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3"/>
  </p:notesMasterIdLst>
  <p:handoutMasterIdLst>
    <p:handoutMasterId r:id="rId34"/>
  </p:handoutMasterIdLst>
  <p:sldIdLst>
    <p:sldId id="312" r:id="rId5"/>
    <p:sldId id="281" r:id="rId6"/>
    <p:sldId id="314" r:id="rId7"/>
    <p:sldId id="323" r:id="rId8"/>
    <p:sldId id="333" r:id="rId9"/>
    <p:sldId id="304" r:id="rId10"/>
    <p:sldId id="325" r:id="rId11"/>
    <p:sldId id="282" r:id="rId12"/>
    <p:sldId id="327" r:id="rId13"/>
    <p:sldId id="329" r:id="rId14"/>
    <p:sldId id="330" r:id="rId15"/>
    <p:sldId id="328" r:id="rId16"/>
    <p:sldId id="334" r:id="rId17"/>
    <p:sldId id="332" r:id="rId18"/>
    <p:sldId id="335" r:id="rId19"/>
    <p:sldId id="336" r:id="rId20"/>
    <p:sldId id="339" r:id="rId21"/>
    <p:sldId id="340" r:id="rId22"/>
    <p:sldId id="337" r:id="rId23"/>
    <p:sldId id="338" r:id="rId24"/>
    <p:sldId id="307" r:id="rId25"/>
    <p:sldId id="315" r:id="rId26"/>
    <p:sldId id="317" r:id="rId27"/>
    <p:sldId id="318" r:id="rId28"/>
    <p:sldId id="319" r:id="rId29"/>
    <p:sldId id="321" r:id="rId30"/>
    <p:sldId id="322" r:id="rId31"/>
    <p:sldId id="297" r:id="rId3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47" d="100"/>
          <a:sy n="47" d="100"/>
        </p:scale>
        <p:origin x="1046" y="4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10:56:50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24575,'2'1'0,"1"-1"0,-1 1 0,0-1 0,0 1 0,0 0 0,0-1 0,0 1 0,0 0 0,0 1 0,0-1 0,0 0 0,0 0 0,0 1 0,-1-1 0,1 1 0,-1 0 0,3 2 0,24 38 0,-14-21 0,-4-8 0,-1 1 0,-1 0 0,0 0 0,-1 0 0,-1 1 0,0 0 0,-1 1 0,0-1 0,-1 1 0,-1 0 0,-1 0 0,0 0 0,-1 30 0,-1 25-1365,0-62-5461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10:58:13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11:12:22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3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80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79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2.xm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customXml" Target="../ink/ink3.xml"/><Relationship Id="rId4" Type="http://schemas.openxmlformats.org/officeDocument/2006/relationships/image" Target="../media/image22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BÁO CÁO ĐỒ ÁN OOP</a:t>
            </a:r>
            <a:b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ZOMBIE SLAYER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83091D-2588-5F1E-9442-D56587E8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0" y="-72736"/>
            <a:ext cx="6583680" cy="1531357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WEAPOn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F5745-C1FD-02DC-55DC-6B05572A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201" y="-72736"/>
            <a:ext cx="7713874" cy="6012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9EAF19-1627-AB3E-99A4-8E9DF20B1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586" y="5383465"/>
            <a:ext cx="6096851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5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83091D-2588-5F1E-9442-D56587E8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0" y="-72736"/>
            <a:ext cx="6583680" cy="1531357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WEAPOn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A63F73-FB1C-D8AB-9A78-0C594F58EF3E}"/>
                  </a:ext>
                </a:extLst>
              </p14:cNvPr>
              <p14:cNvContentPartPr/>
              <p14:nvPr/>
            </p14:nvContentPartPr>
            <p14:xfrm>
              <a:off x="4886257" y="131724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A63F73-FB1C-D8AB-9A78-0C594F58EF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0137" y="131112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52C2B9-B16E-6D2F-208B-2EA622FE0F5A}"/>
                  </a:ext>
                </a:extLst>
              </p14:cNvPr>
              <p14:cNvContentPartPr/>
              <p14:nvPr/>
            </p14:nvContentPartPr>
            <p14:xfrm>
              <a:off x="2094097" y="163188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52C2B9-B16E-6D2F-208B-2EA622FE0F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7977" y="1625764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0813CF9-FBDE-D2BF-7E00-8FC50E1EE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925" y="4145045"/>
            <a:ext cx="2583404" cy="2712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431FE-6CF2-E80A-717A-3B1C8AC41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715" y="4343182"/>
            <a:ext cx="3208298" cy="2514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BAB565-324B-D035-52D0-44248BF503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948" y="1272070"/>
            <a:ext cx="2949196" cy="27205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1772CE-0EBE-1605-E328-897D1ACB90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3715" y="1517751"/>
            <a:ext cx="3177815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A1704-D29F-3F7C-8977-C6D1583C3B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581556-3B90-A2E1-C1A7-FA2AEC43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5" y="0"/>
            <a:ext cx="11350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7478-E6F1-75EC-8891-F485D541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87292"/>
            <a:ext cx="7965461" cy="994164"/>
          </a:xfrm>
        </p:spPr>
        <p:txBody>
          <a:bodyPr/>
          <a:lstStyle/>
          <a:p>
            <a:r>
              <a:rPr lang="en-SG">
                <a:latin typeface="Verdana" panose="020B0604030504040204" pitchFamily="34" charset="0"/>
                <a:ea typeface="Verdana" panose="020B0604030504040204" pitchFamily="34" charset="0"/>
              </a:rPr>
              <a:t>Tài liệu tham khảo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146A-5862-A68D-D4DA-B2CC60C9D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3D830-A23C-62F7-D8E3-7738A62E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61" y="1366635"/>
            <a:ext cx="7502460" cy="1656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36FA3F-12A9-CFF7-0CB0-5071FA255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54" y="4996320"/>
            <a:ext cx="7168986" cy="16768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43C8B0-42C7-DCDD-8516-13F1084A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43474"/>
            <a:ext cx="4607560" cy="118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96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1" y="787303"/>
            <a:ext cx="5723586" cy="4739104"/>
          </a:xfrm>
        </p:spPr>
        <p:txBody>
          <a:bodyPr/>
          <a:lstStyle/>
          <a:p>
            <a:r>
              <a:rPr lang="en-US" sz="7200"/>
              <a:t>LET’S PLAY</a:t>
            </a:r>
          </a:p>
        </p:txBody>
      </p:sp>
    </p:spTree>
    <p:extLst>
      <p:ext uri="{BB962C8B-B14F-4D97-AF65-F5344CB8AC3E}">
        <p14:creationId xmlns:p14="http://schemas.microsoft.com/office/powerpoint/2010/main" val="84046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1CBB-AB0A-2F83-4F0E-B949AF6B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59C9E-90FC-DF9C-29D3-D56347CDED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7E5B-51D7-E6E5-9A71-E410F5C0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2A4BE-0C25-201B-D5CF-741F06A754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864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5670-3BA6-11E8-B095-BA39215C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7D2AF-10EE-7799-AA5F-13F8F2CBB0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17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3EAD-2D6E-80D2-7AAC-A5F80717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BDB81-B862-0358-5EEA-600C40AF4B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55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70B7-3C9E-E6F1-7D7B-20D7B75A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940AD-535F-B21B-7F92-C6D47B875A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10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5" y="-1125486"/>
            <a:ext cx="5259554" cy="2495028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MỤC TIÊU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4" y="1575517"/>
            <a:ext cx="9035845" cy="3222625"/>
          </a:xfrm>
        </p:spPr>
        <p:txBody>
          <a:bodyPr>
            <a:normAutofit/>
          </a:bodyPr>
          <a:lstStyle/>
          <a:p>
            <a:pPr lvl="1"/>
            <a:r>
              <a:rPr lang="vi-VN">
                <a:latin typeface="Verdana" panose="020B0604030504040204" pitchFamily="34" charset="0"/>
                <a:ea typeface="Verdana" panose="020B0604030504040204" pitchFamily="34" charset="0"/>
              </a:rPr>
              <a:t>Góc nhìn top-down, camera đi theo người chơi (tạo object camera)</a:t>
            </a:r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Thiết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kế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hoạt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ảnh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cho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nhân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vật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vũ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khí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, zombie</a:t>
            </a:r>
          </a:p>
          <a:p>
            <a:pPr lvl="1"/>
            <a:r>
              <a:rPr lang="vi-VN">
                <a:latin typeface="Verdana" panose="020B0604030504040204" pitchFamily="34" charset="0"/>
                <a:ea typeface="Verdana" panose="020B0604030504040204" pitchFamily="34" charset="0"/>
              </a:rPr>
              <a:t>Thiết kế nhiều màn chơi chia thành các campaign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loại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vũ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khí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: Ak, Flamethrower, SMG,…</a:t>
            </a:r>
          </a:p>
          <a:p>
            <a:pPr lvl="1"/>
            <a:r>
              <a:rPr lang="vi-VN">
                <a:latin typeface="Verdana" panose="020B0604030504040204" pitchFamily="34" charset="0"/>
                <a:ea typeface="Verdana" panose="020B0604030504040204" pitchFamily="34" charset="0"/>
              </a:rPr>
              <a:t>Có các loại zombie: zombie thường, zombie sprinter, zombie tanker</a:t>
            </a:r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Thiết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kế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UI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cho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game</a:t>
            </a:r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F6FA-8945-04F5-A087-F7950221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CF2C6-C520-5CE7-2B1C-0EB46DABB9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82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/>
              <a:t>Pitch variation</a:t>
            </a:r>
          </a:p>
          <a:p>
            <a:pPr lvl="1"/>
            <a:r>
              <a:rPr lang="en-US"/>
              <a:t>Tone inflection</a:t>
            </a:r>
          </a:p>
          <a:p>
            <a:pPr lvl="1"/>
            <a:r>
              <a:rPr lang="en-US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/>
              <a:t>Effective body language enhances your message, making it more impactful and memorable.</a:t>
            </a:r>
          </a:p>
          <a:p>
            <a:pPr lvl="1"/>
            <a:r>
              <a:rPr lang="en-US"/>
              <a:t>Meaningful eye contact</a:t>
            </a:r>
          </a:p>
          <a:p>
            <a:pPr lvl="1"/>
            <a:r>
              <a:rPr lang="en-US"/>
              <a:t>Purposeful gestures</a:t>
            </a:r>
          </a:p>
          <a:p>
            <a:pPr lvl="1"/>
            <a:r>
              <a:rPr lang="en-US"/>
              <a:t>Maintain good posture</a:t>
            </a:r>
          </a:p>
          <a:p>
            <a:pPr lvl="1"/>
            <a:r>
              <a:rPr lang="en-US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/>
              <a:t>Navigating Q&amp;A </a:t>
            </a:r>
            <a:br>
              <a:rPr lang="en-US"/>
            </a:br>
            <a:r>
              <a:rPr lang="en-US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/>
              <a:t>Stay calm</a:t>
            </a:r>
          </a:p>
          <a:p>
            <a:r>
              <a:rPr lang="en-US"/>
              <a:t>Actively listen</a:t>
            </a:r>
          </a:p>
          <a:p>
            <a:r>
              <a:rPr lang="en-US"/>
              <a:t>Pause and reflect</a:t>
            </a:r>
          </a:p>
          <a:p>
            <a:r>
              <a:rPr lang="en-US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/>
              <a:t>Know your material in advance</a:t>
            </a:r>
          </a:p>
          <a:p>
            <a:r>
              <a:rPr lang="en-US"/>
              <a:t>Anticipate common questions</a:t>
            </a:r>
          </a:p>
          <a:p>
            <a:r>
              <a:rPr lang="en-US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/>
              <a:t>Your ability to communicate effectively will leave a lasting impact on your audience</a:t>
            </a:r>
          </a:p>
          <a:p>
            <a:endParaRPr lang="en-US"/>
          </a:p>
          <a:p>
            <a:r>
              <a:rPr lang="en-US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/>
              <a:t>Consistent rehearsal</a:t>
            </a:r>
          </a:p>
          <a:p>
            <a:pPr lvl="1"/>
            <a:r>
              <a:rPr lang="en-US"/>
              <a:t>Strengthen your familiarity</a:t>
            </a:r>
          </a:p>
          <a:p>
            <a:r>
              <a:rPr lang="en-US"/>
              <a:t>Refine delivery style</a:t>
            </a:r>
          </a:p>
          <a:p>
            <a:pPr lvl="1"/>
            <a:r>
              <a:rPr lang="en-US"/>
              <a:t>Pacing, tone, and emphasis</a:t>
            </a:r>
          </a:p>
          <a:p>
            <a:r>
              <a:rPr lang="en-US"/>
              <a:t>Timing and transitions</a:t>
            </a:r>
          </a:p>
          <a:p>
            <a:pPr lvl="1"/>
            <a:r>
              <a:rPr lang="en-US"/>
              <a:t>Aim for seamless, professional delivery</a:t>
            </a:r>
          </a:p>
          <a:p>
            <a:r>
              <a:rPr lang="en-US"/>
              <a:t>Practice audience</a:t>
            </a:r>
          </a:p>
          <a:p>
            <a:pPr lvl="1"/>
            <a:r>
              <a:rPr lang="en-US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/>
              <a:t>Seek feedback</a:t>
            </a:r>
          </a:p>
          <a:p>
            <a:r>
              <a:rPr lang="en-US"/>
              <a:t>Reflect on performance</a:t>
            </a:r>
          </a:p>
          <a:p>
            <a:r>
              <a:rPr lang="en-US"/>
              <a:t>Explore new techniques</a:t>
            </a:r>
          </a:p>
          <a:p>
            <a:r>
              <a:rPr lang="en-US"/>
              <a:t>Set personal goals</a:t>
            </a:r>
          </a:p>
          <a:p>
            <a:r>
              <a:rPr lang="en-US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/>
              <a:t>Brita Tamm</a:t>
            </a:r>
          </a:p>
          <a:p>
            <a:r>
              <a:rPr lang="en-US"/>
              <a:t>502-555-0152</a:t>
            </a:r>
          </a:p>
          <a:p>
            <a:r>
              <a:rPr lang="en-US"/>
              <a:t>brita@firstupconsultants.com </a:t>
            </a:r>
          </a:p>
          <a:p>
            <a:r>
              <a:rPr lang="en-US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564" y="-1462943"/>
            <a:ext cx="7043617" cy="2520217"/>
          </a:xfrm>
        </p:spPr>
        <p:txBody>
          <a:bodyPr/>
          <a:lstStyle/>
          <a:p>
            <a:r>
              <a:rPr lang="en-US"/>
              <a:t>ENEMY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6019E2-587B-B9FA-8CF9-034529BFE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981" y="1219200"/>
            <a:ext cx="7986800" cy="52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CE550-CA59-F207-017D-4DC9F50BB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3B83A-E64F-BF43-2C02-D28BB6CF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20" y="1312984"/>
            <a:ext cx="5505055" cy="3798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9A16-BE9C-9116-0E1F-232BAD95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564" y="-1462943"/>
            <a:ext cx="7043617" cy="2520217"/>
          </a:xfrm>
        </p:spPr>
        <p:txBody>
          <a:bodyPr/>
          <a:lstStyle/>
          <a:p>
            <a:r>
              <a:rPr lang="en-US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24211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CE550-CA59-F207-017D-4DC9F50BB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9A16-BE9C-9116-0E1F-232BAD95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564" y="-1462943"/>
            <a:ext cx="7043617" cy="2520217"/>
          </a:xfrm>
        </p:spPr>
        <p:txBody>
          <a:bodyPr/>
          <a:lstStyle/>
          <a:p>
            <a:r>
              <a:rPr lang="en-US"/>
              <a:t>ENEMY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C73E08-CB85-C5C9-D20F-74B82F92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03" y="1268469"/>
            <a:ext cx="2743583" cy="237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DBBD6F-E677-5F23-943A-FE3CDA42B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98" y="1312657"/>
            <a:ext cx="2314898" cy="2829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42F7DF-6963-4758-E3F4-ED800839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03" y="3997255"/>
            <a:ext cx="2486372" cy="2743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C23943-F66E-ADF0-C721-07ACF5536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898" y="4397361"/>
            <a:ext cx="234347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337"/>
            <a:ext cx="6583680" cy="1531357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Player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3966A0-B4B8-DF64-B3BD-CD3B6FB2D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881" y="1452417"/>
            <a:ext cx="6583681" cy="51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337"/>
            <a:ext cx="6583680" cy="1531357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Player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7684B-60A6-9194-0FA3-67861712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45894"/>
            <a:ext cx="6065161" cy="47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0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83091D-2588-5F1E-9442-D56587E8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0" y="-72736"/>
            <a:ext cx="6583680" cy="1531357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WEAPOn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F580FF-50D1-0D14-29BC-7D4C5598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94" y="1018573"/>
            <a:ext cx="8500987" cy="51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83091D-2588-5F1E-9442-D56587E8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0" y="-72736"/>
            <a:ext cx="6583680" cy="1531357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WEAPOn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D3B88-F3D4-C91D-031C-C1766B63B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515" y="868429"/>
            <a:ext cx="7952509" cy="55323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C75C4B-F5BE-17D5-5726-E5B0BB52F179}"/>
                  </a:ext>
                </a:extLst>
              </p14:cNvPr>
              <p14:cNvContentPartPr/>
              <p14:nvPr/>
            </p14:nvContentPartPr>
            <p14:xfrm>
              <a:off x="4465360" y="3992740"/>
              <a:ext cx="56160" cy="145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C75C4B-F5BE-17D5-5726-E5B0BB52F1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9240" y="3986620"/>
                <a:ext cx="68400" cy="1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4170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{7472CCA6-C52B-4B83-8CF8-316F2BA3CB2E}tf78438558_win32</Template>
  <TotalTime>411</TotalTime>
  <Words>432</Words>
  <Application>Microsoft Office PowerPoint</Application>
  <PresentationFormat>Widescreen</PresentationFormat>
  <Paragraphs>131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Sabon Next LT</vt:lpstr>
      <vt:lpstr>Verdana</vt:lpstr>
      <vt:lpstr>Custom</vt:lpstr>
      <vt:lpstr>BÁO CÁO ĐỒ ÁN OOP ZOMBIE SLAYER</vt:lpstr>
      <vt:lpstr>MỤC TIÊU</vt:lpstr>
      <vt:lpstr>ENEMY</vt:lpstr>
      <vt:lpstr>ENEMY</vt:lpstr>
      <vt:lpstr>ENEMY</vt:lpstr>
      <vt:lpstr>Player</vt:lpstr>
      <vt:lpstr>Player</vt:lpstr>
      <vt:lpstr>WEAPOn</vt:lpstr>
      <vt:lpstr>WEAPOn</vt:lpstr>
      <vt:lpstr>WEAPOn</vt:lpstr>
      <vt:lpstr>WEAPOn</vt:lpstr>
      <vt:lpstr>PowerPoint Presentation</vt:lpstr>
      <vt:lpstr>Tài liệu tham khảo</vt:lpstr>
      <vt:lpstr>LET’S 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communication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Nguyễn Trần Nhật Trung</dc:creator>
  <cp:lastModifiedBy>Nguyễn Trần Nhật Trung</cp:lastModifiedBy>
  <cp:revision>17</cp:revision>
  <dcterms:created xsi:type="dcterms:W3CDTF">2024-06-11T07:17:53Z</dcterms:created>
  <dcterms:modified xsi:type="dcterms:W3CDTF">2024-06-12T02:40:02Z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