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5c6ac8b0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5c6ac8b0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5c6ac8b0_1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5c6ac8b0_1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5c6ac8b0_1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5c6ac8b0_1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c8de10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c8de10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ca7cf6e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ca7cf6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5c6ac8b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5c6ac8b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5c6ac8b0_1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5c6ac8b0_1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5c6ac8b0_1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5c6ac8b0_1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5c6ac8b0_1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5c6ac8b0_1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ca7cf6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ca7cf6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ca7cf6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ca7cf6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c6ac8b0_1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5c6ac8b0_1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c6ac8b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5c6ac8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SSH 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</a:t>
            </a:r>
            <a:r>
              <a:rPr lang="vi"/>
              <a:t>óm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450" y="1218025"/>
            <a:ext cx="4753100" cy="2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825" y="2155050"/>
            <a:ext cx="3429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ổng kết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Kiến thức đạt được:</a:t>
            </a:r>
            <a:endParaRPr>
              <a:solidFill>
                <a:srgbClr val="000000"/>
              </a:solidFill>
            </a:endParaRPr>
          </a:p>
          <a:p>
            <a:pPr indent="-342900" lvl="1" marL="80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vi" sz="1800">
                <a:solidFill>
                  <a:srgbClr val="000000"/>
                </a:solidFill>
              </a:rPr>
              <a:t>Tư duy lập trình web cơ bản và kiến trúc web</a:t>
            </a:r>
            <a:endParaRPr sz="1800">
              <a:solidFill>
                <a:srgbClr val="000000"/>
              </a:solidFill>
            </a:endParaRPr>
          </a:p>
          <a:p>
            <a:pPr indent="-342900" lvl="1" marL="80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vi" sz="1800">
                <a:solidFill>
                  <a:srgbClr val="000000"/>
                </a:solidFill>
              </a:rPr>
              <a:t>Học cách sử dụng reactjs và nodejs cơ bản</a:t>
            </a:r>
            <a:endParaRPr sz="1800">
              <a:solidFill>
                <a:srgbClr val="000000"/>
              </a:solidFill>
            </a:endParaRPr>
          </a:p>
          <a:p>
            <a:pPr indent="-342900" lvl="1" marL="80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vi" sz="1800">
                <a:solidFill>
                  <a:srgbClr val="000000"/>
                </a:solidFill>
              </a:rPr>
              <a:t>Kiến thức triển khai hệ thống trên nền tảng container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ầm nhìn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SSH b</a:t>
            </a:r>
            <a:r>
              <a:rPr lang="vi">
                <a:solidFill>
                  <a:srgbClr val="000000"/>
                </a:solidFill>
              </a:rPr>
              <a:t>ằng cả Key và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X</a:t>
            </a:r>
            <a:r>
              <a:rPr lang="vi">
                <a:solidFill>
                  <a:srgbClr val="000000"/>
                </a:solidFill>
              </a:rPr>
              <a:t>ây dựng công cụ automation cho việc cài đặt các services lên máy chủ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Dựng hệ thống command tích hợp với terminal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Giải pháp SSH cho private server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10802"/>
            <a:ext cx="3867174" cy="1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</a:t>
            </a:r>
            <a:r>
              <a:rPr lang="vi"/>
              <a:t>E END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</a:t>
            </a:r>
            <a:r>
              <a:rPr lang="vi"/>
              <a:t>anks for watching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ác thành viên: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302000" y="1165500"/>
            <a:ext cx="371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Đinh Bá Trung (C)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Đào Ngọc Lâm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Nguyễn Đức Tiến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Dương Văn Hòa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</a:rPr>
              <a:t>Lê Đức Minh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49474" t="0"/>
          <a:stretch/>
        </p:blipFill>
        <p:spPr>
          <a:xfrm>
            <a:off x="1272275" y="1165500"/>
            <a:ext cx="1514351" cy="29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49474" r="0" t="0"/>
          <a:stretch/>
        </p:blipFill>
        <p:spPr>
          <a:xfrm>
            <a:off x="6423299" y="1165500"/>
            <a:ext cx="1514351" cy="29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</a:t>
            </a:r>
            <a:r>
              <a:rPr lang="vi"/>
              <a:t>ặt vấn đề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5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Sự khó khăn trong việc quản trị hệ thống lớn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151" y="650175"/>
            <a:ext cx="4620475" cy="40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</a:t>
            </a:r>
            <a:r>
              <a:rPr lang="vi"/>
              <a:t>iải pháp</a:t>
            </a:r>
            <a:r>
              <a:rPr lang="vi"/>
              <a:t>: c</a:t>
            </a:r>
            <a:r>
              <a:rPr lang="vi"/>
              <a:t>ông cụ </a:t>
            </a:r>
            <a:r>
              <a:rPr lang="vi"/>
              <a:t>SSH M</a:t>
            </a:r>
            <a:r>
              <a:rPr lang="vi"/>
              <a:t>anager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177" l="1496" r="1331" t="1908"/>
          <a:stretch/>
        </p:blipFill>
        <p:spPr>
          <a:xfrm>
            <a:off x="1031763" y="1204125"/>
            <a:ext cx="7080472" cy="366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Giải pháp: công cụ SSH Manager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Giải quyết vấn đề về lưu trữ Key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SSH trực tiếp trên giao diện web chỉ với 1 cú click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Lưu trữ SSH log cho việc kiểm soát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Ch</a:t>
            </a:r>
            <a:r>
              <a:rPr lang="vi"/>
              <a:t>ức năng chính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500"/>
            <a:ext cx="8444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1. </a:t>
            </a:r>
            <a:r>
              <a:rPr lang="vi">
                <a:solidFill>
                  <a:schemeClr val="dk1"/>
                </a:solidFill>
              </a:rPr>
              <a:t>Quản lý các tài nguyên theo project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-924525" y="37892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899" y="1642094"/>
            <a:ext cx="5268099" cy="351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Chức năng chính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500"/>
            <a:ext cx="43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1. </a:t>
            </a:r>
            <a:r>
              <a:rPr lang="vi">
                <a:solidFill>
                  <a:schemeClr val="dk1"/>
                </a:solidFill>
              </a:rPr>
              <a:t>Quản lý các tài nguyên theo project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2. </a:t>
            </a:r>
            <a:r>
              <a:rPr lang="vi">
                <a:solidFill>
                  <a:schemeClr val="dk1"/>
                </a:solidFill>
              </a:rPr>
              <a:t>SSH trên nền tảng Web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>
                <a:solidFill>
                  <a:schemeClr val="dk1"/>
                </a:solidFill>
              </a:rPr>
              <a:t>ssh2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>
                <a:solidFill>
                  <a:schemeClr val="dk1"/>
                </a:solidFill>
              </a:rPr>
              <a:t>socket.io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300" y="1269700"/>
            <a:ext cx="4389001" cy="307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Chức năng chính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500"/>
            <a:ext cx="50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1.</a:t>
            </a:r>
            <a:r>
              <a:rPr lang="vi">
                <a:solidFill>
                  <a:schemeClr val="dk1"/>
                </a:solidFill>
              </a:rPr>
              <a:t> Quản lý các tài nguyên theo project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2. SSH trên nền tảng Web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3. Lưu trữ SSH log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27855" t="0"/>
          <a:stretch/>
        </p:blipFill>
        <p:spPr>
          <a:xfrm>
            <a:off x="3860500" y="1725675"/>
            <a:ext cx="4971799" cy="24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</a:t>
            </a:r>
            <a:r>
              <a:rPr lang="vi"/>
              <a:t>ô hình cơ sở dữ liệu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550" y="1017725"/>
            <a:ext cx="526274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01825"/>
            <a:ext cx="313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Projects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Users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Project Users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Keys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Resources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Logs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DynamoDB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</a:t>
            </a:r>
            <a:r>
              <a:rPr lang="vi"/>
              <a:t>iến trúc hệ thống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2525" l="2891" r="1688" t="2154"/>
          <a:stretch/>
        </p:blipFill>
        <p:spPr>
          <a:xfrm>
            <a:off x="3582600" y="1100050"/>
            <a:ext cx="5158379" cy="364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01825"/>
            <a:ext cx="313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Tầng trình diễn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Web frontend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Tầng logic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Web backend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SSH Node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Tầng dữ liệu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Mysql 5.7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DynamoDB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vi">
                <a:solidFill>
                  <a:srgbClr val="000000"/>
                </a:solidFill>
                <a:highlight>
                  <a:srgbClr val="FFFFFF"/>
                </a:highlight>
              </a:rPr>
              <a:t>Log storage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