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Báo cáo cuối kỳ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Nhóm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2022-10-24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lstStyle/>
          <a:p>
            <a:pPr marL="0" lvl="0" indent="0">
              <a:buNone/>
            </a:pPr>
            <a:r>
              <a:t>Phân chia theo ngôn ngữ</a:t>
            </a:r>
          </a:p>
          <a:p>
            <a:pPr lvl="0" indent="0">
              <a:buNone/>
            </a:pPr>
            <a:r>
              <a:rPr>
                <a:latin typeface="Courier"/>
              </a:rPr>
              <a:t>data2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(Language)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desc</a:t>
            </a:r>
            <a:r>
              <a:rPr>
                <a:latin typeface="Courier"/>
              </a:rPr>
              <a:t>(n))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data2</a:t>
            </a:r>
            <a:endParaRPr>
              <a:latin typeface="Courier"/>
            </a:endParaRPr>
          </a:p>
          <a:p>
            <a:pPr lvl="0" indent="0">
              <a:buNone/>
            </a:pPr>
            <a:r>
              <a:rPr>
                <a:latin typeface="Courier"/>
              </a:rPr>
              <a:t>## # A tibbl</a:t>
            </a:r>
            <a:r>
              <a:rPr lang="en-US">
                <a:latin typeface="Courier"/>
              </a:rPr>
              <a:t> </a:t>
            </a:r>
            <a:r>
              <a:rPr>
                <a:latin typeface="Courier"/>
              </a:rPr>
              <a:t>e: 21 × 2
##    Language       n
##    &lt;chr&gt;      &lt;int&gt;
##  1 English      485
##  2 Korean        77
##  3 Russian       74
##  4 Spanish       68
##  5 French        66
##  6 Portuguese    61
##  7 German        49
##  8 Chinese       30
##  9 Turkish       22
## 10 Italian       17
## # … with 11 more rows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Biểu đồ</a:t>
            </a:r>
          </a:p>
        </p:txBody>
      </p:sp>
      <p:pic>
        <p:nvPicPr>
          <p:cNvPr id="4" name="Picture 1" descr="fig:&#10;&#10;hahahu_files/figure-pptx/unnamed-chunk-7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Phân loại theo ngôn ngữ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Biểu đồ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(data,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Language))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coord_flip</a:t>
            </a:r>
            <a:r>
              <a:rPr>
                <a:latin typeface="Courier"/>
              </a:rPr>
              <a:t>()</a:t>
            </a:r>
            <a:endParaRPr>
              <a:latin typeface="Courier"/>
            </a:endParaRPr>
          </a:p>
        </p:txBody>
      </p:sp>
      <p:pic>
        <p:nvPicPr>
          <p:cNvPr id="5" name="Picture 1" descr="fig:&#10;&#10;hahahu_files/figure-pptx/unnamed-chunk-8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695700" y="203200"/>
            <a:ext cx="4838700" cy="387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Phân loại theo ngôn ngữ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Biểu đồ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(data,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Mature,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Mature))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()</a:t>
            </a:r>
            <a:endParaRPr>
              <a:latin typeface="Courier"/>
            </a:endParaRPr>
          </a:p>
        </p:txBody>
      </p:sp>
      <p:pic>
        <p:nvPicPr>
          <p:cNvPr id="5" name="Picture 1" descr="hahahu_files/figure-pptx/unnamed-chunk-9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695700" y="203200"/>
            <a:ext cx="4838700" cy="387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Phân loại trên dưới 18 tuổi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 ## Biểu đồ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(data,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Partnered,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Partnered))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()</a:t>
            </a:r>
            <a:endParaRPr>
              <a:latin typeface="Courier"/>
            </a:endParaRPr>
          </a:p>
        </p:txBody>
      </p:sp>
      <p:pic>
        <p:nvPicPr>
          <p:cNvPr id="3" name="Picture 1" descr="hahahu_files/figure-pptx/unnamed-chunk-10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695700" y="203200"/>
            <a:ext cx="4838700" cy="387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Phân loại theo hợp tác với Twitch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 ## Biểu đồ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(data,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Stream.time.minutes.,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Followers.gained))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endParaRPr>
              <a:latin typeface="Courier"/>
            </a:endParaRPr>
          </a:p>
        </p:txBody>
      </p:sp>
      <p:pic>
        <p:nvPicPr>
          <p:cNvPr id="3" name="Picture 1" descr="fig:&#10;&#10;hahahu_files/figure-pptx/unnamed-chunk-11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695700" y="203200"/>
            <a:ext cx="4838700" cy="387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Biểu đồ theo số lượng người theo dõi có được trong năm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Biểu đồ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(data)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Stream.time.minutes.,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Average.viewers))</a:t>
            </a:r>
            <a:endParaRPr>
              <a:latin typeface="Courier"/>
            </a:endParaRPr>
          </a:p>
        </p:txBody>
      </p:sp>
      <p:pic>
        <p:nvPicPr>
          <p:cNvPr id="5" name="Picture 1" descr="fig:&#10;&#10;hahahu_files/figure-pptx/unnamed-chunk-12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695700" y="203200"/>
            <a:ext cx="4838700" cy="387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Biều đồ theo số người xem trung bình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Biểu đồ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(data,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Followers,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Mature))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scale_y_log10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endParaRPr>
              <a:latin typeface="Courier"/>
            </a:endParaRPr>
          </a:p>
        </p:txBody>
      </p:sp>
      <p:pic>
        <p:nvPicPr>
          <p:cNvPr id="5" name="Picture 1" descr="fig:&#10;&#10;hahahu_files/figure-pptx/unnamed-chunk-13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695700" y="203200"/>
            <a:ext cx="4838700" cy="387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Biểu đồ giữa độ trưởng thành và lượng người theo dõi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Câu hỏi phân tích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Lượt followers có ảnh hưởng đến lượt average viewers hay không ?</a:t>
            </a:r>
          </a:p>
          <a:p>
            <a:pPr lvl="0"/>
            <a:r>
              <a:t>Stream time có ảnh hưởng đến followers một của streamer hay không ?</a:t>
            </a:r>
          </a:p>
          <a:p>
            <a:pPr lvl="0"/>
            <a:r>
              <a:t>Việc Mature của kênh streamer đó có ảnh hưởng đến lượt followers không ?</a:t>
            </a:r>
          </a:p>
          <a:p>
            <a:pPr lvl="0"/>
            <a:r>
              <a:t>Việc sử dụng Language của streamer có liên quan gì đến lượng follower hay không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Streamer là những người phát sóng trực tiếp khi họ chơi trò chơi điện tử, trò chuyện, hát, …</a:t>
            </a:r>
          </a:p>
          <a:p>
            <a:pPr lvl="0"/>
            <a:r>
              <a:t>Ngành streamer khá linh hoạt về thời gian làm việc, công cụ .</a:t>
            </a:r>
          </a:p>
          <a:p>
            <a:pPr lvl="0"/>
            <a:r>
              <a:t>Mức lương cao làm cho ngành này trở nên khá “hot” đối với các bạn trẻ.</a:t>
            </a:r>
          </a:p>
          <a:p>
            <a:pPr lvl="0"/>
            <a:r>
              <a:t>Thu nhập ngành liên quan rất nhiều đến lượt view, việc donate của các viewer.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Nhiều nền tảng livestream ra đời để đáp ứng mọi nhu cầu. Trong đó có Twitch :</a:t>
            </a:r>
          </a:p>
          <a:p>
            <a:pPr lvl="1"/>
            <a:r>
              <a:t>Là nơi mà các streamer hoạt động trong một cộng đồng.</a:t>
            </a:r>
          </a:p>
          <a:p>
            <a:pPr lvl="1"/>
            <a:r>
              <a:t>Một trong những nền tảng livestream lớn nhất.</a:t>
            </a:r>
          </a:p>
          <a:p>
            <a:pPr lvl="1"/>
            <a:r>
              <a:t>Bao gồm nhiều streamer nổi tiếng của thế giới.</a:t>
            </a:r>
          </a:p>
          <a:p>
            <a:pPr lvl="1"/>
            <a:r>
              <a:t>Streamer thu hút được nhiều người xem hơn, đồng thời làm tăng việc thu nhập của họ .</a:t>
            </a:r>
          </a:p>
          <a:p>
            <a:pPr lvl="0"/>
            <a:r>
              <a:t>Vậy chúng ta cùng nhau phân tích những yếu tố khách quan và chủ quan nào tạo nên một người streamer nổi tiếng.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Mô tả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Dữ liệu gồm 11 cột, 1000 dòng.</a:t>
            </a:r>
          </a:p>
          <a:p>
            <a:pPr lvl="0"/>
            <a:r>
              <a:t>Mô tả biến 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Mô tả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136900"/>
          </a:xfrm>
        </p:spPr>
        <p:txBody>
          <a:bodyPr>
            <a:normAutofit fontScale="90000"/>
          </a:bodyPr>
          <a:lstStyle/>
          <a:p>
            <a:pPr lvl="0"/>
            <a:r>
              <a:t>Channel :Tên kênh của streamer</a:t>
            </a:r>
          </a:p>
          <a:p>
            <a:pPr lvl="0"/>
            <a:r>
              <a:t>Watch time (minutes): tổng thời gian xem của viewers cho streamer</a:t>
            </a:r>
          </a:p>
          <a:p>
            <a:pPr lvl="0"/>
            <a:r>
              <a:t>Stream time (minutes): Tổng thời gian streamer phát trực tiếp</a:t>
            </a:r>
          </a:p>
          <a:p>
            <a:pPr lvl="0"/>
            <a:r>
              <a:t>Peak viewes : Lượt xem cao nhất của streamer</a:t>
            </a:r>
          </a:p>
          <a:p>
            <a:pPr lvl="0"/>
            <a:r>
              <a:t>Average viewers : Lượt xem trung bình của viewer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136900"/>
          </a:xfrm>
        </p:spPr>
        <p:txBody>
          <a:bodyPr>
            <a:normAutofit lnSpcReduction="10000"/>
          </a:bodyPr>
          <a:lstStyle/>
          <a:p>
            <a:pPr lvl="0"/>
            <a:r>
              <a:t>Followers : số người theo dõi kênh.</a:t>
            </a:r>
          </a:p>
          <a:p>
            <a:pPr lvl="0"/>
            <a:r>
              <a:t>Followers gained: số người theo dõi kênh đạt được sau 1 năm</a:t>
            </a:r>
          </a:p>
          <a:p>
            <a:pPr lvl="0"/>
            <a:r>
              <a:t>Views gained: Tổng số lượt xem đã đạt được sau 1 năm</a:t>
            </a:r>
          </a:p>
          <a:p>
            <a:pPr lvl="0"/>
            <a:r>
              <a:t>Partnered : Hợp tác với Twitch</a:t>
            </a:r>
          </a:p>
          <a:p>
            <a:pPr lvl="0"/>
            <a:r>
              <a:t>Mature: Độ tuổi được xem kênh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Có bao nhiêu quan sát và bao nhiêu biến trong tập dữ liệu?</a:t>
            </a:r>
          </a:p>
          <a:p>
            <a:pPr lvl="0"/>
            <a:r>
              <a:t>Những kênh ở đầu bảng ?</a:t>
            </a:r>
          </a:p>
          <a:p>
            <a:pPr lvl="0"/>
            <a:r>
              <a:t>Những kênh ở cuối bảng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470"/>
            <a:ext cx="8082280" cy="871855"/>
          </a:xfrm>
        </p:spPr>
        <p:txBody>
          <a:bodyPr/>
          <a:lstStyle/>
          <a:p>
            <a:pPr marL="0" lvl="0" indent="0" algn="ctr">
              <a:buNone/>
            </a:pPr>
            <a:r>
              <a:rPr sz="3200" b="0"/>
              <a:t>Dữ liệu</a:t>
            </a:r>
            <a:endParaRPr sz="3200" b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7876540" cy="3518535"/>
          </a:xfrm>
        </p:spPr>
        <p:txBody>
          <a:bodyPr/>
          <a:lstStyle/>
          <a:p>
            <a:pPr lvl="0"/>
            <a:r>
              <a:rPr sz="1800"/>
              <a:t>Có bao nhiêu quan sát và bao nhiêu biến trong tập dữ liệu?</a:t>
            </a:r>
            <a:endParaRPr sz="1800"/>
          </a:p>
          <a:p>
            <a:pPr marL="0" lvl="0" indent="0">
              <a:buNone/>
            </a:pPr>
            <a:r>
              <a:rPr sz="1800"/>
              <a:t>glimpse(data)</a:t>
            </a:r>
            <a:endParaRPr sz="1800">
              <a:latin typeface="Courier"/>
            </a:endParaRPr>
          </a:p>
        </p:txBody>
      </p:sp>
      <p:pic>
        <p:nvPicPr>
          <p:cNvPr id="3" name="Picture 1" descr="img2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829310" y="1845945"/>
            <a:ext cx="7337425" cy="2533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lvl="0"/>
            <a:r>
              <a:t>Những kênh ở đầu bảng ?</a:t>
            </a:r>
          </a:p>
          <a:p>
            <a:pPr lvl="0" indent="0">
              <a:buNone/>
            </a:pPr>
            <a:r>
              <a:rPr>
                <a:latin typeface="Courier"/>
              </a:rPr>
              <a:t>data1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(Channel,Followers,Peak.viewers)</a:t>
            </a:r>
            <a:br>
              <a:rPr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(data1)</a:t>
            </a:r>
            <a:endParaRPr>
              <a:latin typeface="Courier"/>
            </a:endParaRPr>
          </a:p>
          <a:p>
            <a:pPr lvl="0" indent="0">
              <a:buNone/>
            </a:pPr>
            <a:r>
              <a:rPr>
                <a:latin typeface="Courier"/>
              </a:rPr>
              <a:t>##     </a:t>
            </a:r>
            <a:r>
              <a:rPr lang="en-US">
                <a:latin typeface="Courier"/>
              </a:rPr>
              <a:t> </a:t>
            </a:r>
            <a:r>
              <a:rPr>
                <a:latin typeface="Courier"/>
              </a:rPr>
              <a:t>Channel Followers Peak.viewers
## 1     xQcOW   3246298       222720
## 2  summit1g   5310163       310998
## 3    Gaules   1767635       387315
## 4  ESL_CSGO   3944850       300575
## 5      Tfue   8938903       285644
## 6 Asmongold   1563438       263720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 marL="0" lvl="0" indent="0">
              <a:buNone/>
            </a:pPr>
            <a:r>
              <a:t>Những kênh ở cuối bảng ?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(data1)</a:t>
            </a:r>
            <a:endParaRPr>
              <a:latin typeface="Courier"/>
            </a:endParaRPr>
          </a:p>
          <a:p>
            <a:pPr lvl="0" indent="0">
              <a:buNone/>
            </a:pPr>
            <a:r>
              <a:rPr>
                <a:latin typeface="Courier"/>
              </a:rPr>
              <a:t>##                  Channel Followers Peak.viewers
</a:t>
            </a:r>
            <a:r>
              <a:rPr lang="en-US">
                <a:latin typeface="Courier"/>
              </a:rPr>
              <a:t> </a:t>
            </a:r>
            <a:r>
              <a:rPr>
                <a:latin typeface="Courier"/>
              </a:rPr>
              <a:t>## 995          Destructoid     48007        14566
## 996            LITkillah    601927        21359
## 997  빅헤드 (bighead033)    213212         3940
## 998    마스카 (newmasca)    109068         6431
## 999        AndyMilonakis    547446        10543
## 1000                Remx    178553        13788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3694</Words>
  <Application>WPS Presentation</Application>
  <PresentationFormat/>
  <Paragraphs>115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Arial</vt:lpstr>
      <vt:lpstr>Courier</vt:lpstr>
      <vt:lpstr>Courier New</vt:lpstr>
      <vt:lpstr>Calibri</vt:lpstr>
      <vt:lpstr>Microsoft YaHei</vt:lpstr>
      <vt:lpstr>Arial Unicode MS</vt:lpstr>
      <vt:lpstr>BatangChe</vt:lpstr>
      <vt:lpstr>Segoe Print</vt:lpstr>
      <vt:lpstr>Office Theme</vt:lpstr>
      <vt:lpstr>Báo cáo cuối kỳ</vt:lpstr>
      <vt:lpstr>Giới thiệu</vt:lpstr>
      <vt:lpstr>Giới thiệu</vt:lpstr>
      <vt:lpstr>Mô tả dữ liệu</vt:lpstr>
      <vt:lpstr>Mô tả dữ liệu</vt:lpstr>
      <vt:lpstr>Dữ liệu</vt:lpstr>
      <vt:lpstr>Dữ liệu</vt:lpstr>
      <vt:lpstr>Dữ liệu</vt:lpstr>
      <vt:lpstr>Dữ liệu</vt:lpstr>
      <vt:lpstr>Dữ liệu</vt:lpstr>
      <vt:lpstr>Biểu đồ</vt:lpstr>
      <vt:lpstr>Biểu đồ</vt:lpstr>
      <vt:lpstr>Biểu đồ</vt:lpstr>
      <vt:lpstr>PowerPoint 演示文稿</vt:lpstr>
      <vt:lpstr>PowerPoint 演示文稿</vt:lpstr>
      <vt:lpstr>Biểu đồ</vt:lpstr>
      <vt:lpstr>Biểu đồ</vt:lpstr>
      <vt:lpstr>Câu hỏi phân tích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kỳ</dc:title>
  <dc:creator>Nhóm</dc:creator>
  <cp:lastModifiedBy>Mai Thành Trung</cp:lastModifiedBy>
  <cp:revision>1</cp:revision>
  <dcterms:created xsi:type="dcterms:W3CDTF">2022-10-24T14:59:47Z</dcterms:created>
  <dcterms:modified xsi:type="dcterms:W3CDTF">2022-10-24T14:59:47Z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2022-10-24</vt:lpwstr>
  </property>
  <property fmtid="{D5CDD505-2E9C-101B-9397-08002B2CF9AE}" pid="3" name="output">
    <vt:lpwstr/>
  </property>
  <property fmtid="{D5CDD505-2E9C-101B-9397-08002B2CF9AE}" pid="4" name="ICV">
    <vt:lpwstr>DD0B52221A3742FC83EF5640470BCCBD</vt:lpwstr>
  </property>
  <property fmtid="{D5CDD505-2E9C-101B-9397-08002B2CF9AE}" pid="5" name="KSOProductBuildVer">
    <vt:lpwstr>1033-11.2.0.11341</vt:lpwstr>
  </property>
</Properties>
</file>