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68" r:id="rId3"/>
    <p:sldId id="258" r:id="rId4"/>
    <p:sldId id="273" r:id="rId5"/>
    <p:sldId id="282" r:id="rId6"/>
    <p:sldId id="283" r:id="rId7"/>
    <p:sldId id="274" r:id="rId8"/>
    <p:sldId id="275" r:id="rId9"/>
    <p:sldId id="271" r:id="rId10"/>
    <p:sldId id="289" r:id="rId11"/>
    <p:sldId id="299" r:id="rId12"/>
    <p:sldId id="298" r:id="rId13"/>
    <p:sldId id="297" r:id="rId14"/>
    <p:sldId id="296" r:id="rId15"/>
    <p:sldId id="295" r:id="rId16"/>
    <p:sldId id="294" r:id="rId17"/>
    <p:sldId id="293" r:id="rId18"/>
    <p:sldId id="292" r:id="rId19"/>
    <p:sldId id="290" r:id="rId20"/>
    <p:sldId id="291" r:id="rId21"/>
    <p:sldId id="300" r:id="rId22"/>
    <p:sldId id="303" r:id="rId23"/>
    <p:sldId id="302" r:id="rId24"/>
    <p:sldId id="301" r:id="rId25"/>
    <p:sldId id="266" r:id="rId26"/>
    <p:sldId id="270"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4660"/>
  </p:normalViewPr>
  <p:slideViewPr>
    <p:cSldViewPr snapToGrid="0">
      <p:cViewPr varScale="1">
        <p:scale>
          <a:sx n="96" d="100"/>
          <a:sy n="96"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o Nam" userId="341df1c5e8e02a0a" providerId="LiveId" clId="{E63BF461-FE7A-4AAD-9313-35353937FA3A}"/>
    <pc:docChg chg="undo custSel addSld delSld modSld sldOrd">
      <pc:chgData name="Cao Nam" userId="341df1c5e8e02a0a" providerId="LiveId" clId="{E63BF461-FE7A-4AAD-9313-35353937FA3A}" dt="2023-12-17T08:21:51.912" v="2236" actId="1076"/>
      <pc:docMkLst>
        <pc:docMk/>
      </pc:docMkLst>
      <pc:sldChg chg="delSp modSp mod">
        <pc:chgData name="Cao Nam" userId="341df1c5e8e02a0a" providerId="LiveId" clId="{E63BF461-FE7A-4AAD-9313-35353937FA3A}" dt="2023-12-17T07:36:29.683" v="1602" actId="20577"/>
        <pc:sldMkLst>
          <pc:docMk/>
          <pc:sldMk cId="166515411" sldId="266"/>
        </pc:sldMkLst>
        <pc:spChg chg="mod">
          <ac:chgData name="Cao Nam" userId="341df1c5e8e02a0a" providerId="LiveId" clId="{E63BF461-FE7A-4AAD-9313-35353937FA3A}" dt="2023-12-17T07:36:29.683" v="1602" actId="20577"/>
          <ac:spMkLst>
            <pc:docMk/>
            <pc:sldMk cId="166515411" sldId="266"/>
            <ac:spMk id="16" creationId="{B0727909-6CE1-C0E3-80A9-7A342772C2CC}"/>
          </ac:spMkLst>
        </pc:spChg>
        <pc:spChg chg="del mod">
          <ac:chgData name="Cao Nam" userId="341df1c5e8e02a0a" providerId="LiveId" clId="{E63BF461-FE7A-4AAD-9313-35353937FA3A}" dt="2023-12-17T07:35:23.565" v="1598" actId="478"/>
          <ac:spMkLst>
            <pc:docMk/>
            <pc:sldMk cId="166515411" sldId="266"/>
            <ac:spMk id="18" creationId="{03110F9F-C662-FB3A-0633-DF0A2C39CB4F}"/>
          </ac:spMkLst>
        </pc:spChg>
        <pc:spChg chg="del mod">
          <ac:chgData name="Cao Nam" userId="341df1c5e8e02a0a" providerId="LiveId" clId="{E63BF461-FE7A-4AAD-9313-35353937FA3A}" dt="2023-12-17T07:35:21.759" v="1597" actId="478"/>
          <ac:spMkLst>
            <pc:docMk/>
            <pc:sldMk cId="166515411" sldId="266"/>
            <ac:spMk id="19" creationId="{562C681D-D91F-8FA4-0E95-1AE270085CA8}"/>
          </ac:spMkLst>
        </pc:spChg>
      </pc:sldChg>
      <pc:sldChg chg="addSp delSp modSp mod">
        <pc:chgData name="Cao Nam" userId="341df1c5e8e02a0a" providerId="LiveId" clId="{E63BF461-FE7A-4AAD-9313-35353937FA3A}" dt="2023-12-17T07:20:38.495" v="846" actId="478"/>
        <pc:sldMkLst>
          <pc:docMk/>
          <pc:sldMk cId="1118703725" sldId="271"/>
        </pc:sldMkLst>
        <pc:spChg chg="mod">
          <ac:chgData name="Cao Nam" userId="341df1c5e8e02a0a" providerId="LiveId" clId="{E63BF461-FE7A-4AAD-9313-35353937FA3A}" dt="2023-12-17T07:12:53.006" v="229" actId="1076"/>
          <ac:spMkLst>
            <pc:docMk/>
            <pc:sldMk cId="1118703725" sldId="271"/>
            <ac:spMk id="3" creationId="{6A724552-9B46-3B3D-A334-A366CF7E1EAB}"/>
          </ac:spMkLst>
        </pc:spChg>
        <pc:spChg chg="mod">
          <ac:chgData name="Cao Nam" userId="341df1c5e8e02a0a" providerId="LiveId" clId="{E63BF461-FE7A-4AAD-9313-35353937FA3A}" dt="2023-12-17T07:13:11.318" v="230"/>
          <ac:spMkLst>
            <pc:docMk/>
            <pc:sldMk cId="1118703725" sldId="271"/>
            <ac:spMk id="4" creationId="{7987F13B-838A-81B8-0CE1-F07CDD7E53C9}"/>
          </ac:spMkLst>
        </pc:spChg>
        <pc:spChg chg="mod">
          <ac:chgData name="Cao Nam" userId="341df1c5e8e02a0a" providerId="LiveId" clId="{E63BF461-FE7A-4AAD-9313-35353937FA3A}" dt="2023-12-17T07:13:11.318" v="230"/>
          <ac:spMkLst>
            <pc:docMk/>
            <pc:sldMk cId="1118703725" sldId="271"/>
            <ac:spMk id="5" creationId="{42A68DB1-B41B-9719-E22E-C5FCDE0264A5}"/>
          </ac:spMkLst>
        </pc:spChg>
        <pc:spChg chg="add mod">
          <ac:chgData name="Cao Nam" userId="341df1c5e8e02a0a" providerId="LiveId" clId="{E63BF461-FE7A-4AAD-9313-35353937FA3A}" dt="2023-12-17T07:13:44.219" v="293" actId="20577"/>
          <ac:spMkLst>
            <pc:docMk/>
            <pc:sldMk cId="1118703725" sldId="271"/>
            <ac:spMk id="6" creationId="{5CB00E11-0D4D-2641-B5F6-B7ACC5C9DF73}"/>
          </ac:spMkLst>
        </pc:spChg>
        <pc:spChg chg="add mod">
          <ac:chgData name="Cao Nam" userId="341df1c5e8e02a0a" providerId="LiveId" clId="{E63BF461-FE7A-4AAD-9313-35353937FA3A}" dt="2023-12-17T07:14:27.660" v="385" actId="14100"/>
          <ac:spMkLst>
            <pc:docMk/>
            <pc:sldMk cId="1118703725" sldId="271"/>
            <ac:spMk id="8" creationId="{CE1E66F4-28F6-69A8-27EB-8CB6C8F44847}"/>
          </ac:spMkLst>
        </pc:spChg>
        <pc:spChg chg="add mod">
          <ac:chgData name="Cao Nam" userId="341df1c5e8e02a0a" providerId="LiveId" clId="{E63BF461-FE7A-4AAD-9313-35353937FA3A}" dt="2023-12-17T07:14:59.103" v="479" actId="20577"/>
          <ac:spMkLst>
            <pc:docMk/>
            <pc:sldMk cId="1118703725" sldId="271"/>
            <ac:spMk id="10" creationId="{CB84BB62-9450-C75F-BF31-76FF8A28990D}"/>
          </ac:spMkLst>
        </pc:spChg>
        <pc:spChg chg="add mod">
          <ac:chgData name="Cao Nam" userId="341df1c5e8e02a0a" providerId="LiveId" clId="{E63BF461-FE7A-4AAD-9313-35353937FA3A}" dt="2023-12-17T07:15:31.779" v="562" actId="20577"/>
          <ac:spMkLst>
            <pc:docMk/>
            <pc:sldMk cId="1118703725" sldId="271"/>
            <ac:spMk id="12" creationId="{1FBB1B6B-DA74-1124-B23E-F0FD27EFE0EF}"/>
          </ac:spMkLst>
        </pc:spChg>
        <pc:spChg chg="add mod">
          <ac:chgData name="Cao Nam" userId="341df1c5e8e02a0a" providerId="LiveId" clId="{E63BF461-FE7A-4AAD-9313-35353937FA3A}" dt="2023-12-17T07:16:46.565" v="692" actId="14100"/>
          <ac:spMkLst>
            <pc:docMk/>
            <pc:sldMk cId="1118703725" sldId="271"/>
            <ac:spMk id="14" creationId="{B14D81D1-88E1-5C73-B80C-8A66D12CC766}"/>
          </ac:spMkLst>
        </pc:spChg>
        <pc:grpChg chg="add mod">
          <ac:chgData name="Cao Nam" userId="341df1c5e8e02a0a" providerId="LiveId" clId="{E63BF461-FE7A-4AAD-9313-35353937FA3A}" dt="2023-12-17T07:13:11.318" v="230"/>
          <ac:grpSpMkLst>
            <pc:docMk/>
            <pc:sldMk cId="1118703725" sldId="271"/>
            <ac:grpSpMk id="2" creationId="{9AA072A8-7436-46BC-DC13-CF97CDE7BF92}"/>
          </ac:grpSpMkLst>
        </pc:grpChg>
        <pc:picChg chg="add del mod">
          <ac:chgData name="Cao Nam" userId="341df1c5e8e02a0a" providerId="LiveId" clId="{E63BF461-FE7A-4AAD-9313-35353937FA3A}" dt="2023-12-17T07:20:38.495" v="846" actId="478"/>
          <ac:picMkLst>
            <pc:docMk/>
            <pc:sldMk cId="1118703725" sldId="271"/>
            <ac:picMk id="15" creationId="{08B547F3-3946-E607-F781-D7659D8C8473}"/>
          </ac:picMkLst>
        </pc:picChg>
      </pc:sldChg>
      <pc:sldChg chg="addSp delSp modSp mod">
        <pc:chgData name="Cao Nam" userId="341df1c5e8e02a0a" providerId="LiveId" clId="{E63BF461-FE7A-4AAD-9313-35353937FA3A}" dt="2023-12-17T07:12:21.677" v="182" actId="20577"/>
        <pc:sldMkLst>
          <pc:docMk/>
          <pc:sldMk cId="2024756036" sldId="274"/>
        </pc:sldMkLst>
        <pc:spChg chg="mod">
          <ac:chgData name="Cao Nam" userId="341df1c5e8e02a0a" providerId="LiveId" clId="{E63BF461-FE7A-4AAD-9313-35353937FA3A}" dt="2023-12-17T07:12:21.677" v="182" actId="20577"/>
          <ac:spMkLst>
            <pc:docMk/>
            <pc:sldMk cId="2024756036" sldId="274"/>
            <ac:spMk id="7" creationId="{7562F212-1680-ECE0-FCE3-3F4A869E68CD}"/>
          </ac:spMkLst>
        </pc:spChg>
        <pc:picChg chg="del">
          <ac:chgData name="Cao Nam" userId="341df1c5e8e02a0a" providerId="LiveId" clId="{E63BF461-FE7A-4AAD-9313-35353937FA3A}" dt="2023-12-17T07:09:34.516" v="0" actId="478"/>
          <ac:picMkLst>
            <pc:docMk/>
            <pc:sldMk cId="2024756036" sldId="274"/>
            <ac:picMk id="2" creationId="{587457A2-A263-CB04-6B31-6E9B3B346F7B}"/>
          </ac:picMkLst>
        </pc:picChg>
        <pc:picChg chg="add mod">
          <ac:chgData name="Cao Nam" userId="341df1c5e8e02a0a" providerId="LiveId" clId="{E63BF461-FE7A-4AAD-9313-35353937FA3A}" dt="2023-12-17T07:09:58.311" v="7" actId="14100"/>
          <ac:picMkLst>
            <pc:docMk/>
            <pc:sldMk cId="2024756036" sldId="274"/>
            <ac:picMk id="3" creationId="{F4EE99D3-D810-9FF0-A8CD-1ADC18715067}"/>
          </ac:picMkLst>
        </pc:picChg>
      </pc:sldChg>
      <pc:sldChg chg="addSp delSp modSp mod">
        <pc:chgData name="Cao Nam" userId="341df1c5e8e02a0a" providerId="LiveId" clId="{E63BF461-FE7A-4AAD-9313-35353937FA3A}" dt="2023-12-17T08:21:51.912" v="2236" actId="1076"/>
        <pc:sldMkLst>
          <pc:docMk/>
          <pc:sldMk cId="2770514263" sldId="275"/>
        </pc:sldMkLst>
        <pc:spChg chg="mod">
          <ac:chgData name="Cao Nam" userId="341df1c5e8e02a0a" providerId="LiveId" clId="{E63BF461-FE7A-4AAD-9313-35353937FA3A}" dt="2023-12-17T07:11:54.159" v="99" actId="20577"/>
          <ac:spMkLst>
            <pc:docMk/>
            <pc:sldMk cId="2770514263" sldId="275"/>
            <ac:spMk id="7" creationId="{7562F212-1680-ECE0-FCE3-3F4A869E68CD}"/>
          </ac:spMkLst>
        </pc:spChg>
        <pc:picChg chg="add del mod">
          <ac:chgData name="Cao Nam" userId="341df1c5e8e02a0a" providerId="LiveId" clId="{E63BF461-FE7A-4AAD-9313-35353937FA3A}" dt="2023-12-17T08:20:50.535" v="2233" actId="478"/>
          <ac:picMkLst>
            <pc:docMk/>
            <pc:sldMk cId="2770514263" sldId="275"/>
            <ac:picMk id="2" creationId="{47A84589-786E-D3C5-5BD4-670130E525E2}"/>
          </ac:picMkLst>
        </pc:picChg>
        <pc:picChg chg="add mod">
          <ac:chgData name="Cao Nam" userId="341df1c5e8e02a0a" providerId="LiveId" clId="{E63BF461-FE7A-4AAD-9313-35353937FA3A}" dt="2023-12-17T08:21:51.912" v="2236" actId="1076"/>
          <ac:picMkLst>
            <pc:docMk/>
            <pc:sldMk cId="2770514263" sldId="275"/>
            <ac:picMk id="3" creationId="{901DEB5B-3223-01A2-864F-11461A06B4E6}"/>
          </ac:picMkLst>
        </pc:picChg>
        <pc:picChg chg="del">
          <ac:chgData name="Cao Nam" userId="341df1c5e8e02a0a" providerId="LiveId" clId="{E63BF461-FE7A-4AAD-9313-35353937FA3A}" dt="2023-12-17T07:10:12.401" v="8" actId="478"/>
          <ac:picMkLst>
            <pc:docMk/>
            <pc:sldMk cId="2770514263" sldId="275"/>
            <ac:picMk id="5" creationId="{195C1CAB-D420-E8A9-187B-8304FB5EE129}"/>
          </ac:picMkLst>
        </pc:picChg>
      </pc:sldChg>
      <pc:sldChg chg="del">
        <pc:chgData name="Cao Nam" userId="341df1c5e8e02a0a" providerId="LiveId" clId="{E63BF461-FE7A-4AAD-9313-35353937FA3A}" dt="2023-12-17T07:36:22.784" v="1601" actId="47"/>
        <pc:sldMkLst>
          <pc:docMk/>
          <pc:sldMk cId="3329843101" sldId="277"/>
        </pc:sldMkLst>
      </pc:sldChg>
      <pc:sldChg chg="new del">
        <pc:chgData name="Cao Nam" userId="341df1c5e8e02a0a" providerId="LiveId" clId="{E63BF461-FE7A-4AAD-9313-35353937FA3A}" dt="2023-12-17T07:19:04.910" v="783" actId="47"/>
        <pc:sldMkLst>
          <pc:docMk/>
          <pc:sldMk cId="3611679753" sldId="284"/>
        </pc:sldMkLst>
      </pc:sldChg>
      <pc:sldChg chg="addSp delSp modSp add del mod ord">
        <pc:chgData name="Cao Nam" userId="341df1c5e8e02a0a" providerId="LiveId" clId="{E63BF461-FE7A-4AAD-9313-35353937FA3A}" dt="2023-12-17T07:22:11.381" v="922" actId="47"/>
        <pc:sldMkLst>
          <pc:docMk/>
          <pc:sldMk cId="3816863088" sldId="285"/>
        </pc:sldMkLst>
        <pc:spChg chg="del">
          <ac:chgData name="Cao Nam" userId="341df1c5e8e02a0a" providerId="LiveId" clId="{E63BF461-FE7A-4AAD-9313-35353937FA3A}" dt="2023-12-17T07:17:50.021" v="754" actId="478"/>
          <ac:spMkLst>
            <pc:docMk/>
            <pc:sldMk cId="3816863088" sldId="285"/>
            <ac:spMk id="3" creationId="{6A724552-9B46-3B3D-A334-A366CF7E1EAB}"/>
          </ac:spMkLst>
        </pc:spChg>
        <pc:spChg chg="mod">
          <ac:chgData name="Cao Nam" userId="341df1c5e8e02a0a" providerId="LiveId" clId="{E63BF461-FE7A-4AAD-9313-35353937FA3A}" dt="2023-12-17T07:18:50.523" v="779" actId="20577"/>
          <ac:spMkLst>
            <pc:docMk/>
            <pc:sldMk cId="3816863088" sldId="285"/>
            <ac:spMk id="6" creationId="{5CB00E11-0D4D-2641-B5F6-B7ACC5C9DF73}"/>
          </ac:spMkLst>
        </pc:spChg>
        <pc:spChg chg="del mod">
          <ac:chgData name="Cao Nam" userId="341df1c5e8e02a0a" providerId="LiveId" clId="{E63BF461-FE7A-4AAD-9313-35353937FA3A}" dt="2023-12-17T07:17:30.625" v="743"/>
          <ac:spMkLst>
            <pc:docMk/>
            <pc:sldMk cId="3816863088" sldId="285"/>
            <ac:spMk id="8" creationId="{CE1E66F4-28F6-69A8-27EB-8CB6C8F44847}"/>
          </ac:spMkLst>
        </pc:spChg>
        <pc:spChg chg="del mod">
          <ac:chgData name="Cao Nam" userId="341df1c5e8e02a0a" providerId="LiveId" clId="{E63BF461-FE7A-4AAD-9313-35353937FA3A}" dt="2023-12-17T07:17:30.626" v="745"/>
          <ac:spMkLst>
            <pc:docMk/>
            <pc:sldMk cId="3816863088" sldId="285"/>
            <ac:spMk id="10" creationId="{CB84BB62-9450-C75F-BF31-76FF8A28990D}"/>
          </ac:spMkLst>
        </pc:spChg>
        <pc:spChg chg="del mod">
          <ac:chgData name="Cao Nam" userId="341df1c5e8e02a0a" providerId="LiveId" clId="{E63BF461-FE7A-4AAD-9313-35353937FA3A}" dt="2023-12-17T07:17:30.626" v="747"/>
          <ac:spMkLst>
            <pc:docMk/>
            <pc:sldMk cId="3816863088" sldId="285"/>
            <ac:spMk id="12" creationId="{1FBB1B6B-DA74-1124-B23E-F0FD27EFE0EF}"/>
          </ac:spMkLst>
        </pc:spChg>
        <pc:spChg chg="del mod">
          <ac:chgData name="Cao Nam" userId="341df1c5e8e02a0a" providerId="LiveId" clId="{E63BF461-FE7A-4AAD-9313-35353937FA3A}" dt="2023-12-17T07:17:30.627" v="749"/>
          <ac:spMkLst>
            <pc:docMk/>
            <pc:sldMk cId="3816863088" sldId="285"/>
            <ac:spMk id="14" creationId="{B14D81D1-88E1-5C73-B80C-8A66D12CC766}"/>
          </ac:spMkLst>
        </pc:spChg>
        <pc:grpChg chg="mod">
          <ac:chgData name="Cao Nam" userId="341df1c5e8e02a0a" providerId="LiveId" clId="{E63BF461-FE7A-4AAD-9313-35353937FA3A}" dt="2023-12-17T07:17:53.459" v="755" actId="1076"/>
          <ac:grpSpMkLst>
            <pc:docMk/>
            <pc:sldMk cId="3816863088" sldId="285"/>
            <ac:grpSpMk id="2" creationId="{9AA072A8-7436-46BC-DC13-CF97CDE7BF92}"/>
          </ac:grpSpMkLst>
        </pc:grpChg>
        <pc:picChg chg="add mod">
          <ac:chgData name="Cao Nam" userId="341df1c5e8e02a0a" providerId="LiveId" clId="{E63BF461-FE7A-4AAD-9313-35353937FA3A}" dt="2023-12-17T07:18:03.073" v="758" actId="1076"/>
          <ac:picMkLst>
            <pc:docMk/>
            <pc:sldMk cId="3816863088" sldId="285"/>
            <ac:picMk id="7" creationId="{35A43B4C-FF5F-26F7-0D42-88C5E7231739}"/>
          </ac:picMkLst>
        </pc:picChg>
      </pc:sldChg>
      <pc:sldChg chg="add del">
        <pc:chgData name="Cao Nam" userId="341df1c5e8e02a0a" providerId="LiveId" clId="{E63BF461-FE7A-4AAD-9313-35353937FA3A}" dt="2023-12-17T07:22:14.742" v="925" actId="47"/>
        <pc:sldMkLst>
          <pc:docMk/>
          <pc:sldMk cId="2401003732" sldId="286"/>
        </pc:sldMkLst>
      </pc:sldChg>
      <pc:sldChg chg="addSp delSp modSp add del mod">
        <pc:chgData name="Cao Nam" userId="341df1c5e8e02a0a" providerId="LiveId" clId="{E63BF461-FE7A-4AAD-9313-35353937FA3A}" dt="2023-12-17T07:22:13.655" v="924" actId="47"/>
        <pc:sldMkLst>
          <pc:docMk/>
          <pc:sldMk cId="3577805993" sldId="287"/>
        </pc:sldMkLst>
        <pc:spChg chg="mod">
          <ac:chgData name="Cao Nam" userId="341df1c5e8e02a0a" providerId="LiveId" clId="{E63BF461-FE7A-4AAD-9313-35353937FA3A}" dt="2023-12-17T07:19:49.379" v="835" actId="20577"/>
          <ac:spMkLst>
            <pc:docMk/>
            <pc:sldMk cId="3577805993" sldId="287"/>
            <ac:spMk id="6" creationId="{5CB00E11-0D4D-2641-B5F6-B7ACC5C9DF73}"/>
          </ac:spMkLst>
        </pc:spChg>
        <pc:picChg chg="add mod">
          <ac:chgData name="Cao Nam" userId="341df1c5e8e02a0a" providerId="LiveId" clId="{E63BF461-FE7A-4AAD-9313-35353937FA3A}" dt="2023-12-17T07:20:06.400" v="842" actId="1076"/>
          <ac:picMkLst>
            <pc:docMk/>
            <pc:sldMk cId="3577805993" sldId="287"/>
            <ac:picMk id="3" creationId="{5EBF43C1-5D05-E532-C6FB-57C926825066}"/>
          </ac:picMkLst>
        </pc:picChg>
        <pc:picChg chg="del">
          <ac:chgData name="Cao Nam" userId="341df1c5e8e02a0a" providerId="LiveId" clId="{E63BF461-FE7A-4AAD-9313-35353937FA3A}" dt="2023-12-17T07:19:51.269" v="836" actId="478"/>
          <ac:picMkLst>
            <pc:docMk/>
            <pc:sldMk cId="3577805993" sldId="287"/>
            <ac:picMk id="7" creationId="{35A43B4C-FF5F-26F7-0D42-88C5E7231739}"/>
          </ac:picMkLst>
        </pc:picChg>
      </pc:sldChg>
      <pc:sldChg chg="addSp delSp modSp add del mod">
        <pc:chgData name="Cao Nam" userId="341df1c5e8e02a0a" providerId="LiveId" clId="{E63BF461-FE7A-4AAD-9313-35353937FA3A}" dt="2023-12-17T07:22:12.459" v="923" actId="47"/>
        <pc:sldMkLst>
          <pc:docMk/>
          <pc:sldMk cId="430604294" sldId="288"/>
        </pc:sldMkLst>
        <pc:spChg chg="mod">
          <ac:chgData name="Cao Nam" userId="341df1c5e8e02a0a" providerId="LiveId" clId="{E63BF461-FE7A-4AAD-9313-35353937FA3A}" dt="2023-12-17T07:19:15.824" v="807" actId="20577"/>
          <ac:spMkLst>
            <pc:docMk/>
            <pc:sldMk cId="430604294" sldId="288"/>
            <ac:spMk id="6" creationId="{5CB00E11-0D4D-2641-B5F6-B7ACC5C9DF73}"/>
          </ac:spMkLst>
        </pc:spChg>
        <pc:picChg chg="add mod">
          <ac:chgData name="Cao Nam" userId="341df1c5e8e02a0a" providerId="LiveId" clId="{E63BF461-FE7A-4AAD-9313-35353937FA3A}" dt="2023-12-17T07:20:17.675" v="844" actId="1076"/>
          <ac:picMkLst>
            <pc:docMk/>
            <pc:sldMk cId="430604294" sldId="288"/>
            <ac:picMk id="3" creationId="{68FA2EC0-E974-E3CD-EBE4-21E31A3CDDFA}"/>
          </ac:picMkLst>
        </pc:picChg>
        <pc:picChg chg="del">
          <ac:chgData name="Cao Nam" userId="341df1c5e8e02a0a" providerId="LiveId" clId="{E63BF461-FE7A-4AAD-9313-35353937FA3A}" dt="2023-12-17T07:19:17.571" v="808" actId="478"/>
          <ac:picMkLst>
            <pc:docMk/>
            <pc:sldMk cId="430604294" sldId="288"/>
            <ac:picMk id="7" creationId="{35A43B4C-FF5F-26F7-0D42-88C5E7231739}"/>
          </ac:picMkLst>
        </pc:picChg>
      </pc:sldChg>
      <pc:sldChg chg="addSp delSp modSp add mod">
        <pc:chgData name="Cao Nam" userId="341df1c5e8e02a0a" providerId="LiveId" clId="{E63BF461-FE7A-4AAD-9313-35353937FA3A}" dt="2023-12-17T08:18:15.999" v="2100" actId="20577"/>
        <pc:sldMkLst>
          <pc:docMk/>
          <pc:sldMk cId="266100294" sldId="289"/>
        </pc:sldMkLst>
        <pc:spChg chg="mod">
          <ac:chgData name="Cao Nam" userId="341df1c5e8e02a0a" providerId="LiveId" clId="{E63BF461-FE7A-4AAD-9313-35353937FA3A}" dt="2023-12-17T08:18:15.999" v="2100" actId="20577"/>
          <ac:spMkLst>
            <pc:docMk/>
            <pc:sldMk cId="266100294" sldId="289"/>
            <ac:spMk id="3" creationId="{6A724552-9B46-3B3D-A334-A366CF7E1EAB}"/>
          </ac:spMkLst>
        </pc:spChg>
        <pc:spChg chg="mod">
          <ac:chgData name="Cao Nam" userId="341df1c5e8e02a0a" providerId="LiveId" clId="{E63BF461-FE7A-4AAD-9313-35353937FA3A}" dt="2023-12-17T07:21:56.328" v="909" actId="20577"/>
          <ac:spMkLst>
            <pc:docMk/>
            <pc:sldMk cId="266100294" sldId="289"/>
            <ac:spMk id="6" creationId="{5CB00E11-0D4D-2641-B5F6-B7ACC5C9DF73}"/>
          </ac:spMkLst>
        </pc:spChg>
        <pc:spChg chg="del">
          <ac:chgData name="Cao Nam" userId="341df1c5e8e02a0a" providerId="LiveId" clId="{E63BF461-FE7A-4AAD-9313-35353937FA3A}" dt="2023-12-17T07:21:59.367" v="910" actId="478"/>
          <ac:spMkLst>
            <pc:docMk/>
            <pc:sldMk cId="266100294" sldId="289"/>
            <ac:spMk id="8" creationId="{CE1E66F4-28F6-69A8-27EB-8CB6C8F44847}"/>
          </ac:spMkLst>
        </pc:spChg>
        <pc:spChg chg="del">
          <ac:chgData name="Cao Nam" userId="341df1c5e8e02a0a" providerId="LiveId" clId="{E63BF461-FE7A-4AAD-9313-35353937FA3A}" dt="2023-12-17T07:22:00.541" v="911" actId="478"/>
          <ac:spMkLst>
            <pc:docMk/>
            <pc:sldMk cId="266100294" sldId="289"/>
            <ac:spMk id="10" creationId="{CB84BB62-9450-C75F-BF31-76FF8A28990D}"/>
          </ac:spMkLst>
        </pc:spChg>
        <pc:spChg chg="del mod">
          <ac:chgData name="Cao Nam" userId="341df1c5e8e02a0a" providerId="LiveId" clId="{E63BF461-FE7A-4AAD-9313-35353937FA3A}" dt="2023-12-17T07:22:03.342" v="918"/>
          <ac:spMkLst>
            <pc:docMk/>
            <pc:sldMk cId="266100294" sldId="289"/>
            <ac:spMk id="12" creationId="{1FBB1B6B-DA74-1124-B23E-F0FD27EFE0EF}"/>
          </ac:spMkLst>
        </pc:spChg>
        <pc:spChg chg="del mod">
          <ac:chgData name="Cao Nam" userId="341df1c5e8e02a0a" providerId="LiveId" clId="{E63BF461-FE7A-4AAD-9313-35353937FA3A}" dt="2023-12-17T07:22:03.342" v="916"/>
          <ac:spMkLst>
            <pc:docMk/>
            <pc:sldMk cId="266100294" sldId="289"/>
            <ac:spMk id="14" creationId="{B14D81D1-88E1-5C73-B80C-8A66D12CC766}"/>
          </ac:spMkLst>
        </pc:spChg>
        <pc:picChg chg="add mod">
          <ac:chgData name="Cao Nam" userId="341df1c5e8e02a0a" providerId="LiveId" clId="{E63BF461-FE7A-4AAD-9313-35353937FA3A}" dt="2023-12-17T07:22:57.371" v="935" actId="1076"/>
          <ac:picMkLst>
            <pc:docMk/>
            <pc:sldMk cId="266100294" sldId="289"/>
            <ac:picMk id="7" creationId="{45D3C383-8CC5-F038-C20B-2869B537F4BB}"/>
          </ac:picMkLst>
        </pc:picChg>
      </pc:sldChg>
      <pc:sldChg chg="addSp delSp modSp add mod">
        <pc:chgData name="Cao Nam" userId="341df1c5e8e02a0a" providerId="LiveId" clId="{E63BF461-FE7A-4AAD-9313-35353937FA3A}" dt="2023-12-17T08:17:39.429" v="2082" actId="20577"/>
        <pc:sldMkLst>
          <pc:docMk/>
          <pc:sldMk cId="1697293231" sldId="290"/>
        </pc:sldMkLst>
        <pc:spChg chg="mod">
          <ac:chgData name="Cao Nam" userId="341df1c5e8e02a0a" providerId="LiveId" clId="{E63BF461-FE7A-4AAD-9313-35353937FA3A}" dt="2023-12-17T08:17:39.429" v="2082" actId="20577"/>
          <ac:spMkLst>
            <pc:docMk/>
            <pc:sldMk cId="1697293231" sldId="290"/>
            <ac:spMk id="3" creationId="{6A724552-9B46-3B3D-A334-A366CF7E1EAB}"/>
          </ac:spMkLst>
        </pc:spChg>
        <pc:spChg chg="mod">
          <ac:chgData name="Cao Nam" userId="341df1c5e8e02a0a" providerId="LiveId" clId="{E63BF461-FE7A-4AAD-9313-35353937FA3A}" dt="2023-12-17T08:16:38.483" v="2004" actId="20577"/>
          <ac:spMkLst>
            <pc:docMk/>
            <pc:sldMk cId="1697293231" sldId="290"/>
            <ac:spMk id="6" creationId="{5CB00E11-0D4D-2641-B5F6-B7ACC5C9DF73}"/>
          </ac:spMkLst>
        </pc:spChg>
        <pc:picChg chg="del">
          <ac:chgData name="Cao Nam" userId="341df1c5e8e02a0a" providerId="LiveId" clId="{E63BF461-FE7A-4AAD-9313-35353937FA3A}" dt="2023-12-17T08:16:40.251" v="2005" actId="478"/>
          <ac:picMkLst>
            <pc:docMk/>
            <pc:sldMk cId="1697293231" sldId="290"/>
            <ac:picMk id="7" creationId="{45D3C383-8CC5-F038-C20B-2869B537F4BB}"/>
          </ac:picMkLst>
        </pc:picChg>
        <pc:picChg chg="add mod">
          <ac:chgData name="Cao Nam" userId="341df1c5e8e02a0a" providerId="LiveId" clId="{E63BF461-FE7A-4AAD-9313-35353937FA3A}" dt="2023-12-17T08:16:44.612" v="2008" actId="1076"/>
          <ac:picMkLst>
            <pc:docMk/>
            <pc:sldMk cId="1697293231" sldId="290"/>
            <ac:picMk id="8" creationId="{83021706-B4CC-3927-7DE0-1077B790E632}"/>
          </ac:picMkLst>
        </pc:picChg>
      </pc:sldChg>
      <pc:sldChg chg="addSp delSp modSp add del mod">
        <pc:chgData name="Cao Nam" userId="341df1c5e8e02a0a" providerId="LiveId" clId="{E63BF461-FE7A-4AAD-9313-35353937FA3A}" dt="2023-12-17T08:11:06.135" v="1643" actId="47"/>
        <pc:sldMkLst>
          <pc:docMk/>
          <pc:sldMk cId="2634063148" sldId="290"/>
        </pc:sldMkLst>
        <pc:spChg chg="mod">
          <ac:chgData name="Cao Nam" userId="341df1c5e8e02a0a" providerId="LiveId" clId="{E63BF461-FE7A-4AAD-9313-35353937FA3A}" dt="2023-12-17T07:25:21.960" v="1040" actId="14100"/>
          <ac:spMkLst>
            <pc:docMk/>
            <pc:sldMk cId="2634063148" sldId="290"/>
            <ac:spMk id="3" creationId="{6A724552-9B46-3B3D-A334-A366CF7E1EAB}"/>
          </ac:spMkLst>
        </pc:spChg>
        <pc:spChg chg="mod">
          <ac:chgData name="Cao Nam" userId="341df1c5e8e02a0a" providerId="LiveId" clId="{E63BF461-FE7A-4AAD-9313-35353937FA3A}" dt="2023-12-17T07:25:59.254" v="1092" actId="20577"/>
          <ac:spMkLst>
            <pc:docMk/>
            <pc:sldMk cId="2634063148" sldId="290"/>
            <ac:spMk id="6" creationId="{5CB00E11-0D4D-2641-B5F6-B7ACC5C9DF73}"/>
          </ac:spMkLst>
        </pc:spChg>
        <pc:picChg chg="add del mod">
          <ac:chgData name="Cao Nam" userId="341df1c5e8e02a0a" providerId="LiveId" clId="{E63BF461-FE7A-4AAD-9313-35353937FA3A}" dt="2023-12-17T07:25:36.719" v="1066" actId="478"/>
          <ac:picMkLst>
            <pc:docMk/>
            <pc:sldMk cId="2634063148" sldId="290"/>
            <ac:picMk id="7" creationId="{91A17441-141E-EE7B-7E16-4FFE6E362053}"/>
          </ac:picMkLst>
        </pc:picChg>
        <pc:picChg chg="add mod">
          <ac:chgData name="Cao Nam" userId="341df1c5e8e02a0a" providerId="LiveId" clId="{E63BF461-FE7A-4AAD-9313-35353937FA3A}" dt="2023-12-17T07:25:48.496" v="1071" actId="14100"/>
          <ac:picMkLst>
            <pc:docMk/>
            <pc:sldMk cId="2634063148" sldId="290"/>
            <ac:picMk id="8" creationId="{E403F257-B9D5-7C13-E399-C6C1F24827D1}"/>
          </ac:picMkLst>
        </pc:picChg>
      </pc:sldChg>
      <pc:sldChg chg="add del">
        <pc:chgData name="Cao Nam" userId="341df1c5e8e02a0a" providerId="LiveId" clId="{E63BF461-FE7A-4AAD-9313-35353937FA3A}" dt="2023-12-17T07:22:10.372" v="921" actId="47"/>
        <pc:sldMkLst>
          <pc:docMk/>
          <pc:sldMk cId="3485496320" sldId="290"/>
        </pc:sldMkLst>
      </pc:sldChg>
      <pc:sldChg chg="addSp modSp add del mod">
        <pc:chgData name="Cao Nam" userId="341df1c5e8e02a0a" providerId="LiveId" clId="{E63BF461-FE7A-4AAD-9313-35353937FA3A}" dt="2023-12-17T07:27:15.657" v="1185" actId="47"/>
        <pc:sldMkLst>
          <pc:docMk/>
          <pc:sldMk cId="1712709750" sldId="291"/>
        </pc:sldMkLst>
        <pc:spChg chg="mod">
          <ac:chgData name="Cao Nam" userId="341df1c5e8e02a0a" providerId="LiveId" clId="{E63BF461-FE7A-4AAD-9313-35353937FA3A}" dt="2023-12-17T07:23:30.703" v="990" actId="20577"/>
          <ac:spMkLst>
            <pc:docMk/>
            <pc:sldMk cId="1712709750" sldId="291"/>
            <ac:spMk id="6" creationId="{5CB00E11-0D4D-2641-B5F6-B7ACC5C9DF73}"/>
          </ac:spMkLst>
        </pc:spChg>
        <pc:picChg chg="add mod">
          <ac:chgData name="Cao Nam" userId="341df1c5e8e02a0a" providerId="LiveId" clId="{E63BF461-FE7A-4AAD-9313-35353937FA3A}" dt="2023-12-17T07:23:50.606" v="994" actId="1076"/>
          <ac:picMkLst>
            <pc:docMk/>
            <pc:sldMk cId="1712709750" sldId="291"/>
            <ac:picMk id="7" creationId="{AEBA504C-2731-4F1D-1A65-1C52D8DCA732}"/>
          </ac:picMkLst>
        </pc:picChg>
      </pc:sldChg>
      <pc:sldChg chg="addSp delSp modSp add mod">
        <pc:chgData name="Cao Nam" userId="341df1c5e8e02a0a" providerId="LiveId" clId="{E63BF461-FE7A-4AAD-9313-35353937FA3A}" dt="2023-12-17T08:17:35.588" v="2080" actId="20577"/>
        <pc:sldMkLst>
          <pc:docMk/>
          <pc:sldMk cId="2546758919" sldId="291"/>
        </pc:sldMkLst>
        <pc:spChg chg="mod">
          <ac:chgData name="Cao Nam" userId="341df1c5e8e02a0a" providerId="LiveId" clId="{E63BF461-FE7A-4AAD-9313-35353937FA3A}" dt="2023-12-17T08:17:35.588" v="2080" actId="20577"/>
          <ac:spMkLst>
            <pc:docMk/>
            <pc:sldMk cId="2546758919" sldId="291"/>
            <ac:spMk id="3" creationId="{6A724552-9B46-3B3D-A334-A366CF7E1EAB}"/>
          </ac:spMkLst>
        </pc:spChg>
        <pc:spChg chg="mod">
          <ac:chgData name="Cao Nam" userId="341df1c5e8e02a0a" providerId="LiveId" clId="{E63BF461-FE7A-4AAD-9313-35353937FA3A}" dt="2023-12-17T08:17:00.841" v="2058" actId="20577"/>
          <ac:spMkLst>
            <pc:docMk/>
            <pc:sldMk cId="2546758919" sldId="291"/>
            <ac:spMk id="6" creationId="{5CB00E11-0D4D-2641-B5F6-B7ACC5C9DF73}"/>
          </ac:spMkLst>
        </pc:spChg>
        <pc:picChg chg="del">
          <ac:chgData name="Cao Nam" userId="341df1c5e8e02a0a" providerId="LiveId" clId="{E63BF461-FE7A-4AAD-9313-35353937FA3A}" dt="2023-12-17T08:17:02.038" v="2059" actId="478"/>
          <ac:picMkLst>
            <pc:docMk/>
            <pc:sldMk cId="2546758919" sldId="291"/>
            <ac:picMk id="7" creationId="{45D3C383-8CC5-F038-C20B-2869B537F4BB}"/>
          </ac:picMkLst>
        </pc:picChg>
        <pc:picChg chg="add mod">
          <ac:chgData name="Cao Nam" userId="341df1c5e8e02a0a" providerId="LiveId" clId="{E63BF461-FE7A-4AAD-9313-35353937FA3A}" dt="2023-12-17T08:17:11.236" v="2062" actId="1076"/>
          <ac:picMkLst>
            <pc:docMk/>
            <pc:sldMk cId="2546758919" sldId="291"/>
            <ac:picMk id="8" creationId="{1A1FAF17-CFD8-CE45-17E8-9D7B956AF7A9}"/>
          </ac:picMkLst>
        </pc:picChg>
      </pc:sldChg>
      <pc:sldChg chg="add del">
        <pc:chgData name="Cao Nam" userId="341df1c5e8e02a0a" providerId="LiveId" clId="{E63BF461-FE7A-4AAD-9313-35353937FA3A}" dt="2023-12-17T07:22:06.255" v="919" actId="47"/>
        <pc:sldMkLst>
          <pc:docMk/>
          <pc:sldMk cId="3666712352" sldId="291"/>
        </pc:sldMkLst>
      </pc:sldChg>
      <pc:sldChg chg="addSp delSp modSp add mod">
        <pc:chgData name="Cao Nam" userId="341df1c5e8e02a0a" providerId="LiveId" clId="{E63BF461-FE7A-4AAD-9313-35353937FA3A}" dt="2023-12-17T08:17:43.240" v="2084" actId="20577"/>
        <pc:sldMkLst>
          <pc:docMk/>
          <pc:sldMk cId="730127983" sldId="292"/>
        </pc:sldMkLst>
        <pc:spChg chg="mod">
          <ac:chgData name="Cao Nam" userId="341df1c5e8e02a0a" providerId="LiveId" clId="{E63BF461-FE7A-4AAD-9313-35353937FA3A}" dt="2023-12-17T08:17:43.240" v="2084" actId="20577"/>
          <ac:spMkLst>
            <pc:docMk/>
            <pc:sldMk cId="730127983" sldId="292"/>
            <ac:spMk id="3" creationId="{6A724552-9B46-3B3D-A334-A366CF7E1EAB}"/>
          </ac:spMkLst>
        </pc:spChg>
        <pc:spChg chg="mod">
          <ac:chgData name="Cao Nam" userId="341df1c5e8e02a0a" providerId="LiveId" clId="{E63BF461-FE7A-4AAD-9313-35353937FA3A}" dt="2023-12-17T08:16:20.026" v="1970" actId="20577"/>
          <ac:spMkLst>
            <pc:docMk/>
            <pc:sldMk cId="730127983" sldId="292"/>
            <ac:spMk id="6" creationId="{5CB00E11-0D4D-2641-B5F6-B7ACC5C9DF73}"/>
          </ac:spMkLst>
        </pc:spChg>
        <pc:picChg chg="del">
          <ac:chgData name="Cao Nam" userId="341df1c5e8e02a0a" providerId="LiveId" clId="{E63BF461-FE7A-4AAD-9313-35353937FA3A}" dt="2023-12-17T08:16:21.613" v="1971" actId="478"/>
          <ac:picMkLst>
            <pc:docMk/>
            <pc:sldMk cId="730127983" sldId="292"/>
            <ac:picMk id="7" creationId="{45D3C383-8CC5-F038-C20B-2869B537F4BB}"/>
          </ac:picMkLst>
        </pc:picChg>
        <pc:picChg chg="add mod">
          <ac:chgData name="Cao Nam" userId="341df1c5e8e02a0a" providerId="LiveId" clId="{E63BF461-FE7A-4AAD-9313-35353937FA3A}" dt="2023-12-17T08:16:26.179" v="1974" actId="1076"/>
          <ac:picMkLst>
            <pc:docMk/>
            <pc:sldMk cId="730127983" sldId="292"/>
            <ac:picMk id="8" creationId="{63647336-CEE1-77E0-E427-B0E65546424B}"/>
          </ac:picMkLst>
        </pc:picChg>
      </pc:sldChg>
      <pc:sldChg chg="add del">
        <pc:chgData name="Cao Nam" userId="341df1c5e8e02a0a" providerId="LiveId" clId="{E63BF461-FE7A-4AAD-9313-35353937FA3A}" dt="2023-12-17T07:22:09.215" v="920" actId="47"/>
        <pc:sldMkLst>
          <pc:docMk/>
          <pc:sldMk cId="2707199943" sldId="292"/>
        </pc:sldMkLst>
      </pc:sldChg>
      <pc:sldChg chg="add del">
        <pc:chgData name="Cao Nam" userId="341df1c5e8e02a0a" providerId="LiveId" clId="{E63BF461-FE7A-4AAD-9313-35353937FA3A}" dt="2023-12-17T07:27:17.403" v="1189" actId="47"/>
        <pc:sldMkLst>
          <pc:docMk/>
          <pc:sldMk cId="2862392361" sldId="292"/>
        </pc:sldMkLst>
      </pc:sldChg>
      <pc:sldChg chg="add del">
        <pc:chgData name="Cao Nam" userId="341df1c5e8e02a0a" providerId="LiveId" clId="{E63BF461-FE7A-4AAD-9313-35353937FA3A}" dt="2023-12-17T07:23:55.055" v="995" actId="47"/>
        <pc:sldMkLst>
          <pc:docMk/>
          <pc:sldMk cId="3722984954" sldId="292"/>
        </pc:sldMkLst>
      </pc:sldChg>
      <pc:sldChg chg="add del setBg">
        <pc:chgData name="Cao Nam" userId="341df1c5e8e02a0a" providerId="LiveId" clId="{E63BF461-FE7A-4AAD-9313-35353937FA3A}" dt="2023-12-17T07:22:32.590" v="930"/>
        <pc:sldMkLst>
          <pc:docMk/>
          <pc:sldMk cId="724134086" sldId="293"/>
        </pc:sldMkLst>
      </pc:sldChg>
      <pc:sldChg chg="addSp delSp modSp add mod">
        <pc:chgData name="Cao Nam" userId="341df1c5e8e02a0a" providerId="LiveId" clId="{E63BF461-FE7A-4AAD-9313-35353937FA3A}" dt="2023-12-17T08:17:45.983" v="2086" actId="20577"/>
        <pc:sldMkLst>
          <pc:docMk/>
          <pc:sldMk cId="2683722895" sldId="293"/>
        </pc:sldMkLst>
        <pc:spChg chg="mod">
          <ac:chgData name="Cao Nam" userId="341df1c5e8e02a0a" providerId="LiveId" clId="{E63BF461-FE7A-4AAD-9313-35353937FA3A}" dt="2023-12-17T08:17:45.983" v="2086" actId="20577"/>
          <ac:spMkLst>
            <pc:docMk/>
            <pc:sldMk cId="2683722895" sldId="293"/>
            <ac:spMk id="3" creationId="{6A724552-9B46-3B3D-A334-A366CF7E1EAB}"/>
          </ac:spMkLst>
        </pc:spChg>
        <pc:spChg chg="mod">
          <ac:chgData name="Cao Nam" userId="341df1c5e8e02a0a" providerId="LiveId" clId="{E63BF461-FE7A-4AAD-9313-35353937FA3A}" dt="2023-12-17T08:15:59.735" v="1932" actId="20577"/>
          <ac:spMkLst>
            <pc:docMk/>
            <pc:sldMk cId="2683722895" sldId="293"/>
            <ac:spMk id="6" creationId="{5CB00E11-0D4D-2641-B5F6-B7ACC5C9DF73}"/>
          </ac:spMkLst>
        </pc:spChg>
        <pc:picChg chg="del">
          <ac:chgData name="Cao Nam" userId="341df1c5e8e02a0a" providerId="LiveId" clId="{E63BF461-FE7A-4AAD-9313-35353937FA3A}" dt="2023-12-17T08:16:01.502" v="1933" actId="478"/>
          <ac:picMkLst>
            <pc:docMk/>
            <pc:sldMk cId="2683722895" sldId="293"/>
            <ac:picMk id="7" creationId="{45D3C383-8CC5-F038-C20B-2869B537F4BB}"/>
          </ac:picMkLst>
        </pc:picChg>
        <pc:picChg chg="add mod">
          <ac:chgData name="Cao Nam" userId="341df1c5e8e02a0a" providerId="LiveId" clId="{E63BF461-FE7A-4AAD-9313-35353937FA3A}" dt="2023-12-17T08:16:05.983" v="1936" actId="1076"/>
          <ac:picMkLst>
            <pc:docMk/>
            <pc:sldMk cId="2683722895" sldId="293"/>
            <ac:picMk id="8" creationId="{6AB12D82-B0C9-611D-2F01-50D45D37EE20}"/>
          </ac:picMkLst>
        </pc:picChg>
      </pc:sldChg>
      <pc:sldChg chg="add del">
        <pc:chgData name="Cao Nam" userId="341df1c5e8e02a0a" providerId="LiveId" clId="{E63BF461-FE7A-4AAD-9313-35353937FA3A}" dt="2023-12-17T07:27:17.009" v="1188" actId="47"/>
        <pc:sldMkLst>
          <pc:docMk/>
          <pc:sldMk cId="3948210713" sldId="293"/>
        </pc:sldMkLst>
      </pc:sldChg>
      <pc:sldChg chg="addSp delSp modSp add mod">
        <pc:chgData name="Cao Nam" userId="341df1c5e8e02a0a" providerId="LiveId" clId="{E63BF461-FE7A-4AAD-9313-35353937FA3A}" dt="2023-12-17T08:17:49.108" v="2088" actId="20577"/>
        <pc:sldMkLst>
          <pc:docMk/>
          <pc:sldMk cId="783708985" sldId="294"/>
        </pc:sldMkLst>
        <pc:spChg chg="mod">
          <ac:chgData name="Cao Nam" userId="341df1c5e8e02a0a" providerId="LiveId" clId="{E63BF461-FE7A-4AAD-9313-35353937FA3A}" dt="2023-12-17T08:17:49.108" v="2088" actId="20577"/>
          <ac:spMkLst>
            <pc:docMk/>
            <pc:sldMk cId="783708985" sldId="294"/>
            <ac:spMk id="3" creationId="{6A724552-9B46-3B3D-A334-A366CF7E1EAB}"/>
          </ac:spMkLst>
        </pc:spChg>
        <pc:spChg chg="mod">
          <ac:chgData name="Cao Nam" userId="341df1c5e8e02a0a" providerId="LiveId" clId="{E63BF461-FE7A-4AAD-9313-35353937FA3A}" dt="2023-12-17T08:15:34.329" v="1885" actId="20577"/>
          <ac:spMkLst>
            <pc:docMk/>
            <pc:sldMk cId="783708985" sldId="294"/>
            <ac:spMk id="6" creationId="{5CB00E11-0D4D-2641-B5F6-B7ACC5C9DF73}"/>
          </ac:spMkLst>
        </pc:spChg>
        <pc:picChg chg="del">
          <ac:chgData name="Cao Nam" userId="341df1c5e8e02a0a" providerId="LiveId" clId="{E63BF461-FE7A-4AAD-9313-35353937FA3A}" dt="2023-12-17T08:15:36.012" v="1886" actId="478"/>
          <ac:picMkLst>
            <pc:docMk/>
            <pc:sldMk cId="783708985" sldId="294"/>
            <ac:picMk id="7" creationId="{45D3C383-8CC5-F038-C20B-2869B537F4BB}"/>
          </ac:picMkLst>
        </pc:picChg>
        <pc:picChg chg="add mod">
          <ac:chgData name="Cao Nam" userId="341df1c5e8e02a0a" providerId="LiveId" clId="{E63BF461-FE7A-4AAD-9313-35353937FA3A}" dt="2023-12-17T08:15:42.484" v="1889" actId="1076"/>
          <ac:picMkLst>
            <pc:docMk/>
            <pc:sldMk cId="783708985" sldId="294"/>
            <ac:picMk id="8" creationId="{EF7CCE9F-D47B-4A26-AAC1-FCC971CAED7D}"/>
          </ac:picMkLst>
        </pc:picChg>
      </pc:sldChg>
      <pc:sldChg chg="add del">
        <pc:chgData name="Cao Nam" userId="341df1c5e8e02a0a" providerId="LiveId" clId="{E63BF461-FE7A-4AAD-9313-35353937FA3A}" dt="2023-12-17T07:27:16.618" v="1187" actId="47"/>
        <pc:sldMkLst>
          <pc:docMk/>
          <pc:sldMk cId="1281060337" sldId="294"/>
        </pc:sldMkLst>
      </pc:sldChg>
      <pc:sldChg chg="add del">
        <pc:chgData name="Cao Nam" userId="341df1c5e8e02a0a" providerId="LiveId" clId="{E63BF461-FE7A-4AAD-9313-35353937FA3A}" dt="2023-12-17T07:27:16.085" v="1186" actId="47"/>
        <pc:sldMkLst>
          <pc:docMk/>
          <pc:sldMk cId="894771674" sldId="295"/>
        </pc:sldMkLst>
      </pc:sldChg>
      <pc:sldChg chg="addSp delSp modSp add mod">
        <pc:chgData name="Cao Nam" userId="341df1c5e8e02a0a" providerId="LiveId" clId="{E63BF461-FE7A-4AAD-9313-35353937FA3A}" dt="2023-12-17T08:17:54.266" v="2090" actId="20577"/>
        <pc:sldMkLst>
          <pc:docMk/>
          <pc:sldMk cId="1822869321" sldId="295"/>
        </pc:sldMkLst>
        <pc:spChg chg="mod">
          <ac:chgData name="Cao Nam" userId="341df1c5e8e02a0a" providerId="LiveId" clId="{E63BF461-FE7A-4AAD-9313-35353937FA3A}" dt="2023-12-17T08:17:54.266" v="2090" actId="20577"/>
          <ac:spMkLst>
            <pc:docMk/>
            <pc:sldMk cId="1822869321" sldId="295"/>
            <ac:spMk id="3" creationId="{6A724552-9B46-3B3D-A334-A366CF7E1EAB}"/>
          </ac:spMkLst>
        </pc:spChg>
        <pc:spChg chg="mod">
          <ac:chgData name="Cao Nam" userId="341df1c5e8e02a0a" providerId="LiveId" clId="{E63BF461-FE7A-4AAD-9313-35353937FA3A}" dt="2023-12-17T08:15:15.090" v="1854" actId="20577"/>
          <ac:spMkLst>
            <pc:docMk/>
            <pc:sldMk cId="1822869321" sldId="295"/>
            <ac:spMk id="6" creationId="{5CB00E11-0D4D-2641-B5F6-B7ACC5C9DF73}"/>
          </ac:spMkLst>
        </pc:spChg>
        <pc:picChg chg="del">
          <ac:chgData name="Cao Nam" userId="341df1c5e8e02a0a" providerId="LiveId" clId="{E63BF461-FE7A-4AAD-9313-35353937FA3A}" dt="2023-12-17T08:15:16.875" v="1855" actId="478"/>
          <ac:picMkLst>
            <pc:docMk/>
            <pc:sldMk cId="1822869321" sldId="295"/>
            <ac:picMk id="7" creationId="{45D3C383-8CC5-F038-C20B-2869B537F4BB}"/>
          </ac:picMkLst>
        </pc:picChg>
        <pc:picChg chg="add mod">
          <ac:chgData name="Cao Nam" userId="341df1c5e8e02a0a" providerId="LiveId" clId="{E63BF461-FE7A-4AAD-9313-35353937FA3A}" dt="2023-12-17T08:15:21.762" v="1858" actId="1076"/>
          <ac:picMkLst>
            <pc:docMk/>
            <pc:sldMk cId="1822869321" sldId="295"/>
            <ac:picMk id="8" creationId="{3D72DBC7-8111-5B10-DEB9-F2B462801421}"/>
          </ac:picMkLst>
        </pc:picChg>
      </pc:sldChg>
      <pc:sldChg chg="addSp delSp modSp add mod">
        <pc:chgData name="Cao Nam" userId="341df1c5e8e02a0a" providerId="LiveId" clId="{E63BF461-FE7A-4AAD-9313-35353937FA3A}" dt="2023-12-17T08:17:58.577" v="2092" actId="20577"/>
        <pc:sldMkLst>
          <pc:docMk/>
          <pc:sldMk cId="2410742511" sldId="296"/>
        </pc:sldMkLst>
        <pc:spChg chg="mod">
          <ac:chgData name="Cao Nam" userId="341df1c5e8e02a0a" providerId="LiveId" clId="{E63BF461-FE7A-4AAD-9313-35353937FA3A}" dt="2023-12-17T08:17:58.577" v="2092" actId="20577"/>
          <ac:spMkLst>
            <pc:docMk/>
            <pc:sldMk cId="2410742511" sldId="296"/>
            <ac:spMk id="3" creationId="{6A724552-9B46-3B3D-A334-A366CF7E1EAB}"/>
          </ac:spMkLst>
        </pc:spChg>
        <pc:spChg chg="mod">
          <ac:chgData name="Cao Nam" userId="341df1c5e8e02a0a" providerId="LiveId" clId="{E63BF461-FE7A-4AAD-9313-35353937FA3A}" dt="2023-12-17T08:14:55.972" v="1825" actId="20577"/>
          <ac:spMkLst>
            <pc:docMk/>
            <pc:sldMk cId="2410742511" sldId="296"/>
            <ac:spMk id="6" creationId="{5CB00E11-0D4D-2641-B5F6-B7ACC5C9DF73}"/>
          </ac:spMkLst>
        </pc:spChg>
        <pc:picChg chg="del">
          <ac:chgData name="Cao Nam" userId="341df1c5e8e02a0a" providerId="LiveId" clId="{E63BF461-FE7A-4AAD-9313-35353937FA3A}" dt="2023-12-17T08:14:57.663" v="1826" actId="478"/>
          <ac:picMkLst>
            <pc:docMk/>
            <pc:sldMk cId="2410742511" sldId="296"/>
            <ac:picMk id="7" creationId="{45D3C383-8CC5-F038-C20B-2869B537F4BB}"/>
          </ac:picMkLst>
        </pc:picChg>
        <pc:picChg chg="add mod">
          <ac:chgData name="Cao Nam" userId="341df1c5e8e02a0a" providerId="LiveId" clId="{E63BF461-FE7A-4AAD-9313-35353937FA3A}" dt="2023-12-17T08:15:01.322" v="1829" actId="1076"/>
          <ac:picMkLst>
            <pc:docMk/>
            <pc:sldMk cId="2410742511" sldId="296"/>
            <ac:picMk id="8" creationId="{C52A9A4C-560C-C050-78CB-E433A1ADA71D}"/>
          </ac:picMkLst>
        </pc:picChg>
      </pc:sldChg>
      <pc:sldChg chg="add del">
        <pc:chgData name="Cao Nam" userId="341df1c5e8e02a0a" providerId="LiveId" clId="{E63BF461-FE7A-4AAD-9313-35353937FA3A}" dt="2023-12-17T07:27:15.274" v="1184" actId="47"/>
        <pc:sldMkLst>
          <pc:docMk/>
          <pc:sldMk cId="2839433836" sldId="296"/>
        </pc:sldMkLst>
      </pc:sldChg>
      <pc:sldChg chg="addSp delSp modSp add mod">
        <pc:chgData name="Cao Nam" userId="341df1c5e8e02a0a" providerId="LiveId" clId="{E63BF461-FE7A-4AAD-9313-35353937FA3A}" dt="2023-12-17T08:18:05.057" v="2094" actId="20577"/>
        <pc:sldMkLst>
          <pc:docMk/>
          <pc:sldMk cId="2041739506" sldId="297"/>
        </pc:sldMkLst>
        <pc:spChg chg="mod">
          <ac:chgData name="Cao Nam" userId="341df1c5e8e02a0a" providerId="LiveId" clId="{E63BF461-FE7A-4AAD-9313-35353937FA3A}" dt="2023-12-17T08:18:05.057" v="2094" actId="20577"/>
          <ac:spMkLst>
            <pc:docMk/>
            <pc:sldMk cId="2041739506" sldId="297"/>
            <ac:spMk id="3" creationId="{6A724552-9B46-3B3D-A334-A366CF7E1EAB}"/>
          </ac:spMkLst>
        </pc:spChg>
        <pc:spChg chg="mod">
          <ac:chgData name="Cao Nam" userId="341df1c5e8e02a0a" providerId="LiveId" clId="{E63BF461-FE7A-4AAD-9313-35353937FA3A}" dt="2023-12-17T08:14:28.398" v="1788" actId="20577"/>
          <ac:spMkLst>
            <pc:docMk/>
            <pc:sldMk cId="2041739506" sldId="297"/>
            <ac:spMk id="6" creationId="{5CB00E11-0D4D-2641-B5F6-B7ACC5C9DF73}"/>
          </ac:spMkLst>
        </pc:spChg>
        <pc:picChg chg="del">
          <ac:chgData name="Cao Nam" userId="341df1c5e8e02a0a" providerId="LiveId" clId="{E63BF461-FE7A-4AAD-9313-35353937FA3A}" dt="2023-12-17T08:14:29.992" v="1789" actId="478"/>
          <ac:picMkLst>
            <pc:docMk/>
            <pc:sldMk cId="2041739506" sldId="297"/>
            <ac:picMk id="7" creationId="{45D3C383-8CC5-F038-C20B-2869B537F4BB}"/>
          </ac:picMkLst>
        </pc:picChg>
        <pc:picChg chg="add mod">
          <ac:chgData name="Cao Nam" userId="341df1c5e8e02a0a" providerId="LiveId" clId="{E63BF461-FE7A-4AAD-9313-35353937FA3A}" dt="2023-12-17T08:14:38.218" v="1792" actId="1076"/>
          <ac:picMkLst>
            <pc:docMk/>
            <pc:sldMk cId="2041739506" sldId="297"/>
            <ac:picMk id="8" creationId="{25DC9666-5FE4-85C7-A268-20EF7C50208F}"/>
          </ac:picMkLst>
        </pc:picChg>
      </pc:sldChg>
      <pc:sldChg chg="add del">
        <pc:chgData name="Cao Nam" userId="341df1c5e8e02a0a" providerId="LiveId" clId="{E63BF461-FE7A-4AAD-9313-35353937FA3A}" dt="2023-12-17T07:27:14.793" v="1183" actId="47"/>
        <pc:sldMkLst>
          <pc:docMk/>
          <pc:sldMk cId="4107364625" sldId="297"/>
        </pc:sldMkLst>
      </pc:sldChg>
      <pc:sldChg chg="addSp delSp modSp add mod">
        <pc:chgData name="Cao Nam" userId="341df1c5e8e02a0a" providerId="LiveId" clId="{E63BF461-FE7A-4AAD-9313-35353937FA3A}" dt="2023-12-17T08:18:08.473" v="2096" actId="20577"/>
        <pc:sldMkLst>
          <pc:docMk/>
          <pc:sldMk cId="688770523" sldId="298"/>
        </pc:sldMkLst>
        <pc:spChg chg="mod">
          <ac:chgData name="Cao Nam" userId="341df1c5e8e02a0a" providerId="LiveId" clId="{E63BF461-FE7A-4AAD-9313-35353937FA3A}" dt="2023-12-17T08:18:08.473" v="2096" actId="20577"/>
          <ac:spMkLst>
            <pc:docMk/>
            <pc:sldMk cId="688770523" sldId="298"/>
            <ac:spMk id="3" creationId="{6A724552-9B46-3B3D-A334-A366CF7E1EAB}"/>
          </ac:spMkLst>
        </pc:spChg>
        <pc:spChg chg="mod">
          <ac:chgData name="Cao Nam" userId="341df1c5e8e02a0a" providerId="LiveId" clId="{E63BF461-FE7A-4AAD-9313-35353937FA3A}" dt="2023-12-17T08:14:07.976" v="1728" actId="20577"/>
          <ac:spMkLst>
            <pc:docMk/>
            <pc:sldMk cId="688770523" sldId="298"/>
            <ac:spMk id="6" creationId="{5CB00E11-0D4D-2641-B5F6-B7ACC5C9DF73}"/>
          </ac:spMkLst>
        </pc:spChg>
        <pc:picChg chg="del">
          <ac:chgData name="Cao Nam" userId="341df1c5e8e02a0a" providerId="LiveId" clId="{E63BF461-FE7A-4AAD-9313-35353937FA3A}" dt="2023-12-17T08:14:09.648" v="1729" actId="478"/>
          <ac:picMkLst>
            <pc:docMk/>
            <pc:sldMk cId="688770523" sldId="298"/>
            <ac:picMk id="7" creationId="{45D3C383-8CC5-F038-C20B-2869B537F4BB}"/>
          </ac:picMkLst>
        </pc:picChg>
        <pc:picChg chg="add mod">
          <ac:chgData name="Cao Nam" userId="341df1c5e8e02a0a" providerId="LiveId" clId="{E63BF461-FE7A-4AAD-9313-35353937FA3A}" dt="2023-12-17T08:14:14.169" v="1732" actId="1076"/>
          <ac:picMkLst>
            <pc:docMk/>
            <pc:sldMk cId="688770523" sldId="298"/>
            <ac:picMk id="8" creationId="{D35CEFF0-34AB-0C26-B56C-063A21191412}"/>
          </ac:picMkLst>
        </pc:picChg>
      </pc:sldChg>
      <pc:sldChg chg="add del">
        <pc:chgData name="Cao Nam" userId="341df1c5e8e02a0a" providerId="LiveId" clId="{E63BF461-FE7A-4AAD-9313-35353937FA3A}" dt="2023-12-17T07:27:14.425" v="1182" actId="47"/>
        <pc:sldMkLst>
          <pc:docMk/>
          <pc:sldMk cId="1137392459" sldId="298"/>
        </pc:sldMkLst>
      </pc:sldChg>
      <pc:sldChg chg="addSp delSp modSp add mod">
        <pc:chgData name="Cao Nam" userId="341df1c5e8e02a0a" providerId="LiveId" clId="{E63BF461-FE7A-4AAD-9313-35353937FA3A}" dt="2023-12-17T08:18:12.566" v="2098" actId="20577"/>
        <pc:sldMkLst>
          <pc:docMk/>
          <pc:sldMk cId="2712259889" sldId="299"/>
        </pc:sldMkLst>
        <pc:spChg chg="mod">
          <ac:chgData name="Cao Nam" userId="341df1c5e8e02a0a" providerId="LiveId" clId="{E63BF461-FE7A-4AAD-9313-35353937FA3A}" dt="2023-12-17T08:18:12.566" v="2098" actId="20577"/>
          <ac:spMkLst>
            <pc:docMk/>
            <pc:sldMk cId="2712259889" sldId="299"/>
            <ac:spMk id="3" creationId="{6A724552-9B46-3B3D-A334-A366CF7E1EAB}"/>
          </ac:spMkLst>
        </pc:spChg>
        <pc:spChg chg="mod">
          <ac:chgData name="Cao Nam" userId="341df1c5e8e02a0a" providerId="LiveId" clId="{E63BF461-FE7A-4AAD-9313-35353937FA3A}" dt="2023-12-17T08:13:23.223" v="1701" actId="20577"/>
          <ac:spMkLst>
            <pc:docMk/>
            <pc:sldMk cId="2712259889" sldId="299"/>
            <ac:spMk id="6" creationId="{5CB00E11-0D4D-2641-B5F6-B7ACC5C9DF73}"/>
          </ac:spMkLst>
        </pc:spChg>
        <pc:picChg chg="del">
          <ac:chgData name="Cao Nam" userId="341df1c5e8e02a0a" providerId="LiveId" clId="{E63BF461-FE7A-4AAD-9313-35353937FA3A}" dt="2023-12-17T08:13:25.035" v="1702" actId="478"/>
          <ac:picMkLst>
            <pc:docMk/>
            <pc:sldMk cId="2712259889" sldId="299"/>
            <ac:picMk id="7" creationId="{45D3C383-8CC5-F038-C20B-2869B537F4BB}"/>
          </ac:picMkLst>
        </pc:picChg>
        <pc:picChg chg="add mod">
          <ac:chgData name="Cao Nam" userId="341df1c5e8e02a0a" providerId="LiveId" clId="{E63BF461-FE7A-4AAD-9313-35353937FA3A}" dt="2023-12-17T08:13:32.912" v="1706" actId="1076"/>
          <ac:picMkLst>
            <pc:docMk/>
            <pc:sldMk cId="2712259889" sldId="299"/>
            <ac:picMk id="8" creationId="{6B61169B-3532-E216-913D-E0E00C386E06}"/>
          </ac:picMkLst>
        </pc:picChg>
      </pc:sldChg>
      <pc:sldChg chg="add del">
        <pc:chgData name="Cao Nam" userId="341df1c5e8e02a0a" providerId="LiveId" clId="{E63BF461-FE7A-4AAD-9313-35353937FA3A}" dt="2023-12-17T07:27:14.062" v="1181" actId="47"/>
        <pc:sldMkLst>
          <pc:docMk/>
          <pc:sldMk cId="4205441114" sldId="299"/>
        </pc:sldMkLst>
      </pc:sldChg>
      <pc:sldChg chg="addSp delSp modSp add mod">
        <pc:chgData name="Cao Nam" userId="341df1c5e8e02a0a" providerId="LiveId" clId="{E63BF461-FE7A-4AAD-9313-35353937FA3A}" dt="2023-12-17T08:18:45.584" v="2127" actId="1076"/>
        <pc:sldMkLst>
          <pc:docMk/>
          <pc:sldMk cId="3397671597" sldId="300"/>
        </pc:sldMkLst>
        <pc:spChg chg="mod">
          <ac:chgData name="Cao Nam" userId="341df1c5e8e02a0a" providerId="LiveId" clId="{E63BF461-FE7A-4AAD-9313-35353937FA3A}" dt="2023-12-17T08:17:31.735" v="2078" actId="20577"/>
          <ac:spMkLst>
            <pc:docMk/>
            <pc:sldMk cId="3397671597" sldId="300"/>
            <ac:spMk id="3" creationId="{6A724552-9B46-3B3D-A334-A366CF7E1EAB}"/>
          </ac:spMkLst>
        </pc:spChg>
        <pc:spChg chg="mod">
          <ac:chgData name="Cao Nam" userId="341df1c5e8e02a0a" providerId="LiveId" clId="{E63BF461-FE7A-4AAD-9313-35353937FA3A}" dt="2023-12-17T08:18:34.327" v="2121" actId="20577"/>
          <ac:spMkLst>
            <pc:docMk/>
            <pc:sldMk cId="3397671597" sldId="300"/>
            <ac:spMk id="6" creationId="{5CB00E11-0D4D-2641-B5F6-B7ACC5C9DF73}"/>
          </ac:spMkLst>
        </pc:spChg>
        <pc:picChg chg="add mod">
          <ac:chgData name="Cao Nam" userId="341df1c5e8e02a0a" providerId="LiveId" clId="{E63BF461-FE7A-4AAD-9313-35353937FA3A}" dt="2023-12-17T08:18:45.584" v="2127" actId="1076"/>
          <ac:picMkLst>
            <pc:docMk/>
            <pc:sldMk cId="3397671597" sldId="300"/>
            <ac:picMk id="7" creationId="{E1DE5858-AF50-3E37-60F4-20C7ADE7CD98}"/>
          </ac:picMkLst>
        </pc:picChg>
        <pc:picChg chg="del">
          <ac:chgData name="Cao Nam" userId="341df1c5e8e02a0a" providerId="LiveId" clId="{E63BF461-FE7A-4AAD-9313-35353937FA3A}" dt="2023-12-17T08:18:36.036" v="2122" actId="478"/>
          <ac:picMkLst>
            <pc:docMk/>
            <pc:sldMk cId="3397671597" sldId="300"/>
            <ac:picMk id="8" creationId="{1A1FAF17-CFD8-CE45-17E8-9D7B956AF7A9}"/>
          </ac:picMkLst>
        </pc:picChg>
      </pc:sldChg>
      <pc:sldChg chg="add del">
        <pc:chgData name="Cao Nam" userId="341df1c5e8e02a0a" providerId="LiveId" clId="{E63BF461-FE7A-4AAD-9313-35353937FA3A}" dt="2023-12-17T07:27:13.587" v="1180" actId="47"/>
        <pc:sldMkLst>
          <pc:docMk/>
          <pc:sldMk cId="3439758665" sldId="300"/>
        </pc:sldMkLst>
      </pc:sldChg>
      <pc:sldChg chg="addSp delSp modSp add mod">
        <pc:chgData name="Cao Nam" userId="341df1c5e8e02a0a" providerId="LiveId" clId="{E63BF461-FE7A-4AAD-9313-35353937FA3A}" dt="2023-12-17T08:20:09.436" v="2232" actId="1076"/>
        <pc:sldMkLst>
          <pc:docMk/>
          <pc:sldMk cId="2597492460" sldId="301"/>
        </pc:sldMkLst>
        <pc:spChg chg="mod">
          <ac:chgData name="Cao Nam" userId="341df1c5e8e02a0a" providerId="LiveId" clId="{E63BF461-FE7A-4AAD-9313-35353937FA3A}" dt="2023-12-17T08:20:02.949" v="2228" actId="20577"/>
          <ac:spMkLst>
            <pc:docMk/>
            <pc:sldMk cId="2597492460" sldId="301"/>
            <ac:spMk id="6" creationId="{5CB00E11-0D4D-2641-B5F6-B7ACC5C9DF73}"/>
          </ac:spMkLst>
        </pc:spChg>
        <pc:picChg chg="del">
          <ac:chgData name="Cao Nam" userId="341df1c5e8e02a0a" providerId="LiveId" clId="{E63BF461-FE7A-4AAD-9313-35353937FA3A}" dt="2023-12-17T08:20:04.639" v="2229" actId="478"/>
          <ac:picMkLst>
            <pc:docMk/>
            <pc:sldMk cId="2597492460" sldId="301"/>
            <ac:picMk id="7" creationId="{E1DE5858-AF50-3E37-60F4-20C7ADE7CD98}"/>
          </ac:picMkLst>
        </pc:picChg>
        <pc:picChg chg="add mod">
          <ac:chgData name="Cao Nam" userId="341df1c5e8e02a0a" providerId="LiveId" clId="{E63BF461-FE7A-4AAD-9313-35353937FA3A}" dt="2023-12-17T08:20:09.436" v="2232" actId="1076"/>
          <ac:picMkLst>
            <pc:docMk/>
            <pc:sldMk cId="2597492460" sldId="301"/>
            <ac:picMk id="8" creationId="{7B892480-7533-6F97-9442-D2A9BBC85E66}"/>
          </ac:picMkLst>
        </pc:picChg>
      </pc:sldChg>
      <pc:sldChg chg="add del">
        <pc:chgData name="Cao Nam" userId="341df1c5e8e02a0a" providerId="LiveId" clId="{E63BF461-FE7A-4AAD-9313-35353937FA3A}" dt="2023-12-17T07:27:13.168" v="1179" actId="47"/>
        <pc:sldMkLst>
          <pc:docMk/>
          <pc:sldMk cId="3545550872" sldId="301"/>
        </pc:sldMkLst>
      </pc:sldChg>
      <pc:sldChg chg="addSp delSp modSp add mod">
        <pc:chgData name="Cao Nam" userId="341df1c5e8e02a0a" providerId="LiveId" clId="{E63BF461-FE7A-4AAD-9313-35353937FA3A}" dt="2023-12-17T08:19:48.434" v="2182" actId="1076"/>
        <pc:sldMkLst>
          <pc:docMk/>
          <pc:sldMk cId="595787499" sldId="302"/>
        </pc:sldMkLst>
        <pc:spChg chg="mod">
          <ac:chgData name="Cao Nam" userId="341df1c5e8e02a0a" providerId="LiveId" clId="{E63BF461-FE7A-4AAD-9313-35353937FA3A}" dt="2023-12-17T08:19:41.780" v="2178" actId="20577"/>
          <ac:spMkLst>
            <pc:docMk/>
            <pc:sldMk cId="595787499" sldId="302"/>
            <ac:spMk id="6" creationId="{5CB00E11-0D4D-2641-B5F6-B7ACC5C9DF73}"/>
          </ac:spMkLst>
        </pc:spChg>
        <pc:picChg chg="del">
          <ac:chgData name="Cao Nam" userId="341df1c5e8e02a0a" providerId="LiveId" clId="{E63BF461-FE7A-4AAD-9313-35353937FA3A}" dt="2023-12-17T08:19:43.392" v="2179" actId="478"/>
          <ac:picMkLst>
            <pc:docMk/>
            <pc:sldMk cId="595787499" sldId="302"/>
            <ac:picMk id="7" creationId="{E1DE5858-AF50-3E37-60F4-20C7ADE7CD98}"/>
          </ac:picMkLst>
        </pc:picChg>
        <pc:picChg chg="add mod">
          <ac:chgData name="Cao Nam" userId="341df1c5e8e02a0a" providerId="LiveId" clId="{E63BF461-FE7A-4AAD-9313-35353937FA3A}" dt="2023-12-17T08:19:48.434" v="2182" actId="1076"/>
          <ac:picMkLst>
            <pc:docMk/>
            <pc:sldMk cId="595787499" sldId="302"/>
            <ac:picMk id="8" creationId="{FD3D03F9-8905-0DE3-1A21-E13FA3C77F6C}"/>
          </ac:picMkLst>
        </pc:picChg>
      </pc:sldChg>
      <pc:sldChg chg="add del">
        <pc:chgData name="Cao Nam" userId="341df1c5e8e02a0a" providerId="LiveId" clId="{E63BF461-FE7A-4AAD-9313-35353937FA3A}" dt="2023-12-17T07:27:12.687" v="1178" actId="47"/>
        <pc:sldMkLst>
          <pc:docMk/>
          <pc:sldMk cId="4029555620" sldId="302"/>
        </pc:sldMkLst>
      </pc:sldChg>
      <pc:sldChg chg="add del">
        <pc:chgData name="Cao Nam" userId="341df1c5e8e02a0a" providerId="LiveId" clId="{E63BF461-FE7A-4AAD-9313-35353937FA3A}" dt="2023-12-17T07:27:12.057" v="1177" actId="47"/>
        <pc:sldMkLst>
          <pc:docMk/>
          <pc:sldMk cId="3243243947" sldId="303"/>
        </pc:sldMkLst>
      </pc:sldChg>
      <pc:sldChg chg="addSp delSp modSp add mod">
        <pc:chgData name="Cao Nam" userId="341df1c5e8e02a0a" providerId="LiveId" clId="{E63BF461-FE7A-4AAD-9313-35353937FA3A}" dt="2023-12-17T08:19:23.241" v="2154" actId="1076"/>
        <pc:sldMkLst>
          <pc:docMk/>
          <pc:sldMk cId="4270073150" sldId="303"/>
        </pc:sldMkLst>
        <pc:spChg chg="mod">
          <ac:chgData name="Cao Nam" userId="341df1c5e8e02a0a" providerId="LiveId" clId="{E63BF461-FE7A-4AAD-9313-35353937FA3A}" dt="2023-12-17T08:19:13.514" v="2149" actId="20577"/>
          <ac:spMkLst>
            <pc:docMk/>
            <pc:sldMk cId="4270073150" sldId="303"/>
            <ac:spMk id="6" creationId="{5CB00E11-0D4D-2641-B5F6-B7ACC5C9DF73}"/>
          </ac:spMkLst>
        </pc:spChg>
        <pc:picChg chg="del">
          <ac:chgData name="Cao Nam" userId="341df1c5e8e02a0a" providerId="LiveId" clId="{E63BF461-FE7A-4AAD-9313-35353937FA3A}" dt="2023-12-17T08:19:15.118" v="2150" actId="478"/>
          <ac:picMkLst>
            <pc:docMk/>
            <pc:sldMk cId="4270073150" sldId="303"/>
            <ac:picMk id="7" creationId="{E1DE5858-AF50-3E37-60F4-20C7ADE7CD98}"/>
          </ac:picMkLst>
        </pc:picChg>
        <pc:picChg chg="add mod">
          <ac:chgData name="Cao Nam" userId="341df1c5e8e02a0a" providerId="LiveId" clId="{E63BF461-FE7A-4AAD-9313-35353937FA3A}" dt="2023-12-17T08:19:23.241" v="2154" actId="1076"/>
          <ac:picMkLst>
            <pc:docMk/>
            <pc:sldMk cId="4270073150" sldId="303"/>
            <ac:picMk id="8" creationId="{BD1CDF74-150D-A20D-2ED6-01A42B140912}"/>
          </ac:picMkLst>
        </pc:picChg>
      </pc:sldChg>
      <pc:sldChg chg="add del">
        <pc:chgData name="Cao Nam" userId="341df1c5e8e02a0a" providerId="LiveId" clId="{E63BF461-FE7A-4AAD-9313-35353937FA3A}" dt="2023-12-17T07:27:11.638" v="1176" actId="47"/>
        <pc:sldMkLst>
          <pc:docMk/>
          <pc:sldMk cId="2428266564" sldId="304"/>
        </pc:sldMkLst>
      </pc:sldChg>
      <pc:sldChg chg="add del">
        <pc:chgData name="Cao Nam" userId="341df1c5e8e02a0a" providerId="LiveId" clId="{E63BF461-FE7A-4AAD-9313-35353937FA3A}" dt="2023-12-17T07:27:11.080" v="1175" actId="47"/>
        <pc:sldMkLst>
          <pc:docMk/>
          <pc:sldMk cId="2303451558" sldId="305"/>
        </pc:sldMkLst>
      </pc:sldChg>
      <pc:sldChg chg="add del">
        <pc:chgData name="Cao Nam" userId="341df1c5e8e02a0a" providerId="LiveId" clId="{E63BF461-FE7A-4AAD-9313-35353937FA3A}" dt="2023-12-17T07:27:09.532" v="1174" actId="47"/>
        <pc:sldMkLst>
          <pc:docMk/>
          <pc:sldMk cId="2536444869" sldId="306"/>
        </pc:sldMkLst>
      </pc:sldChg>
      <pc:sldChg chg="addSp delSp modSp add del mod">
        <pc:chgData name="Cao Nam" userId="341df1c5e8e02a0a" providerId="LiveId" clId="{E63BF461-FE7A-4AAD-9313-35353937FA3A}" dt="2023-12-17T08:11:06.988" v="1644" actId="47"/>
        <pc:sldMkLst>
          <pc:docMk/>
          <pc:sldMk cId="1283992266" sldId="307"/>
        </pc:sldMkLst>
        <pc:spChg chg="mod">
          <ac:chgData name="Cao Nam" userId="341df1c5e8e02a0a" providerId="LiveId" clId="{E63BF461-FE7A-4AAD-9313-35353937FA3A}" dt="2023-12-17T07:26:55.667" v="1173" actId="14100"/>
          <ac:spMkLst>
            <pc:docMk/>
            <pc:sldMk cId="1283992266" sldId="307"/>
            <ac:spMk id="3" creationId="{6A724552-9B46-3B3D-A334-A366CF7E1EAB}"/>
          </ac:spMkLst>
        </pc:spChg>
        <pc:spChg chg="mod">
          <ac:chgData name="Cao Nam" userId="341df1c5e8e02a0a" providerId="LiveId" clId="{E63BF461-FE7A-4AAD-9313-35353937FA3A}" dt="2023-12-17T07:26:15.037" v="1135" actId="20577"/>
          <ac:spMkLst>
            <pc:docMk/>
            <pc:sldMk cId="1283992266" sldId="307"/>
            <ac:spMk id="6" creationId="{5CB00E11-0D4D-2641-B5F6-B7ACC5C9DF73}"/>
          </ac:spMkLst>
        </pc:spChg>
        <pc:picChg chg="del">
          <ac:chgData name="Cao Nam" userId="341df1c5e8e02a0a" providerId="LiveId" clId="{E63BF461-FE7A-4AAD-9313-35353937FA3A}" dt="2023-12-17T07:26:16.815" v="1136" actId="478"/>
          <ac:picMkLst>
            <pc:docMk/>
            <pc:sldMk cId="1283992266" sldId="307"/>
            <ac:picMk id="7" creationId="{AEBA504C-2731-4F1D-1A65-1C52D8DCA732}"/>
          </ac:picMkLst>
        </pc:picChg>
        <pc:picChg chg="add mod">
          <ac:chgData name="Cao Nam" userId="341df1c5e8e02a0a" providerId="LiveId" clId="{E63BF461-FE7A-4AAD-9313-35353937FA3A}" dt="2023-12-17T07:26:27.655" v="1140" actId="1076"/>
          <ac:picMkLst>
            <pc:docMk/>
            <pc:sldMk cId="1283992266" sldId="307"/>
            <ac:picMk id="8" creationId="{4ECC6FB5-AFA8-0741-B76F-AE9425A39EA7}"/>
          </ac:picMkLst>
        </pc:picChg>
      </pc:sldChg>
      <pc:sldChg chg="addSp delSp modSp add del mod">
        <pc:chgData name="Cao Nam" userId="341df1c5e8e02a0a" providerId="LiveId" clId="{E63BF461-FE7A-4AAD-9313-35353937FA3A}" dt="2023-12-17T08:11:07.355" v="1645" actId="47"/>
        <pc:sldMkLst>
          <pc:docMk/>
          <pc:sldMk cId="1697496626" sldId="308"/>
        </pc:sldMkLst>
        <pc:spChg chg="mod">
          <ac:chgData name="Cao Nam" userId="341df1c5e8e02a0a" providerId="LiveId" clId="{E63BF461-FE7A-4AAD-9313-35353937FA3A}" dt="2023-12-17T07:27:51.758" v="1227" actId="20577"/>
          <ac:spMkLst>
            <pc:docMk/>
            <pc:sldMk cId="1697496626" sldId="308"/>
            <ac:spMk id="6" creationId="{5CB00E11-0D4D-2641-B5F6-B7ACC5C9DF73}"/>
          </ac:spMkLst>
        </pc:spChg>
        <pc:picChg chg="add mod">
          <ac:chgData name="Cao Nam" userId="341df1c5e8e02a0a" providerId="LiveId" clId="{E63BF461-FE7A-4AAD-9313-35353937FA3A}" dt="2023-12-17T07:28:05.763" v="1232" actId="1076"/>
          <ac:picMkLst>
            <pc:docMk/>
            <pc:sldMk cId="1697496626" sldId="308"/>
            <ac:picMk id="7" creationId="{EF4EFEDE-2654-8CD7-0547-269C013C0369}"/>
          </ac:picMkLst>
        </pc:picChg>
        <pc:picChg chg="del">
          <ac:chgData name="Cao Nam" userId="341df1c5e8e02a0a" providerId="LiveId" clId="{E63BF461-FE7A-4AAD-9313-35353937FA3A}" dt="2023-12-17T07:27:53.614" v="1228" actId="478"/>
          <ac:picMkLst>
            <pc:docMk/>
            <pc:sldMk cId="1697496626" sldId="308"/>
            <ac:picMk id="8" creationId="{4ECC6FB5-AFA8-0741-B76F-AE9425A39EA7}"/>
          </ac:picMkLst>
        </pc:picChg>
      </pc:sldChg>
      <pc:sldChg chg="addSp delSp modSp add del mod">
        <pc:chgData name="Cao Nam" userId="341df1c5e8e02a0a" providerId="LiveId" clId="{E63BF461-FE7A-4AAD-9313-35353937FA3A}" dt="2023-12-17T08:11:07.687" v="1646" actId="47"/>
        <pc:sldMkLst>
          <pc:docMk/>
          <pc:sldMk cId="977896250" sldId="309"/>
        </pc:sldMkLst>
        <pc:spChg chg="mod">
          <ac:chgData name="Cao Nam" userId="341df1c5e8e02a0a" providerId="LiveId" clId="{E63BF461-FE7A-4AAD-9313-35353937FA3A}" dt="2023-12-17T07:28:24.899" v="1257" actId="20577"/>
          <ac:spMkLst>
            <pc:docMk/>
            <pc:sldMk cId="977896250" sldId="309"/>
            <ac:spMk id="6" creationId="{5CB00E11-0D4D-2641-B5F6-B7ACC5C9DF73}"/>
          </ac:spMkLst>
        </pc:spChg>
        <pc:picChg chg="add mod">
          <ac:chgData name="Cao Nam" userId="341df1c5e8e02a0a" providerId="LiveId" clId="{E63BF461-FE7A-4AAD-9313-35353937FA3A}" dt="2023-12-17T07:28:34.246" v="1261" actId="1076"/>
          <ac:picMkLst>
            <pc:docMk/>
            <pc:sldMk cId="977896250" sldId="309"/>
            <ac:picMk id="7" creationId="{4DE96780-D9E6-E074-8C99-9D1886F6D472}"/>
          </ac:picMkLst>
        </pc:picChg>
        <pc:picChg chg="del">
          <ac:chgData name="Cao Nam" userId="341df1c5e8e02a0a" providerId="LiveId" clId="{E63BF461-FE7A-4AAD-9313-35353937FA3A}" dt="2023-12-17T07:28:28.523" v="1258" actId="478"/>
          <ac:picMkLst>
            <pc:docMk/>
            <pc:sldMk cId="977896250" sldId="309"/>
            <ac:picMk id="8" creationId="{4ECC6FB5-AFA8-0741-B76F-AE9425A39EA7}"/>
          </ac:picMkLst>
        </pc:picChg>
      </pc:sldChg>
      <pc:sldChg chg="addSp delSp modSp add del mod">
        <pc:chgData name="Cao Nam" userId="341df1c5e8e02a0a" providerId="LiveId" clId="{E63BF461-FE7A-4AAD-9313-35353937FA3A}" dt="2023-12-17T08:11:08.227" v="1648" actId="47"/>
        <pc:sldMkLst>
          <pc:docMk/>
          <pc:sldMk cId="817556977" sldId="310"/>
        </pc:sldMkLst>
        <pc:spChg chg="mod">
          <ac:chgData name="Cao Nam" userId="341df1c5e8e02a0a" providerId="LiveId" clId="{E63BF461-FE7A-4AAD-9313-35353937FA3A}" dt="2023-12-17T07:29:26.165" v="1302" actId="20577"/>
          <ac:spMkLst>
            <pc:docMk/>
            <pc:sldMk cId="817556977" sldId="310"/>
            <ac:spMk id="6" creationId="{5CB00E11-0D4D-2641-B5F6-B7ACC5C9DF73}"/>
          </ac:spMkLst>
        </pc:spChg>
        <pc:picChg chg="del">
          <ac:chgData name="Cao Nam" userId="341df1c5e8e02a0a" providerId="LiveId" clId="{E63BF461-FE7A-4AAD-9313-35353937FA3A}" dt="2023-12-17T07:29:27.420" v="1303" actId="478"/>
          <ac:picMkLst>
            <pc:docMk/>
            <pc:sldMk cId="817556977" sldId="310"/>
            <ac:picMk id="7" creationId="{4DE96780-D9E6-E074-8C99-9D1886F6D472}"/>
          </ac:picMkLst>
        </pc:picChg>
        <pc:picChg chg="add mod">
          <ac:chgData name="Cao Nam" userId="341df1c5e8e02a0a" providerId="LiveId" clId="{E63BF461-FE7A-4AAD-9313-35353937FA3A}" dt="2023-12-17T07:29:53.831" v="1309" actId="1076"/>
          <ac:picMkLst>
            <pc:docMk/>
            <pc:sldMk cId="817556977" sldId="310"/>
            <ac:picMk id="8" creationId="{481FDBE1-35C0-7BC9-EF81-B3F0A7839FEF}"/>
          </ac:picMkLst>
        </pc:picChg>
      </pc:sldChg>
      <pc:sldChg chg="addSp delSp modSp add del mod">
        <pc:chgData name="Cao Nam" userId="341df1c5e8e02a0a" providerId="LiveId" clId="{E63BF461-FE7A-4AAD-9313-35353937FA3A}" dt="2023-12-17T08:11:07.964" v="1647" actId="47"/>
        <pc:sldMkLst>
          <pc:docMk/>
          <pc:sldMk cId="3510907025" sldId="311"/>
        </pc:sldMkLst>
        <pc:spChg chg="mod">
          <ac:chgData name="Cao Nam" userId="341df1c5e8e02a0a" providerId="LiveId" clId="{E63BF461-FE7A-4AAD-9313-35353937FA3A}" dt="2023-12-17T07:28:59.413" v="1285" actId="20577"/>
          <ac:spMkLst>
            <pc:docMk/>
            <pc:sldMk cId="3510907025" sldId="311"/>
            <ac:spMk id="6" creationId="{5CB00E11-0D4D-2641-B5F6-B7ACC5C9DF73}"/>
          </ac:spMkLst>
        </pc:spChg>
        <pc:picChg chg="del">
          <ac:chgData name="Cao Nam" userId="341df1c5e8e02a0a" providerId="LiveId" clId="{E63BF461-FE7A-4AAD-9313-35353937FA3A}" dt="2023-12-17T07:29:00.999" v="1286" actId="478"/>
          <ac:picMkLst>
            <pc:docMk/>
            <pc:sldMk cId="3510907025" sldId="311"/>
            <ac:picMk id="7" creationId="{4DE96780-D9E6-E074-8C99-9D1886F6D472}"/>
          </ac:picMkLst>
        </pc:picChg>
        <pc:picChg chg="add mod">
          <ac:chgData name="Cao Nam" userId="341df1c5e8e02a0a" providerId="LiveId" clId="{E63BF461-FE7A-4AAD-9313-35353937FA3A}" dt="2023-12-17T07:29:11.088" v="1289" actId="1076"/>
          <ac:picMkLst>
            <pc:docMk/>
            <pc:sldMk cId="3510907025" sldId="311"/>
            <ac:picMk id="8" creationId="{F2093592-239F-3C41-92AF-70526FAA471B}"/>
          </ac:picMkLst>
        </pc:picChg>
      </pc:sldChg>
      <pc:sldChg chg="addSp delSp modSp add del mod">
        <pc:chgData name="Cao Nam" userId="341df1c5e8e02a0a" providerId="LiveId" clId="{E63BF461-FE7A-4AAD-9313-35353937FA3A}" dt="2023-12-17T08:11:09.593" v="1651" actId="47"/>
        <pc:sldMkLst>
          <pc:docMk/>
          <pc:sldMk cId="48365671" sldId="312"/>
        </pc:sldMkLst>
        <pc:spChg chg="mod">
          <ac:chgData name="Cao Nam" userId="341df1c5e8e02a0a" providerId="LiveId" clId="{E63BF461-FE7A-4AAD-9313-35353937FA3A}" dt="2023-12-17T07:30:58.115" v="1396" actId="20577"/>
          <ac:spMkLst>
            <pc:docMk/>
            <pc:sldMk cId="48365671" sldId="312"/>
            <ac:spMk id="6" creationId="{5CB00E11-0D4D-2641-B5F6-B7ACC5C9DF73}"/>
          </ac:spMkLst>
        </pc:spChg>
        <pc:picChg chg="add mod">
          <ac:chgData name="Cao Nam" userId="341df1c5e8e02a0a" providerId="LiveId" clId="{E63BF461-FE7A-4AAD-9313-35353937FA3A}" dt="2023-12-17T07:31:05.005" v="1400" actId="1076"/>
          <ac:picMkLst>
            <pc:docMk/>
            <pc:sldMk cId="48365671" sldId="312"/>
            <ac:picMk id="7" creationId="{7AA4A2E7-95E3-19EB-5416-0FDDE93B9593}"/>
          </ac:picMkLst>
        </pc:picChg>
        <pc:picChg chg="del">
          <ac:chgData name="Cao Nam" userId="341df1c5e8e02a0a" providerId="LiveId" clId="{E63BF461-FE7A-4AAD-9313-35353937FA3A}" dt="2023-12-17T07:30:59.557" v="1397" actId="478"/>
          <ac:picMkLst>
            <pc:docMk/>
            <pc:sldMk cId="48365671" sldId="312"/>
            <ac:picMk id="8" creationId="{481FDBE1-35C0-7BC9-EF81-B3F0A7839FEF}"/>
          </ac:picMkLst>
        </pc:picChg>
      </pc:sldChg>
      <pc:sldChg chg="addSp delSp modSp add del mod">
        <pc:chgData name="Cao Nam" userId="341df1c5e8e02a0a" providerId="LiveId" clId="{E63BF461-FE7A-4AAD-9313-35353937FA3A}" dt="2023-12-17T08:11:09.198" v="1650" actId="47"/>
        <pc:sldMkLst>
          <pc:docMk/>
          <pc:sldMk cId="3743389379" sldId="313"/>
        </pc:sldMkLst>
        <pc:spChg chg="mod">
          <ac:chgData name="Cao Nam" userId="341df1c5e8e02a0a" providerId="LiveId" clId="{E63BF461-FE7A-4AAD-9313-35353937FA3A}" dt="2023-12-17T07:30:36.560" v="1365" actId="20577"/>
          <ac:spMkLst>
            <pc:docMk/>
            <pc:sldMk cId="3743389379" sldId="313"/>
            <ac:spMk id="6" creationId="{5CB00E11-0D4D-2641-B5F6-B7ACC5C9DF73}"/>
          </ac:spMkLst>
        </pc:spChg>
        <pc:picChg chg="add mod">
          <ac:chgData name="Cao Nam" userId="341df1c5e8e02a0a" providerId="LiveId" clId="{E63BF461-FE7A-4AAD-9313-35353937FA3A}" dt="2023-12-17T07:30:43.950" v="1369" actId="1076"/>
          <ac:picMkLst>
            <pc:docMk/>
            <pc:sldMk cId="3743389379" sldId="313"/>
            <ac:picMk id="7" creationId="{030B8B1F-8495-5092-1A57-30ABA907BC7D}"/>
          </ac:picMkLst>
        </pc:picChg>
        <pc:picChg chg="del">
          <ac:chgData name="Cao Nam" userId="341df1c5e8e02a0a" providerId="LiveId" clId="{E63BF461-FE7A-4AAD-9313-35353937FA3A}" dt="2023-12-17T07:30:37.852" v="1366" actId="478"/>
          <ac:picMkLst>
            <pc:docMk/>
            <pc:sldMk cId="3743389379" sldId="313"/>
            <ac:picMk id="8" creationId="{481FDBE1-35C0-7BC9-EF81-B3F0A7839FEF}"/>
          </ac:picMkLst>
        </pc:picChg>
      </pc:sldChg>
      <pc:sldChg chg="addSp delSp modSp add del mod">
        <pc:chgData name="Cao Nam" userId="341df1c5e8e02a0a" providerId="LiveId" clId="{E63BF461-FE7A-4AAD-9313-35353937FA3A}" dt="2023-12-17T08:11:08.564" v="1649" actId="47"/>
        <pc:sldMkLst>
          <pc:docMk/>
          <pc:sldMk cId="2891812216" sldId="314"/>
        </pc:sldMkLst>
        <pc:spChg chg="mod">
          <ac:chgData name="Cao Nam" userId="341df1c5e8e02a0a" providerId="LiveId" clId="{E63BF461-FE7A-4AAD-9313-35353937FA3A}" dt="2023-12-17T07:30:13.390" v="1332" actId="20577"/>
          <ac:spMkLst>
            <pc:docMk/>
            <pc:sldMk cId="2891812216" sldId="314"/>
            <ac:spMk id="6" creationId="{5CB00E11-0D4D-2641-B5F6-B7ACC5C9DF73}"/>
          </ac:spMkLst>
        </pc:spChg>
        <pc:picChg chg="add mod">
          <ac:chgData name="Cao Nam" userId="341df1c5e8e02a0a" providerId="LiveId" clId="{E63BF461-FE7A-4AAD-9313-35353937FA3A}" dt="2023-12-17T07:30:21.153" v="1336" actId="1076"/>
          <ac:picMkLst>
            <pc:docMk/>
            <pc:sldMk cId="2891812216" sldId="314"/>
            <ac:picMk id="7" creationId="{B109E7A5-003C-9051-F55C-22C458AF9660}"/>
          </ac:picMkLst>
        </pc:picChg>
        <pc:picChg chg="del">
          <ac:chgData name="Cao Nam" userId="341df1c5e8e02a0a" providerId="LiveId" clId="{E63BF461-FE7A-4AAD-9313-35353937FA3A}" dt="2023-12-17T07:30:14.902" v="1333" actId="478"/>
          <ac:picMkLst>
            <pc:docMk/>
            <pc:sldMk cId="2891812216" sldId="314"/>
            <ac:picMk id="8" creationId="{481FDBE1-35C0-7BC9-EF81-B3F0A7839FEF}"/>
          </ac:picMkLst>
        </pc:picChg>
      </pc:sldChg>
      <pc:sldChg chg="addSp delSp modSp add del mod">
        <pc:chgData name="Cao Nam" userId="341df1c5e8e02a0a" providerId="LiveId" clId="{E63BF461-FE7A-4AAD-9313-35353937FA3A}" dt="2023-12-17T08:11:09.937" v="1652" actId="47"/>
        <pc:sldMkLst>
          <pc:docMk/>
          <pc:sldMk cId="2480782384" sldId="315"/>
        </pc:sldMkLst>
        <pc:spChg chg="mod">
          <ac:chgData name="Cao Nam" userId="341df1c5e8e02a0a" providerId="LiveId" clId="{E63BF461-FE7A-4AAD-9313-35353937FA3A}" dt="2023-12-17T07:31:36.330" v="1431" actId="20577"/>
          <ac:spMkLst>
            <pc:docMk/>
            <pc:sldMk cId="2480782384" sldId="315"/>
            <ac:spMk id="6" creationId="{5CB00E11-0D4D-2641-B5F6-B7ACC5C9DF73}"/>
          </ac:spMkLst>
        </pc:spChg>
        <pc:picChg chg="del">
          <ac:chgData name="Cao Nam" userId="341df1c5e8e02a0a" providerId="LiveId" clId="{E63BF461-FE7A-4AAD-9313-35353937FA3A}" dt="2023-12-17T07:31:38.478" v="1432" actId="478"/>
          <ac:picMkLst>
            <pc:docMk/>
            <pc:sldMk cId="2480782384" sldId="315"/>
            <ac:picMk id="7" creationId="{7AA4A2E7-95E3-19EB-5416-0FDDE93B9593}"/>
          </ac:picMkLst>
        </pc:picChg>
        <pc:picChg chg="add mod">
          <ac:chgData name="Cao Nam" userId="341df1c5e8e02a0a" providerId="LiveId" clId="{E63BF461-FE7A-4AAD-9313-35353937FA3A}" dt="2023-12-17T07:31:45.274" v="1435" actId="1076"/>
          <ac:picMkLst>
            <pc:docMk/>
            <pc:sldMk cId="2480782384" sldId="315"/>
            <ac:picMk id="8" creationId="{918F4B67-1EC2-3CBC-955D-6C7620B319E9}"/>
          </ac:picMkLst>
        </pc:picChg>
      </pc:sldChg>
      <pc:sldChg chg="addSp delSp modSp add del mod">
        <pc:chgData name="Cao Nam" userId="341df1c5e8e02a0a" providerId="LiveId" clId="{E63BF461-FE7A-4AAD-9313-35353937FA3A}" dt="2023-12-17T08:11:10.335" v="1653" actId="47"/>
        <pc:sldMkLst>
          <pc:docMk/>
          <pc:sldMk cId="3200940770" sldId="316"/>
        </pc:sldMkLst>
        <pc:spChg chg="mod">
          <ac:chgData name="Cao Nam" userId="341df1c5e8e02a0a" providerId="LiveId" clId="{E63BF461-FE7A-4AAD-9313-35353937FA3A}" dt="2023-12-17T07:32:03.904" v="1481" actId="20577"/>
          <ac:spMkLst>
            <pc:docMk/>
            <pc:sldMk cId="3200940770" sldId="316"/>
            <ac:spMk id="6" creationId="{5CB00E11-0D4D-2641-B5F6-B7ACC5C9DF73}"/>
          </ac:spMkLst>
        </pc:spChg>
        <pc:picChg chg="del">
          <ac:chgData name="Cao Nam" userId="341df1c5e8e02a0a" providerId="LiveId" clId="{E63BF461-FE7A-4AAD-9313-35353937FA3A}" dt="2023-12-17T07:32:05.693" v="1482" actId="478"/>
          <ac:picMkLst>
            <pc:docMk/>
            <pc:sldMk cId="3200940770" sldId="316"/>
            <ac:picMk id="7" creationId="{7AA4A2E7-95E3-19EB-5416-0FDDE93B9593}"/>
          </ac:picMkLst>
        </pc:picChg>
        <pc:picChg chg="add mod">
          <ac:chgData name="Cao Nam" userId="341df1c5e8e02a0a" providerId="LiveId" clId="{E63BF461-FE7A-4AAD-9313-35353937FA3A}" dt="2023-12-17T07:32:13.511" v="1485" actId="1076"/>
          <ac:picMkLst>
            <pc:docMk/>
            <pc:sldMk cId="3200940770" sldId="316"/>
            <ac:picMk id="8" creationId="{497A419A-DD7B-825F-C42B-8677BC30BFAB}"/>
          </ac:picMkLst>
        </pc:picChg>
      </pc:sldChg>
      <pc:sldChg chg="addSp delSp modSp add del mod">
        <pc:chgData name="Cao Nam" userId="341df1c5e8e02a0a" providerId="LiveId" clId="{E63BF461-FE7A-4AAD-9313-35353937FA3A}" dt="2023-12-17T08:11:11.766" v="1656" actId="47"/>
        <pc:sldMkLst>
          <pc:docMk/>
          <pc:sldMk cId="3974350792" sldId="317"/>
        </pc:sldMkLst>
        <pc:spChg chg="mod">
          <ac:chgData name="Cao Nam" userId="341df1c5e8e02a0a" providerId="LiveId" clId="{E63BF461-FE7A-4AAD-9313-35353937FA3A}" dt="2023-12-17T07:33:47.960" v="1589" actId="20577"/>
          <ac:spMkLst>
            <pc:docMk/>
            <pc:sldMk cId="3974350792" sldId="317"/>
            <ac:spMk id="6" creationId="{5CB00E11-0D4D-2641-B5F6-B7ACC5C9DF73}"/>
          </ac:spMkLst>
        </pc:spChg>
        <pc:picChg chg="add mod">
          <ac:chgData name="Cao Nam" userId="341df1c5e8e02a0a" providerId="LiveId" clId="{E63BF461-FE7A-4AAD-9313-35353937FA3A}" dt="2023-12-17T07:33:54.847" v="1593" actId="1076"/>
          <ac:picMkLst>
            <pc:docMk/>
            <pc:sldMk cId="3974350792" sldId="317"/>
            <ac:picMk id="7" creationId="{A16F7CEA-2758-AE9F-434E-7CCE2F86D960}"/>
          </ac:picMkLst>
        </pc:picChg>
        <pc:picChg chg="del">
          <ac:chgData name="Cao Nam" userId="341df1c5e8e02a0a" providerId="LiveId" clId="{E63BF461-FE7A-4AAD-9313-35353937FA3A}" dt="2023-12-17T07:33:49.693" v="1590" actId="478"/>
          <ac:picMkLst>
            <pc:docMk/>
            <pc:sldMk cId="3974350792" sldId="317"/>
            <ac:picMk id="8" creationId="{497A419A-DD7B-825F-C42B-8677BC30BFAB}"/>
          </ac:picMkLst>
        </pc:picChg>
      </pc:sldChg>
      <pc:sldChg chg="addSp delSp modSp add del mod">
        <pc:chgData name="Cao Nam" userId="341df1c5e8e02a0a" providerId="LiveId" clId="{E63BF461-FE7A-4AAD-9313-35353937FA3A}" dt="2023-12-17T08:11:11.123" v="1655" actId="47"/>
        <pc:sldMkLst>
          <pc:docMk/>
          <pc:sldMk cId="1064947436" sldId="318"/>
        </pc:sldMkLst>
        <pc:spChg chg="mod">
          <ac:chgData name="Cao Nam" userId="341df1c5e8e02a0a" providerId="LiveId" clId="{E63BF461-FE7A-4AAD-9313-35353937FA3A}" dt="2023-12-17T07:33:27.415" v="1553" actId="20577"/>
          <ac:spMkLst>
            <pc:docMk/>
            <pc:sldMk cId="1064947436" sldId="318"/>
            <ac:spMk id="6" creationId="{5CB00E11-0D4D-2641-B5F6-B7ACC5C9DF73}"/>
          </ac:spMkLst>
        </pc:spChg>
        <pc:picChg chg="add mod">
          <ac:chgData name="Cao Nam" userId="341df1c5e8e02a0a" providerId="LiveId" clId="{E63BF461-FE7A-4AAD-9313-35353937FA3A}" dt="2023-12-17T07:33:36.070" v="1557" actId="1076"/>
          <ac:picMkLst>
            <pc:docMk/>
            <pc:sldMk cId="1064947436" sldId="318"/>
            <ac:picMk id="7" creationId="{A55F1DAC-8F14-4CE2-5F07-18832880AFD6}"/>
          </ac:picMkLst>
        </pc:picChg>
        <pc:picChg chg="del">
          <ac:chgData name="Cao Nam" userId="341df1c5e8e02a0a" providerId="LiveId" clId="{E63BF461-FE7A-4AAD-9313-35353937FA3A}" dt="2023-12-17T07:33:29.147" v="1554" actId="478"/>
          <ac:picMkLst>
            <pc:docMk/>
            <pc:sldMk cId="1064947436" sldId="318"/>
            <ac:picMk id="8" creationId="{497A419A-DD7B-825F-C42B-8677BC30BFAB}"/>
          </ac:picMkLst>
        </pc:picChg>
      </pc:sldChg>
      <pc:sldChg chg="addSp delSp modSp add del mod">
        <pc:chgData name="Cao Nam" userId="341df1c5e8e02a0a" providerId="LiveId" clId="{E63BF461-FE7A-4AAD-9313-35353937FA3A}" dt="2023-12-17T08:11:10.606" v="1654" actId="47"/>
        <pc:sldMkLst>
          <pc:docMk/>
          <pc:sldMk cId="1874537860" sldId="319"/>
        </pc:sldMkLst>
        <pc:spChg chg="mod">
          <ac:chgData name="Cao Nam" userId="341df1c5e8e02a0a" providerId="LiveId" clId="{E63BF461-FE7A-4AAD-9313-35353937FA3A}" dt="2023-12-17T07:32:50.549" v="1513" actId="20577"/>
          <ac:spMkLst>
            <pc:docMk/>
            <pc:sldMk cId="1874537860" sldId="319"/>
            <ac:spMk id="6" creationId="{5CB00E11-0D4D-2641-B5F6-B7ACC5C9DF73}"/>
          </ac:spMkLst>
        </pc:spChg>
        <pc:picChg chg="add mod">
          <ac:chgData name="Cao Nam" userId="341df1c5e8e02a0a" providerId="LiveId" clId="{E63BF461-FE7A-4AAD-9313-35353937FA3A}" dt="2023-12-17T07:33:11.733" v="1524" actId="1076"/>
          <ac:picMkLst>
            <pc:docMk/>
            <pc:sldMk cId="1874537860" sldId="319"/>
            <ac:picMk id="7" creationId="{C1024834-B850-F0CD-7F91-C2051C17F1BE}"/>
          </ac:picMkLst>
        </pc:picChg>
        <pc:picChg chg="del mod">
          <ac:chgData name="Cao Nam" userId="341df1c5e8e02a0a" providerId="LiveId" clId="{E63BF461-FE7A-4AAD-9313-35353937FA3A}" dt="2023-12-17T07:32:52.060" v="1515" actId="478"/>
          <ac:picMkLst>
            <pc:docMk/>
            <pc:sldMk cId="1874537860" sldId="319"/>
            <ac:picMk id="8" creationId="{497A419A-DD7B-825F-C42B-8677BC30BFAB}"/>
          </ac:picMkLst>
        </pc:picChg>
      </pc:sldChg>
      <pc:sldChg chg="add del setBg">
        <pc:chgData name="Cao Nam" userId="341df1c5e8e02a0a" providerId="LiveId" clId="{E63BF461-FE7A-4AAD-9313-35353937FA3A}" dt="2023-12-17T07:32:54.529" v="1517"/>
        <pc:sldMkLst>
          <pc:docMk/>
          <pc:sldMk cId="662254391" sldId="3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930601-F28E-4617-8CDE-560F42CA4D04}" type="datetimeFigureOut">
              <a:rPr lang="en-US" smtClean="0"/>
              <a:t>12/17/2023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77689-A4BE-48BB-95F8-919E75ECC681}" type="slidenum">
              <a:rPr lang="en-US" smtClean="0"/>
              <a:t>‹#›</a:t>
            </a:fld>
            <a:endParaRPr lang="en-US"/>
          </a:p>
        </p:txBody>
      </p:sp>
    </p:spTree>
    <p:extLst>
      <p:ext uri="{BB962C8B-B14F-4D97-AF65-F5344CB8AC3E}">
        <p14:creationId xmlns:p14="http://schemas.microsoft.com/office/powerpoint/2010/main" val="1022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83164C-F5A4-482E-AAD2-A10B0868F960}"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04DCD-EBD0-4FAB-BBD6-720716B667C0}" type="slidenum">
              <a:rPr lang="en-US" smtClean="0"/>
              <a:t>‹#›</a:t>
            </a:fld>
            <a:endParaRPr lang="en-US"/>
          </a:p>
        </p:txBody>
      </p:sp>
    </p:spTree>
    <p:extLst>
      <p:ext uri="{BB962C8B-B14F-4D97-AF65-F5344CB8AC3E}">
        <p14:creationId xmlns:p14="http://schemas.microsoft.com/office/powerpoint/2010/main" val="3458130059"/>
      </p:ext>
    </p:extLst>
  </p:cSld>
  <p:clrMapOvr>
    <a:masterClrMapping/>
  </p:clrMapOvr>
  <p:transition spd="med">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3164C-F5A4-482E-AAD2-A10B0868F960}"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04DCD-EBD0-4FAB-BBD6-720716B667C0}" type="slidenum">
              <a:rPr lang="en-US" smtClean="0"/>
              <a:t>‹#›</a:t>
            </a:fld>
            <a:endParaRPr lang="en-US"/>
          </a:p>
        </p:txBody>
      </p:sp>
    </p:spTree>
    <p:extLst>
      <p:ext uri="{BB962C8B-B14F-4D97-AF65-F5344CB8AC3E}">
        <p14:creationId xmlns:p14="http://schemas.microsoft.com/office/powerpoint/2010/main" val="3009170870"/>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3164C-F5A4-482E-AAD2-A10B0868F960}"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04DCD-EBD0-4FAB-BBD6-720716B667C0}" type="slidenum">
              <a:rPr lang="en-US" smtClean="0"/>
              <a:t>‹#›</a:t>
            </a:fld>
            <a:endParaRPr lang="en-US"/>
          </a:p>
        </p:txBody>
      </p:sp>
    </p:spTree>
    <p:extLst>
      <p:ext uri="{BB962C8B-B14F-4D97-AF65-F5344CB8AC3E}">
        <p14:creationId xmlns:p14="http://schemas.microsoft.com/office/powerpoint/2010/main" val="2972271298"/>
      </p:ext>
    </p:extLst>
  </p:cSld>
  <p:clrMapOvr>
    <a:masterClrMapping/>
  </p:clrMapOvr>
  <p:transition spd="med">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3164C-F5A4-482E-AAD2-A10B0868F960}"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04DCD-EBD0-4FAB-BBD6-720716B667C0}" type="slidenum">
              <a:rPr lang="en-US" smtClean="0"/>
              <a:t>‹#›</a:t>
            </a:fld>
            <a:endParaRPr lang="en-US"/>
          </a:p>
        </p:txBody>
      </p:sp>
    </p:spTree>
    <p:extLst>
      <p:ext uri="{BB962C8B-B14F-4D97-AF65-F5344CB8AC3E}">
        <p14:creationId xmlns:p14="http://schemas.microsoft.com/office/powerpoint/2010/main" val="2869399580"/>
      </p:ext>
    </p:extLst>
  </p:cSld>
  <p:clrMapOvr>
    <a:masterClrMapping/>
  </p:clrMapOvr>
  <p:transition spd="med">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83164C-F5A4-482E-AAD2-A10B0868F960}"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04DCD-EBD0-4FAB-BBD6-720716B667C0}" type="slidenum">
              <a:rPr lang="en-US" smtClean="0"/>
              <a:t>‹#›</a:t>
            </a:fld>
            <a:endParaRPr lang="en-US"/>
          </a:p>
        </p:txBody>
      </p:sp>
    </p:spTree>
    <p:extLst>
      <p:ext uri="{BB962C8B-B14F-4D97-AF65-F5344CB8AC3E}">
        <p14:creationId xmlns:p14="http://schemas.microsoft.com/office/powerpoint/2010/main" val="3729927005"/>
      </p:ext>
    </p:extLst>
  </p:cSld>
  <p:clrMapOvr>
    <a:masterClrMapping/>
  </p:clrMapOvr>
  <p:transition spd="med">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83164C-F5A4-482E-AAD2-A10B0868F960}"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04DCD-EBD0-4FAB-BBD6-720716B667C0}" type="slidenum">
              <a:rPr lang="en-US" smtClean="0"/>
              <a:t>‹#›</a:t>
            </a:fld>
            <a:endParaRPr lang="en-US"/>
          </a:p>
        </p:txBody>
      </p:sp>
    </p:spTree>
    <p:extLst>
      <p:ext uri="{BB962C8B-B14F-4D97-AF65-F5344CB8AC3E}">
        <p14:creationId xmlns:p14="http://schemas.microsoft.com/office/powerpoint/2010/main" val="3744026131"/>
      </p:ext>
    </p:extLst>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83164C-F5A4-482E-AAD2-A10B0868F960}" type="datetimeFigureOut">
              <a:rPr lang="en-US" smtClean="0"/>
              <a:t>12/17/2023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04DCD-EBD0-4FAB-BBD6-720716B667C0}" type="slidenum">
              <a:rPr lang="en-US" smtClean="0"/>
              <a:t>‹#›</a:t>
            </a:fld>
            <a:endParaRPr lang="en-US"/>
          </a:p>
        </p:txBody>
      </p:sp>
    </p:spTree>
    <p:extLst>
      <p:ext uri="{BB962C8B-B14F-4D97-AF65-F5344CB8AC3E}">
        <p14:creationId xmlns:p14="http://schemas.microsoft.com/office/powerpoint/2010/main" val="2523277305"/>
      </p:ext>
    </p:extLst>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83164C-F5A4-482E-AAD2-A10B0868F960}" type="datetimeFigureOut">
              <a:rPr lang="en-US" smtClean="0"/>
              <a:t>12/17/2023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04DCD-EBD0-4FAB-BBD6-720716B667C0}" type="slidenum">
              <a:rPr lang="en-US" smtClean="0"/>
              <a:t>‹#›</a:t>
            </a:fld>
            <a:endParaRPr lang="en-US"/>
          </a:p>
        </p:txBody>
      </p:sp>
    </p:spTree>
    <p:extLst>
      <p:ext uri="{BB962C8B-B14F-4D97-AF65-F5344CB8AC3E}">
        <p14:creationId xmlns:p14="http://schemas.microsoft.com/office/powerpoint/2010/main" val="1849887565"/>
      </p:ext>
    </p:extLst>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83164C-F5A4-482E-AAD2-A10B0868F960}" type="datetimeFigureOut">
              <a:rPr lang="en-US" smtClean="0"/>
              <a:t>12/17/2023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04DCD-EBD0-4FAB-BBD6-720716B667C0}" type="slidenum">
              <a:rPr lang="en-US" smtClean="0"/>
              <a:t>‹#›</a:t>
            </a:fld>
            <a:endParaRPr lang="en-US"/>
          </a:p>
        </p:txBody>
      </p:sp>
    </p:spTree>
    <p:extLst>
      <p:ext uri="{BB962C8B-B14F-4D97-AF65-F5344CB8AC3E}">
        <p14:creationId xmlns:p14="http://schemas.microsoft.com/office/powerpoint/2010/main" val="548334929"/>
      </p:ext>
    </p:extLst>
  </p:cSld>
  <p:clrMapOvr>
    <a:masterClrMapping/>
  </p:clrMapOvr>
  <p:transition spd="med">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A83164C-F5A4-482E-AAD2-A10B0868F960}"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04DCD-EBD0-4FAB-BBD6-720716B667C0}" type="slidenum">
              <a:rPr lang="en-US" smtClean="0"/>
              <a:t>‹#›</a:t>
            </a:fld>
            <a:endParaRPr lang="en-US"/>
          </a:p>
        </p:txBody>
      </p:sp>
    </p:spTree>
    <p:extLst>
      <p:ext uri="{BB962C8B-B14F-4D97-AF65-F5344CB8AC3E}">
        <p14:creationId xmlns:p14="http://schemas.microsoft.com/office/powerpoint/2010/main" val="300511868"/>
      </p:ext>
    </p:extLst>
  </p:cSld>
  <p:clrMapOvr>
    <a:masterClrMapping/>
  </p:clrMapOvr>
  <p:transition spd="med">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A83164C-F5A4-482E-AAD2-A10B0868F960}"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04DCD-EBD0-4FAB-BBD6-720716B667C0}" type="slidenum">
              <a:rPr lang="en-US" smtClean="0"/>
              <a:t>‹#›</a:t>
            </a:fld>
            <a:endParaRPr lang="en-US"/>
          </a:p>
        </p:txBody>
      </p:sp>
    </p:spTree>
    <p:extLst>
      <p:ext uri="{BB962C8B-B14F-4D97-AF65-F5344CB8AC3E}">
        <p14:creationId xmlns:p14="http://schemas.microsoft.com/office/powerpoint/2010/main" val="468383124"/>
      </p:ext>
    </p:extLst>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A83164C-F5A4-482E-AAD2-A10B0868F960}" type="datetimeFigureOut">
              <a:rPr lang="en-US" smtClean="0"/>
              <a:t>12/17/2023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D704DCD-EBD0-4FAB-BBD6-720716B667C0}" type="slidenum">
              <a:rPr lang="en-US" smtClean="0"/>
              <a:t>‹#›</a:t>
            </a:fld>
            <a:endParaRPr lang="en-US"/>
          </a:p>
        </p:txBody>
      </p:sp>
    </p:spTree>
    <p:extLst>
      <p:ext uri="{BB962C8B-B14F-4D97-AF65-F5344CB8AC3E}">
        <p14:creationId xmlns:p14="http://schemas.microsoft.com/office/powerpoint/2010/main" val="922487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33C6BB-6FD9-C9C5-23F7-B4E6F6E9F979}"/>
              </a:ext>
            </a:extLst>
          </p:cNvPr>
          <p:cNvSpPr txBox="1"/>
          <p:nvPr/>
        </p:nvSpPr>
        <p:spPr>
          <a:xfrm>
            <a:off x="2369406" y="274195"/>
            <a:ext cx="4819589" cy="369332"/>
          </a:xfrm>
          <a:prstGeom prst="rect">
            <a:avLst/>
          </a:prstGeom>
          <a:noFill/>
        </p:spPr>
        <p:txBody>
          <a:bodyPr wrap="none" rtlCol="0">
            <a:spAutoFit/>
          </a:bodyPr>
          <a:lstStyle/>
          <a:p>
            <a:pPr algn="ctr"/>
            <a:r>
              <a:rPr lang="en-US" sz="1800" dirty="0">
                <a:solidFill>
                  <a:schemeClr val="bg1"/>
                </a:solidFill>
                <a:latin typeface="Arial" panose="020B0604020202020204" pitchFamily="34" charset="0"/>
                <a:cs typeface="Arial" panose="020B0604020202020204" pitchFamily="34" charset="0"/>
              </a:rPr>
              <a:t>TRƯỜNG ĐẠI HỌC CÔNG NGHIỆP HÀ NỘI</a:t>
            </a:r>
          </a:p>
        </p:txBody>
      </p:sp>
      <p:sp>
        <p:nvSpPr>
          <p:cNvPr id="5" name="TextBox 4">
            <a:extLst>
              <a:ext uri="{FF2B5EF4-FFF2-40B4-BE49-F238E27FC236}">
                <a16:creationId xmlns:a16="http://schemas.microsoft.com/office/drawing/2014/main" id="{2BF5895A-1B27-942A-54C3-82CF2D4DA3CB}"/>
              </a:ext>
            </a:extLst>
          </p:cNvPr>
          <p:cNvSpPr txBox="1"/>
          <p:nvPr/>
        </p:nvSpPr>
        <p:spPr>
          <a:xfrm>
            <a:off x="2959759" y="659184"/>
            <a:ext cx="3638881" cy="369332"/>
          </a:xfrm>
          <a:prstGeom prst="rect">
            <a:avLst/>
          </a:prstGeom>
          <a:noFill/>
        </p:spPr>
        <p:txBody>
          <a:bodyPr wrap="none" rtlCol="0">
            <a:spAutoFit/>
          </a:bodyPr>
          <a:lstStyle/>
          <a:p>
            <a:pPr algn="ctr"/>
            <a:r>
              <a:rPr lang="en-US" sz="1800" dirty="0">
                <a:solidFill>
                  <a:schemeClr val="bg1"/>
                </a:solidFill>
                <a:latin typeface="Arial" panose="020B0604020202020204" pitchFamily="34" charset="0"/>
                <a:cs typeface="Arial" panose="020B0604020202020204" pitchFamily="34" charset="0"/>
              </a:rPr>
              <a:t>KHOA CÔNG NGHỆ THÔNG TIN</a:t>
            </a:r>
          </a:p>
        </p:txBody>
      </p:sp>
      <p:sp>
        <p:nvSpPr>
          <p:cNvPr id="6" name="TextBox 5">
            <a:extLst>
              <a:ext uri="{FF2B5EF4-FFF2-40B4-BE49-F238E27FC236}">
                <a16:creationId xmlns:a16="http://schemas.microsoft.com/office/drawing/2014/main" id="{C23656D2-9BF5-948E-1E89-1C4B3326665A}"/>
              </a:ext>
            </a:extLst>
          </p:cNvPr>
          <p:cNvSpPr txBox="1"/>
          <p:nvPr/>
        </p:nvSpPr>
        <p:spPr>
          <a:xfrm>
            <a:off x="1784658" y="1770451"/>
            <a:ext cx="5987001" cy="830997"/>
          </a:xfrm>
          <a:prstGeom prst="rect">
            <a:avLst/>
          </a:prstGeom>
          <a:noFill/>
        </p:spPr>
        <p:txBody>
          <a:bodyPr wrap="square" rtlCol="0">
            <a:spAutoFit/>
          </a:bodyPr>
          <a:lstStyle/>
          <a:p>
            <a:pPr algn="ctr"/>
            <a:r>
              <a:rPr lang="en-US" sz="2400" b="1" dirty="0">
                <a:solidFill>
                  <a:schemeClr val="bg1"/>
                </a:solidFill>
                <a:latin typeface="Arial" panose="020B0604020202020204" pitchFamily="34" charset="0"/>
                <a:cs typeface="Arial" panose="020B0604020202020204" pitchFamily="34" charset="0"/>
              </a:rPr>
              <a:t>ĐỀ TÀI : XÂY DỤNG WEBSITE QUẢN LÝ HỌC SINH</a:t>
            </a:r>
          </a:p>
        </p:txBody>
      </p:sp>
      <p:sp>
        <p:nvSpPr>
          <p:cNvPr id="8" name="TextBox 7">
            <a:extLst>
              <a:ext uri="{FF2B5EF4-FFF2-40B4-BE49-F238E27FC236}">
                <a16:creationId xmlns:a16="http://schemas.microsoft.com/office/drawing/2014/main" id="{B23980E4-FF59-CEE4-36DC-AC1CF6030C5E}"/>
              </a:ext>
            </a:extLst>
          </p:cNvPr>
          <p:cNvSpPr txBox="1"/>
          <p:nvPr/>
        </p:nvSpPr>
        <p:spPr>
          <a:xfrm>
            <a:off x="1311425" y="2868234"/>
            <a:ext cx="1760418" cy="276999"/>
          </a:xfrm>
          <a:prstGeom prst="rect">
            <a:avLst/>
          </a:prstGeom>
          <a:noFill/>
        </p:spPr>
        <p:txBody>
          <a:bodyPr wrap="none" rtlCol="0">
            <a:spAutoFit/>
          </a:bodyPr>
          <a:lstStyle/>
          <a:p>
            <a:r>
              <a:rPr lang="en-US" sz="1200" dirty="0" err="1">
                <a:solidFill>
                  <a:schemeClr val="bg1"/>
                </a:solidFill>
                <a:latin typeface="Arial" panose="020B0604020202020204" pitchFamily="34" charset="0"/>
                <a:cs typeface="Arial" panose="020B0604020202020204" pitchFamily="34" charset="0"/>
              </a:rPr>
              <a:t>Giảng</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viên</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hướng</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dẫn</a:t>
            </a:r>
            <a:endParaRPr lang="en-US" sz="120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6F19F25-BA5F-7A26-91F6-1C72147AE1EA}"/>
              </a:ext>
            </a:extLst>
          </p:cNvPr>
          <p:cNvSpPr txBox="1"/>
          <p:nvPr/>
        </p:nvSpPr>
        <p:spPr>
          <a:xfrm>
            <a:off x="1311425" y="3219061"/>
            <a:ext cx="593432" cy="276999"/>
          </a:xfrm>
          <a:prstGeom prst="rect">
            <a:avLst/>
          </a:prstGeom>
          <a:noFill/>
        </p:spPr>
        <p:txBody>
          <a:bodyPr wrap="none" rtlCol="0">
            <a:spAutoFit/>
          </a:bodyPr>
          <a:lstStyle/>
          <a:p>
            <a:r>
              <a:rPr lang="en-US" sz="1200" dirty="0" err="1">
                <a:solidFill>
                  <a:schemeClr val="bg1"/>
                </a:solidFill>
                <a:latin typeface="Arial" panose="020B0604020202020204" pitchFamily="34" charset="0"/>
                <a:cs typeface="Arial" panose="020B0604020202020204" pitchFamily="34" charset="0"/>
              </a:rPr>
              <a:t>Nhóm</a:t>
            </a:r>
            <a:endParaRPr lang="en-US" sz="1200" dirty="0">
              <a:solidFill>
                <a:schemeClr val="bg1"/>
              </a:solidFill>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3C769784-E2DD-EF41-06BA-931B379F88C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87469" y="180185"/>
            <a:ext cx="955372" cy="955372"/>
          </a:xfrm>
          <a:prstGeom prst="rect">
            <a:avLst/>
          </a:prstGeom>
        </p:spPr>
      </p:pic>
      <p:sp>
        <p:nvSpPr>
          <p:cNvPr id="10" name="TextBox 9">
            <a:extLst>
              <a:ext uri="{FF2B5EF4-FFF2-40B4-BE49-F238E27FC236}">
                <a16:creationId xmlns:a16="http://schemas.microsoft.com/office/drawing/2014/main" id="{27B7E7B7-6602-C49B-A111-40FFE8005BEA}"/>
              </a:ext>
            </a:extLst>
          </p:cNvPr>
          <p:cNvSpPr txBox="1"/>
          <p:nvPr/>
        </p:nvSpPr>
        <p:spPr>
          <a:xfrm>
            <a:off x="1311425" y="3552010"/>
            <a:ext cx="1497526" cy="276999"/>
          </a:xfrm>
          <a:prstGeom prst="rect">
            <a:avLst/>
          </a:prstGeom>
          <a:noFill/>
        </p:spPr>
        <p:txBody>
          <a:bodyPr wrap="none" rtlCol="0">
            <a:spAutoFit/>
          </a:bodyPr>
          <a:lstStyle/>
          <a:p>
            <a:r>
              <a:rPr lang="en-US" sz="1200" dirty="0">
                <a:solidFill>
                  <a:schemeClr val="bg1"/>
                </a:solidFill>
                <a:latin typeface="Arial" panose="020B0604020202020204" pitchFamily="34" charset="0"/>
                <a:cs typeface="Arial" panose="020B0604020202020204" pitchFamily="34" charset="0"/>
              </a:rPr>
              <a:t>Sinh </a:t>
            </a:r>
            <a:r>
              <a:rPr lang="en-US" sz="1200" dirty="0" err="1">
                <a:solidFill>
                  <a:schemeClr val="bg1"/>
                </a:solidFill>
                <a:latin typeface="Arial" panose="020B0604020202020204" pitchFamily="34" charset="0"/>
                <a:cs typeface="Arial" panose="020B0604020202020204" pitchFamily="34" charset="0"/>
              </a:rPr>
              <a:t>viên</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thực</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hiện</a:t>
            </a:r>
            <a:endParaRPr lang="en-US" sz="12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38CB0D7-A85A-B39B-4E92-D4330D2716BC}"/>
              </a:ext>
            </a:extLst>
          </p:cNvPr>
          <p:cNvSpPr txBox="1"/>
          <p:nvPr/>
        </p:nvSpPr>
        <p:spPr>
          <a:xfrm>
            <a:off x="3606800" y="1314643"/>
            <a:ext cx="2342719"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BÁO CÁO THỰC NGHIỆM</a:t>
            </a:r>
          </a:p>
        </p:txBody>
      </p:sp>
      <p:sp>
        <p:nvSpPr>
          <p:cNvPr id="12" name="TextBox 11">
            <a:extLst>
              <a:ext uri="{FF2B5EF4-FFF2-40B4-BE49-F238E27FC236}">
                <a16:creationId xmlns:a16="http://schemas.microsoft.com/office/drawing/2014/main" id="{4B8DAE90-3DAE-4005-160D-413701198382}"/>
              </a:ext>
            </a:extLst>
          </p:cNvPr>
          <p:cNvSpPr txBox="1"/>
          <p:nvPr/>
        </p:nvSpPr>
        <p:spPr>
          <a:xfrm>
            <a:off x="2959759" y="2859785"/>
            <a:ext cx="1650260" cy="276999"/>
          </a:xfrm>
          <a:prstGeom prst="rect">
            <a:avLst/>
          </a:prstGeom>
          <a:noFill/>
        </p:spPr>
        <p:txBody>
          <a:bodyPr wrap="none" rtlCol="0">
            <a:spAutoFit/>
          </a:bodyPr>
          <a:lstStyle/>
          <a:p>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ThS</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Phạm</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Thế</a:t>
            </a:r>
            <a:r>
              <a:rPr lang="en-US" sz="1200" dirty="0">
                <a:solidFill>
                  <a:schemeClr val="bg1"/>
                </a:solidFill>
                <a:latin typeface="Arial" panose="020B0604020202020204" pitchFamily="34" charset="0"/>
                <a:cs typeface="Arial" panose="020B0604020202020204" pitchFamily="34" charset="0"/>
              </a:rPr>
              <a:t> Anh</a:t>
            </a:r>
          </a:p>
        </p:txBody>
      </p:sp>
      <p:sp>
        <p:nvSpPr>
          <p:cNvPr id="13" name="TextBox 12">
            <a:extLst>
              <a:ext uri="{FF2B5EF4-FFF2-40B4-BE49-F238E27FC236}">
                <a16:creationId xmlns:a16="http://schemas.microsoft.com/office/drawing/2014/main" id="{9291F9F7-CCE9-9391-0803-7BD5D65CD96A}"/>
              </a:ext>
            </a:extLst>
          </p:cNvPr>
          <p:cNvSpPr txBox="1"/>
          <p:nvPr/>
        </p:nvSpPr>
        <p:spPr>
          <a:xfrm>
            <a:off x="2959759" y="3219431"/>
            <a:ext cx="441146" cy="276999"/>
          </a:xfrm>
          <a:prstGeom prst="rect">
            <a:avLst/>
          </a:prstGeom>
          <a:noFill/>
        </p:spPr>
        <p:txBody>
          <a:bodyPr wrap="none" rtlCol="0">
            <a:spAutoFit/>
          </a:bodyPr>
          <a:lstStyle/>
          <a:p>
            <a:r>
              <a:rPr lang="en-US" sz="1200" dirty="0">
                <a:solidFill>
                  <a:schemeClr val="bg1"/>
                </a:solidFill>
                <a:latin typeface="Arial" panose="020B0604020202020204" pitchFamily="34" charset="0"/>
                <a:cs typeface="Arial" panose="020B0604020202020204" pitchFamily="34" charset="0"/>
              </a:rPr>
              <a:t>: 15</a:t>
            </a:r>
          </a:p>
        </p:txBody>
      </p:sp>
      <p:sp>
        <p:nvSpPr>
          <p:cNvPr id="14" name="TextBox 13">
            <a:extLst>
              <a:ext uri="{FF2B5EF4-FFF2-40B4-BE49-F238E27FC236}">
                <a16:creationId xmlns:a16="http://schemas.microsoft.com/office/drawing/2014/main" id="{2FDA0112-F776-3CC8-9C13-CF1B7D7CC9E4}"/>
              </a:ext>
            </a:extLst>
          </p:cNvPr>
          <p:cNvSpPr txBox="1"/>
          <p:nvPr/>
        </p:nvSpPr>
        <p:spPr>
          <a:xfrm>
            <a:off x="2959759" y="3533631"/>
            <a:ext cx="2608215" cy="1015663"/>
          </a:xfrm>
          <a:prstGeom prst="rect">
            <a:avLst/>
          </a:prstGeom>
          <a:noFill/>
        </p:spPr>
        <p:txBody>
          <a:bodyPr wrap="none" rtlCol="0">
            <a:spAutoFit/>
          </a:bodyPr>
          <a:lstStyle/>
          <a:p>
            <a:r>
              <a:rPr lang="en-US" sz="1200" dirty="0">
                <a:solidFill>
                  <a:schemeClr val="bg1"/>
                </a:solidFill>
                <a:latin typeface="Arial" panose="020B0604020202020204" pitchFamily="34" charset="0"/>
                <a:cs typeface="Arial" panose="020B0604020202020204" pitchFamily="34" charset="0"/>
              </a:rPr>
              <a:t>:</a:t>
            </a:r>
            <a:r>
              <a:rPr lang="en-US" sz="1200" dirty="0" err="1">
                <a:solidFill>
                  <a:schemeClr val="bg1"/>
                </a:solidFill>
                <a:latin typeface="Arial" panose="020B0604020202020204" pitchFamily="34" charset="0"/>
                <a:cs typeface="Arial" panose="020B0604020202020204" pitchFamily="34" charset="0"/>
              </a:rPr>
              <a:t>Nguyễn</a:t>
            </a:r>
            <a:r>
              <a:rPr lang="en-US" sz="1200" dirty="0">
                <a:solidFill>
                  <a:schemeClr val="bg1"/>
                </a:solidFill>
                <a:latin typeface="Arial" panose="020B0604020202020204" pitchFamily="34" charset="0"/>
                <a:cs typeface="Arial" panose="020B0604020202020204" pitchFamily="34" charset="0"/>
              </a:rPr>
              <a:t> Văn </a:t>
            </a:r>
            <a:r>
              <a:rPr lang="en-US" sz="1200" dirty="0" err="1">
                <a:solidFill>
                  <a:schemeClr val="bg1"/>
                </a:solidFill>
                <a:latin typeface="Arial" panose="020B0604020202020204" pitchFamily="34" charset="0"/>
                <a:cs typeface="Arial" panose="020B0604020202020204" pitchFamily="34" charset="0"/>
              </a:rPr>
              <a:t>Dương</a:t>
            </a:r>
            <a:r>
              <a:rPr lang="en-US" sz="1200" dirty="0">
                <a:solidFill>
                  <a:schemeClr val="bg1"/>
                </a:solidFill>
                <a:latin typeface="Arial" panose="020B0604020202020204" pitchFamily="34" charset="0"/>
                <a:cs typeface="Arial" panose="020B0604020202020204" pitchFamily="34" charset="0"/>
              </a:rPr>
              <a:t> – 2019601153</a:t>
            </a:r>
          </a:p>
          <a:p>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Nguyễn</a:t>
            </a:r>
            <a:r>
              <a:rPr lang="en-US" sz="1200" dirty="0">
                <a:solidFill>
                  <a:schemeClr val="bg1"/>
                </a:solidFill>
                <a:latin typeface="Arial" panose="020B0604020202020204" pitchFamily="34" charset="0"/>
                <a:cs typeface="Arial" panose="020B0604020202020204" pitchFamily="34" charset="0"/>
              </a:rPr>
              <a:t> Văn </a:t>
            </a:r>
            <a:r>
              <a:rPr lang="en-US" sz="1200" dirty="0" err="1">
                <a:solidFill>
                  <a:schemeClr val="bg1"/>
                </a:solidFill>
                <a:latin typeface="Arial" panose="020B0604020202020204" pitchFamily="34" charset="0"/>
                <a:cs typeface="Arial" panose="020B0604020202020204" pitchFamily="34" charset="0"/>
              </a:rPr>
              <a:t>Đức</a:t>
            </a:r>
            <a:r>
              <a:rPr lang="en-US" sz="1200" dirty="0">
                <a:solidFill>
                  <a:schemeClr val="bg1"/>
                </a:solidFill>
                <a:latin typeface="Arial" panose="020B0604020202020204" pitchFamily="34" charset="0"/>
                <a:cs typeface="Arial" panose="020B0604020202020204" pitchFamily="34" charset="0"/>
              </a:rPr>
              <a:t> – 2020607404</a:t>
            </a:r>
          </a:p>
          <a:p>
            <a:r>
              <a:rPr lang="en-US" sz="1200" dirty="0">
                <a:solidFill>
                  <a:schemeClr val="bg1"/>
                </a:solidFill>
                <a:latin typeface="Arial" panose="020B0604020202020204" pitchFamily="34" charset="0"/>
                <a:cs typeface="Arial" panose="020B0604020202020204" pitchFamily="34" charset="0"/>
              </a:rPr>
              <a:t> Bùi Trung </a:t>
            </a:r>
            <a:r>
              <a:rPr lang="en-US" sz="1200" dirty="0" err="1">
                <a:solidFill>
                  <a:schemeClr val="bg1"/>
                </a:solidFill>
                <a:latin typeface="Arial" panose="020B0604020202020204" pitchFamily="34" charset="0"/>
                <a:cs typeface="Arial" panose="020B0604020202020204" pitchFamily="34" charset="0"/>
              </a:rPr>
              <a:t>Đức</a:t>
            </a:r>
            <a:r>
              <a:rPr lang="en-US" sz="1200" dirty="0">
                <a:solidFill>
                  <a:schemeClr val="bg1"/>
                </a:solidFill>
                <a:latin typeface="Arial" panose="020B0604020202020204" pitchFamily="34" charset="0"/>
                <a:cs typeface="Arial" panose="020B0604020202020204" pitchFamily="34" charset="0"/>
              </a:rPr>
              <a:t> – 2020605848</a:t>
            </a:r>
          </a:p>
          <a:p>
            <a:r>
              <a:rPr lang="en-US" sz="1200" dirty="0">
                <a:solidFill>
                  <a:schemeClr val="bg1"/>
                </a:solidFill>
                <a:latin typeface="Arial" panose="020B0604020202020204" pitchFamily="34" charset="0"/>
                <a:cs typeface="Arial" panose="020B0604020202020204" pitchFamily="34" charset="0"/>
              </a:rPr>
              <a:t> Cao </a:t>
            </a:r>
            <a:r>
              <a:rPr lang="en-US" sz="1200" dirty="0" err="1">
                <a:solidFill>
                  <a:schemeClr val="bg1"/>
                </a:solidFill>
                <a:latin typeface="Arial" panose="020B0604020202020204" pitchFamily="34" charset="0"/>
                <a:cs typeface="Arial" panose="020B0604020202020204" pitchFamily="34" charset="0"/>
              </a:rPr>
              <a:t>Đắc</a:t>
            </a:r>
            <a:r>
              <a:rPr lang="en-US" sz="1200" dirty="0">
                <a:solidFill>
                  <a:schemeClr val="bg1"/>
                </a:solidFill>
                <a:latin typeface="Arial" panose="020B0604020202020204" pitchFamily="34" charset="0"/>
                <a:cs typeface="Arial" panose="020B0604020202020204" pitchFamily="34" charset="0"/>
              </a:rPr>
              <a:t> Nam – 2019605804</a:t>
            </a:r>
          </a:p>
          <a:p>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Đặng</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Thìn</a:t>
            </a:r>
            <a:r>
              <a:rPr lang="en-US" sz="1200" dirty="0">
                <a:solidFill>
                  <a:schemeClr val="bg1"/>
                </a:solidFill>
                <a:latin typeface="Arial" panose="020B0604020202020204" pitchFamily="34" charset="0"/>
                <a:cs typeface="Arial" panose="020B0604020202020204" pitchFamily="34" charset="0"/>
              </a:rPr>
              <a:t> Trung - 2020601052</a:t>
            </a:r>
          </a:p>
        </p:txBody>
      </p:sp>
      <p:sp>
        <p:nvSpPr>
          <p:cNvPr id="2" name="TextBox 1">
            <a:extLst>
              <a:ext uri="{FF2B5EF4-FFF2-40B4-BE49-F238E27FC236}">
                <a16:creationId xmlns:a16="http://schemas.microsoft.com/office/drawing/2014/main" id="{2D6A0A30-1013-8C0A-C788-67C05EB5625F}"/>
              </a:ext>
            </a:extLst>
          </p:cNvPr>
          <p:cNvSpPr txBox="1"/>
          <p:nvPr/>
        </p:nvSpPr>
        <p:spPr>
          <a:xfrm>
            <a:off x="1315054" y="4549293"/>
            <a:ext cx="455574" cy="276999"/>
          </a:xfrm>
          <a:prstGeom prst="rect">
            <a:avLst/>
          </a:prstGeom>
          <a:noFill/>
        </p:spPr>
        <p:txBody>
          <a:bodyPr wrap="none" rtlCol="0">
            <a:spAutoFit/>
          </a:bodyPr>
          <a:lstStyle/>
          <a:p>
            <a:r>
              <a:rPr lang="en-US" sz="1200" dirty="0" err="1">
                <a:solidFill>
                  <a:schemeClr val="bg1"/>
                </a:solidFill>
                <a:latin typeface="Arial" panose="020B0604020202020204" pitchFamily="34" charset="0"/>
                <a:cs typeface="Arial" panose="020B0604020202020204" pitchFamily="34" charset="0"/>
              </a:rPr>
              <a:t>Lớp</a:t>
            </a:r>
            <a:endParaRPr lang="en-US" sz="12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E9C49E31-9335-4F14-C298-2715DD106863}"/>
              </a:ext>
            </a:extLst>
          </p:cNvPr>
          <p:cNvSpPr txBox="1"/>
          <p:nvPr/>
        </p:nvSpPr>
        <p:spPr>
          <a:xfrm>
            <a:off x="2959759" y="4549294"/>
            <a:ext cx="1428596" cy="276999"/>
          </a:xfrm>
          <a:prstGeom prst="rect">
            <a:avLst/>
          </a:prstGeom>
          <a:noFill/>
        </p:spPr>
        <p:txBody>
          <a:bodyPr wrap="none" rtlCol="0">
            <a:spAutoFit/>
          </a:bodyPr>
          <a:lstStyle/>
          <a:p>
            <a:r>
              <a:rPr lang="en-US" sz="1200" dirty="0">
                <a:solidFill>
                  <a:schemeClr val="bg1"/>
                </a:solidFill>
                <a:latin typeface="Arial" panose="020B0604020202020204" pitchFamily="34" charset="0"/>
                <a:cs typeface="Arial" panose="020B0604020202020204" pitchFamily="34" charset="0"/>
              </a:rPr>
              <a:t>: 20231IT6022002</a:t>
            </a:r>
          </a:p>
        </p:txBody>
      </p:sp>
    </p:spTree>
    <p:extLst>
      <p:ext uri="{BB962C8B-B14F-4D97-AF65-F5344CB8AC3E}">
        <p14:creationId xmlns:p14="http://schemas.microsoft.com/office/powerpoint/2010/main" val="4105103802"/>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24552-9B46-3B3D-A334-A366CF7E1EAB}"/>
              </a:ext>
            </a:extLst>
          </p:cNvPr>
          <p:cNvSpPr txBox="1"/>
          <p:nvPr/>
        </p:nvSpPr>
        <p:spPr>
          <a:xfrm>
            <a:off x="1676810" y="304862"/>
            <a:ext cx="7009990" cy="6001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4.2 Giao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diện</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phía</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nhà</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trường</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p>
        </p:txBody>
      </p:sp>
      <p:grpSp>
        <p:nvGrpSpPr>
          <p:cNvPr id="2" name="Google Shape;2852;p50">
            <a:extLst>
              <a:ext uri="{FF2B5EF4-FFF2-40B4-BE49-F238E27FC236}">
                <a16:creationId xmlns:a16="http://schemas.microsoft.com/office/drawing/2014/main" id="{9AA072A8-7436-46BC-DC13-CF97CDE7BF92}"/>
              </a:ext>
            </a:extLst>
          </p:cNvPr>
          <p:cNvGrpSpPr/>
          <p:nvPr/>
        </p:nvGrpSpPr>
        <p:grpSpPr>
          <a:xfrm>
            <a:off x="590607" y="1050095"/>
            <a:ext cx="446350" cy="488022"/>
            <a:chOff x="3927075" y="3612900"/>
            <a:chExt cx="251175" cy="266325"/>
          </a:xfrm>
          <a:solidFill>
            <a:schemeClr val="accent6">
              <a:lumMod val="75000"/>
            </a:schemeClr>
          </a:solidFill>
        </p:grpSpPr>
        <p:sp>
          <p:nvSpPr>
            <p:cNvPr id="4" name="Google Shape;2853;p50">
              <a:extLst>
                <a:ext uri="{FF2B5EF4-FFF2-40B4-BE49-F238E27FC236}">
                  <a16:creationId xmlns:a16="http://schemas.microsoft.com/office/drawing/2014/main" id="{7987F13B-838A-81B8-0CE1-F07CDD7E53C9}"/>
                </a:ext>
              </a:extLst>
            </p:cNvPr>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sp>
          <p:nvSpPr>
            <p:cNvPr id="5" name="Google Shape;2854;p50">
              <a:extLst>
                <a:ext uri="{FF2B5EF4-FFF2-40B4-BE49-F238E27FC236}">
                  <a16:creationId xmlns:a16="http://schemas.microsoft.com/office/drawing/2014/main" id="{42A68DB1-B41B-9719-E22E-C5FCDE0264A5}"/>
                </a:ext>
              </a:extLst>
            </p:cNvPr>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5CB00E11-0D4D-2641-B5F6-B7ACC5C9DF73}"/>
              </a:ext>
            </a:extLst>
          </p:cNvPr>
          <p:cNvSpPr txBox="1"/>
          <p:nvPr/>
        </p:nvSpPr>
        <p:spPr>
          <a:xfrm>
            <a:off x="1102014" y="1073944"/>
            <a:ext cx="1693092"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err="1">
                <a:solidFill>
                  <a:prstClr val="white"/>
                </a:solidFill>
                <a:latin typeface="Arial" panose="020B0604020202020204" pitchFamily="34" charset="0"/>
                <a:cs typeface="Arial" panose="020B0604020202020204" pitchFamily="34" charset="0"/>
              </a:rPr>
              <a:t>Đăng</a:t>
            </a:r>
            <a:r>
              <a:rPr lang="en-US" sz="2400" dirty="0">
                <a:solidFill>
                  <a:prstClr val="white"/>
                </a:solidFill>
                <a:latin typeface="Arial" panose="020B0604020202020204" pitchFamily="34" charset="0"/>
                <a:cs typeface="Arial" panose="020B0604020202020204" pitchFamily="34" charset="0"/>
              </a:rPr>
              <a:t> </a:t>
            </a:r>
            <a:r>
              <a:rPr lang="en-US" sz="2400" dirty="0" err="1">
                <a:solidFill>
                  <a:prstClr val="white"/>
                </a:solidFill>
                <a:latin typeface="Arial" panose="020B0604020202020204" pitchFamily="34" charset="0"/>
                <a:cs typeface="Arial" panose="020B0604020202020204" pitchFamily="34" charset="0"/>
              </a:rPr>
              <a:t>nhập</a:t>
            </a: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7" name="Picture 6">
            <a:extLst>
              <a:ext uri="{FF2B5EF4-FFF2-40B4-BE49-F238E27FC236}">
                <a16:creationId xmlns:a16="http://schemas.microsoft.com/office/drawing/2014/main" id="{45D3C383-8CC5-F038-C20B-2869B537F4BB}"/>
              </a:ext>
            </a:extLst>
          </p:cNvPr>
          <p:cNvPicPr>
            <a:picLocks noChangeAspect="1"/>
          </p:cNvPicPr>
          <p:nvPr/>
        </p:nvPicPr>
        <p:blipFill>
          <a:blip r:embed="rId3"/>
          <a:stretch>
            <a:fillRect/>
          </a:stretch>
        </p:blipFill>
        <p:spPr>
          <a:xfrm>
            <a:off x="1783715" y="1764619"/>
            <a:ext cx="5576570" cy="3182032"/>
          </a:xfrm>
          <a:prstGeom prst="rect">
            <a:avLst/>
          </a:prstGeom>
        </p:spPr>
      </p:pic>
    </p:spTree>
    <p:extLst>
      <p:ext uri="{BB962C8B-B14F-4D97-AF65-F5344CB8AC3E}">
        <p14:creationId xmlns:p14="http://schemas.microsoft.com/office/powerpoint/2010/main" val="266100294"/>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24552-9B46-3B3D-A334-A366CF7E1EAB}"/>
              </a:ext>
            </a:extLst>
          </p:cNvPr>
          <p:cNvSpPr txBox="1"/>
          <p:nvPr/>
        </p:nvSpPr>
        <p:spPr>
          <a:xfrm>
            <a:off x="1676810" y="304862"/>
            <a:ext cx="7009990" cy="6001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4.2 Giao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diện</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phía</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nhà</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trường</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p>
        </p:txBody>
      </p:sp>
      <p:grpSp>
        <p:nvGrpSpPr>
          <p:cNvPr id="2" name="Google Shape;2852;p50">
            <a:extLst>
              <a:ext uri="{FF2B5EF4-FFF2-40B4-BE49-F238E27FC236}">
                <a16:creationId xmlns:a16="http://schemas.microsoft.com/office/drawing/2014/main" id="{9AA072A8-7436-46BC-DC13-CF97CDE7BF92}"/>
              </a:ext>
            </a:extLst>
          </p:cNvPr>
          <p:cNvGrpSpPr/>
          <p:nvPr/>
        </p:nvGrpSpPr>
        <p:grpSpPr>
          <a:xfrm>
            <a:off x="590607" y="1050095"/>
            <a:ext cx="446350" cy="488022"/>
            <a:chOff x="3927075" y="3612900"/>
            <a:chExt cx="251175" cy="266325"/>
          </a:xfrm>
          <a:solidFill>
            <a:schemeClr val="accent6">
              <a:lumMod val="75000"/>
            </a:schemeClr>
          </a:solidFill>
        </p:grpSpPr>
        <p:sp>
          <p:nvSpPr>
            <p:cNvPr id="4" name="Google Shape;2853;p50">
              <a:extLst>
                <a:ext uri="{FF2B5EF4-FFF2-40B4-BE49-F238E27FC236}">
                  <a16:creationId xmlns:a16="http://schemas.microsoft.com/office/drawing/2014/main" id="{7987F13B-838A-81B8-0CE1-F07CDD7E53C9}"/>
                </a:ext>
              </a:extLst>
            </p:cNvPr>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sp>
          <p:nvSpPr>
            <p:cNvPr id="5" name="Google Shape;2854;p50">
              <a:extLst>
                <a:ext uri="{FF2B5EF4-FFF2-40B4-BE49-F238E27FC236}">
                  <a16:creationId xmlns:a16="http://schemas.microsoft.com/office/drawing/2014/main" id="{42A68DB1-B41B-9719-E22E-C5FCDE0264A5}"/>
                </a:ext>
              </a:extLst>
            </p:cNvPr>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5CB00E11-0D4D-2641-B5F6-B7ACC5C9DF73}"/>
              </a:ext>
            </a:extLst>
          </p:cNvPr>
          <p:cNvSpPr txBox="1"/>
          <p:nvPr/>
        </p:nvSpPr>
        <p:spPr>
          <a:xfrm>
            <a:off x="1102014" y="1073944"/>
            <a:ext cx="266771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Quản</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lý</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nhân</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viên</a:t>
            </a: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2050" name="image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957" y="1704527"/>
            <a:ext cx="7017406" cy="3087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2259889"/>
      </p:ext>
    </p:extLst>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24552-9B46-3B3D-A334-A366CF7E1EAB}"/>
              </a:ext>
            </a:extLst>
          </p:cNvPr>
          <p:cNvSpPr txBox="1"/>
          <p:nvPr/>
        </p:nvSpPr>
        <p:spPr>
          <a:xfrm>
            <a:off x="1676810" y="304862"/>
            <a:ext cx="7009990" cy="6001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4.2 Giao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diện</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phía</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nhà</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trường</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p>
        </p:txBody>
      </p:sp>
      <p:grpSp>
        <p:nvGrpSpPr>
          <p:cNvPr id="2" name="Google Shape;2852;p50">
            <a:extLst>
              <a:ext uri="{FF2B5EF4-FFF2-40B4-BE49-F238E27FC236}">
                <a16:creationId xmlns:a16="http://schemas.microsoft.com/office/drawing/2014/main" id="{9AA072A8-7436-46BC-DC13-CF97CDE7BF92}"/>
              </a:ext>
            </a:extLst>
          </p:cNvPr>
          <p:cNvGrpSpPr/>
          <p:nvPr/>
        </p:nvGrpSpPr>
        <p:grpSpPr>
          <a:xfrm>
            <a:off x="590607" y="1050095"/>
            <a:ext cx="446350" cy="488022"/>
            <a:chOff x="3927075" y="3612900"/>
            <a:chExt cx="251175" cy="266325"/>
          </a:xfrm>
          <a:solidFill>
            <a:schemeClr val="accent6">
              <a:lumMod val="75000"/>
            </a:schemeClr>
          </a:solidFill>
        </p:grpSpPr>
        <p:sp>
          <p:nvSpPr>
            <p:cNvPr id="4" name="Google Shape;2853;p50">
              <a:extLst>
                <a:ext uri="{FF2B5EF4-FFF2-40B4-BE49-F238E27FC236}">
                  <a16:creationId xmlns:a16="http://schemas.microsoft.com/office/drawing/2014/main" id="{7987F13B-838A-81B8-0CE1-F07CDD7E53C9}"/>
                </a:ext>
              </a:extLst>
            </p:cNvPr>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sp>
          <p:nvSpPr>
            <p:cNvPr id="5" name="Google Shape;2854;p50">
              <a:extLst>
                <a:ext uri="{FF2B5EF4-FFF2-40B4-BE49-F238E27FC236}">
                  <a16:creationId xmlns:a16="http://schemas.microsoft.com/office/drawing/2014/main" id="{42A68DB1-B41B-9719-E22E-C5FCDE0264A5}"/>
                </a:ext>
              </a:extLst>
            </p:cNvPr>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5CB00E11-0D4D-2641-B5F6-B7ACC5C9DF73}"/>
              </a:ext>
            </a:extLst>
          </p:cNvPr>
          <p:cNvSpPr txBox="1"/>
          <p:nvPr/>
        </p:nvSpPr>
        <p:spPr>
          <a:xfrm>
            <a:off x="1102014" y="1073944"/>
            <a:ext cx="2393604"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Thêm</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nhân</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viên</a:t>
            </a: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3074" name="image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014" y="1704527"/>
            <a:ext cx="6906674" cy="3026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8770523"/>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24552-9B46-3B3D-A334-A366CF7E1EAB}"/>
              </a:ext>
            </a:extLst>
          </p:cNvPr>
          <p:cNvSpPr txBox="1"/>
          <p:nvPr/>
        </p:nvSpPr>
        <p:spPr>
          <a:xfrm>
            <a:off x="1676810" y="304862"/>
            <a:ext cx="7009990" cy="6001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4.2 Giao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diện</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phía</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nhà</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trường</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p>
        </p:txBody>
      </p:sp>
      <p:grpSp>
        <p:nvGrpSpPr>
          <p:cNvPr id="2" name="Google Shape;2852;p50">
            <a:extLst>
              <a:ext uri="{FF2B5EF4-FFF2-40B4-BE49-F238E27FC236}">
                <a16:creationId xmlns:a16="http://schemas.microsoft.com/office/drawing/2014/main" id="{9AA072A8-7436-46BC-DC13-CF97CDE7BF92}"/>
              </a:ext>
            </a:extLst>
          </p:cNvPr>
          <p:cNvGrpSpPr/>
          <p:nvPr/>
        </p:nvGrpSpPr>
        <p:grpSpPr>
          <a:xfrm>
            <a:off x="590607" y="1050095"/>
            <a:ext cx="446350" cy="488022"/>
            <a:chOff x="3927075" y="3612900"/>
            <a:chExt cx="251175" cy="266325"/>
          </a:xfrm>
          <a:solidFill>
            <a:schemeClr val="accent6">
              <a:lumMod val="75000"/>
            </a:schemeClr>
          </a:solidFill>
        </p:grpSpPr>
        <p:sp>
          <p:nvSpPr>
            <p:cNvPr id="4" name="Google Shape;2853;p50">
              <a:extLst>
                <a:ext uri="{FF2B5EF4-FFF2-40B4-BE49-F238E27FC236}">
                  <a16:creationId xmlns:a16="http://schemas.microsoft.com/office/drawing/2014/main" id="{7987F13B-838A-81B8-0CE1-F07CDD7E53C9}"/>
                </a:ext>
              </a:extLst>
            </p:cNvPr>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sp>
          <p:nvSpPr>
            <p:cNvPr id="5" name="Google Shape;2854;p50">
              <a:extLst>
                <a:ext uri="{FF2B5EF4-FFF2-40B4-BE49-F238E27FC236}">
                  <a16:creationId xmlns:a16="http://schemas.microsoft.com/office/drawing/2014/main" id="{42A68DB1-B41B-9719-E22E-C5FCDE0264A5}"/>
                </a:ext>
              </a:extLst>
            </p:cNvPr>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5CB00E11-0D4D-2641-B5F6-B7ACC5C9DF73}"/>
              </a:ext>
            </a:extLst>
          </p:cNvPr>
          <p:cNvSpPr txBox="1"/>
          <p:nvPr/>
        </p:nvSpPr>
        <p:spPr>
          <a:xfrm>
            <a:off x="1102014" y="1073944"/>
            <a:ext cx="4123245"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Cập</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nhật</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thông</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tin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nhân</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viên</a:t>
            </a: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4098" name="image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581" y="1704527"/>
            <a:ext cx="6997403" cy="3066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1739506"/>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24552-9B46-3B3D-A334-A366CF7E1EAB}"/>
              </a:ext>
            </a:extLst>
          </p:cNvPr>
          <p:cNvSpPr txBox="1"/>
          <p:nvPr/>
        </p:nvSpPr>
        <p:spPr>
          <a:xfrm>
            <a:off x="1676810" y="304862"/>
            <a:ext cx="7009990" cy="6001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4.2 Giao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diện</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phía</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nhà</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trường</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p>
        </p:txBody>
      </p:sp>
      <p:grpSp>
        <p:nvGrpSpPr>
          <p:cNvPr id="2" name="Google Shape;2852;p50">
            <a:extLst>
              <a:ext uri="{FF2B5EF4-FFF2-40B4-BE49-F238E27FC236}">
                <a16:creationId xmlns:a16="http://schemas.microsoft.com/office/drawing/2014/main" id="{9AA072A8-7436-46BC-DC13-CF97CDE7BF92}"/>
              </a:ext>
            </a:extLst>
          </p:cNvPr>
          <p:cNvGrpSpPr/>
          <p:nvPr/>
        </p:nvGrpSpPr>
        <p:grpSpPr>
          <a:xfrm>
            <a:off x="590607" y="1050095"/>
            <a:ext cx="446350" cy="488022"/>
            <a:chOff x="3927075" y="3612900"/>
            <a:chExt cx="251175" cy="266325"/>
          </a:xfrm>
          <a:solidFill>
            <a:schemeClr val="accent6">
              <a:lumMod val="75000"/>
            </a:schemeClr>
          </a:solidFill>
        </p:grpSpPr>
        <p:sp>
          <p:nvSpPr>
            <p:cNvPr id="4" name="Google Shape;2853;p50">
              <a:extLst>
                <a:ext uri="{FF2B5EF4-FFF2-40B4-BE49-F238E27FC236}">
                  <a16:creationId xmlns:a16="http://schemas.microsoft.com/office/drawing/2014/main" id="{7987F13B-838A-81B8-0CE1-F07CDD7E53C9}"/>
                </a:ext>
              </a:extLst>
            </p:cNvPr>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sp>
          <p:nvSpPr>
            <p:cNvPr id="5" name="Google Shape;2854;p50">
              <a:extLst>
                <a:ext uri="{FF2B5EF4-FFF2-40B4-BE49-F238E27FC236}">
                  <a16:creationId xmlns:a16="http://schemas.microsoft.com/office/drawing/2014/main" id="{42A68DB1-B41B-9719-E22E-C5FCDE0264A5}"/>
                </a:ext>
              </a:extLst>
            </p:cNvPr>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5CB00E11-0D4D-2641-B5F6-B7ACC5C9DF73}"/>
              </a:ext>
            </a:extLst>
          </p:cNvPr>
          <p:cNvSpPr txBox="1"/>
          <p:nvPr/>
        </p:nvSpPr>
        <p:spPr>
          <a:xfrm>
            <a:off x="1102014" y="1073944"/>
            <a:ext cx="359104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Xem</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danh</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sách</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môn</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học</a:t>
            </a: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8" name="image3.png">
            <a:extLst>
              <a:ext uri="{FF2B5EF4-FFF2-40B4-BE49-F238E27FC236}">
                <a16:creationId xmlns:a16="http://schemas.microsoft.com/office/drawing/2014/main" id="{C52A9A4C-560C-C050-78CB-E433A1ADA71D}"/>
              </a:ext>
            </a:extLst>
          </p:cNvPr>
          <p:cNvPicPr/>
          <p:nvPr/>
        </p:nvPicPr>
        <p:blipFill>
          <a:blip r:embed="rId3"/>
          <a:srcRect/>
          <a:stretch>
            <a:fillRect/>
          </a:stretch>
        </p:blipFill>
        <p:spPr>
          <a:xfrm>
            <a:off x="1618392" y="1758950"/>
            <a:ext cx="6149340" cy="2736056"/>
          </a:xfrm>
          <a:prstGeom prst="rect">
            <a:avLst/>
          </a:prstGeom>
          <a:ln/>
        </p:spPr>
      </p:pic>
      <p:pic>
        <p:nvPicPr>
          <p:cNvPr id="5122" name="image4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2901" y="1758950"/>
            <a:ext cx="6154831" cy="2736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0742511"/>
      </p:ext>
    </p:extLst>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24552-9B46-3B3D-A334-A366CF7E1EAB}"/>
              </a:ext>
            </a:extLst>
          </p:cNvPr>
          <p:cNvSpPr txBox="1"/>
          <p:nvPr/>
        </p:nvSpPr>
        <p:spPr>
          <a:xfrm>
            <a:off x="1676810" y="304862"/>
            <a:ext cx="7009990" cy="6001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4.2 Giao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diện</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phía</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nhà</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trường</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p>
        </p:txBody>
      </p:sp>
      <p:grpSp>
        <p:nvGrpSpPr>
          <p:cNvPr id="2" name="Google Shape;2852;p50">
            <a:extLst>
              <a:ext uri="{FF2B5EF4-FFF2-40B4-BE49-F238E27FC236}">
                <a16:creationId xmlns:a16="http://schemas.microsoft.com/office/drawing/2014/main" id="{9AA072A8-7436-46BC-DC13-CF97CDE7BF92}"/>
              </a:ext>
            </a:extLst>
          </p:cNvPr>
          <p:cNvGrpSpPr/>
          <p:nvPr/>
        </p:nvGrpSpPr>
        <p:grpSpPr>
          <a:xfrm>
            <a:off x="590607" y="1050095"/>
            <a:ext cx="446350" cy="488022"/>
            <a:chOff x="3927075" y="3612900"/>
            <a:chExt cx="251175" cy="266325"/>
          </a:xfrm>
          <a:solidFill>
            <a:schemeClr val="accent6">
              <a:lumMod val="75000"/>
            </a:schemeClr>
          </a:solidFill>
        </p:grpSpPr>
        <p:sp>
          <p:nvSpPr>
            <p:cNvPr id="4" name="Google Shape;2853;p50">
              <a:extLst>
                <a:ext uri="{FF2B5EF4-FFF2-40B4-BE49-F238E27FC236}">
                  <a16:creationId xmlns:a16="http://schemas.microsoft.com/office/drawing/2014/main" id="{7987F13B-838A-81B8-0CE1-F07CDD7E53C9}"/>
                </a:ext>
              </a:extLst>
            </p:cNvPr>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sp>
          <p:nvSpPr>
            <p:cNvPr id="5" name="Google Shape;2854;p50">
              <a:extLst>
                <a:ext uri="{FF2B5EF4-FFF2-40B4-BE49-F238E27FC236}">
                  <a16:creationId xmlns:a16="http://schemas.microsoft.com/office/drawing/2014/main" id="{42A68DB1-B41B-9719-E22E-C5FCDE0264A5}"/>
                </a:ext>
              </a:extLst>
            </p:cNvPr>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5CB00E11-0D4D-2641-B5F6-B7ACC5C9DF73}"/>
              </a:ext>
            </a:extLst>
          </p:cNvPr>
          <p:cNvSpPr txBox="1"/>
          <p:nvPr/>
        </p:nvSpPr>
        <p:spPr>
          <a:xfrm>
            <a:off x="1102014" y="1073944"/>
            <a:ext cx="2565126"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Quản</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lý</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giáo</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viên</a:t>
            </a: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8" name="image9.png">
            <a:extLst>
              <a:ext uri="{FF2B5EF4-FFF2-40B4-BE49-F238E27FC236}">
                <a16:creationId xmlns:a16="http://schemas.microsoft.com/office/drawing/2014/main" id="{3D72DBC7-8111-5B10-DEB9-F2B462801421}"/>
              </a:ext>
            </a:extLst>
          </p:cNvPr>
          <p:cNvPicPr/>
          <p:nvPr/>
        </p:nvPicPr>
        <p:blipFill>
          <a:blip r:embed="rId3"/>
          <a:srcRect/>
          <a:stretch>
            <a:fillRect/>
          </a:stretch>
        </p:blipFill>
        <p:spPr>
          <a:xfrm>
            <a:off x="1446530" y="1885950"/>
            <a:ext cx="6250940" cy="2742406"/>
          </a:xfrm>
          <a:prstGeom prst="rect">
            <a:avLst/>
          </a:prstGeom>
          <a:ln/>
        </p:spPr>
      </p:pic>
      <p:pic>
        <p:nvPicPr>
          <p:cNvPr id="6146" name="image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529" y="1885950"/>
            <a:ext cx="6258355" cy="274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2869321"/>
      </p:ext>
    </p:extLst>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24552-9B46-3B3D-A334-A366CF7E1EAB}"/>
              </a:ext>
            </a:extLst>
          </p:cNvPr>
          <p:cNvSpPr txBox="1"/>
          <p:nvPr/>
        </p:nvSpPr>
        <p:spPr>
          <a:xfrm>
            <a:off x="1676810" y="304862"/>
            <a:ext cx="7009990" cy="6001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4.2 Giao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diện</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phía</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nhà</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trường</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p>
        </p:txBody>
      </p:sp>
      <p:grpSp>
        <p:nvGrpSpPr>
          <p:cNvPr id="2" name="Google Shape;2852;p50">
            <a:extLst>
              <a:ext uri="{FF2B5EF4-FFF2-40B4-BE49-F238E27FC236}">
                <a16:creationId xmlns:a16="http://schemas.microsoft.com/office/drawing/2014/main" id="{9AA072A8-7436-46BC-DC13-CF97CDE7BF92}"/>
              </a:ext>
            </a:extLst>
          </p:cNvPr>
          <p:cNvGrpSpPr/>
          <p:nvPr/>
        </p:nvGrpSpPr>
        <p:grpSpPr>
          <a:xfrm>
            <a:off x="590607" y="1050095"/>
            <a:ext cx="446350" cy="488022"/>
            <a:chOff x="3927075" y="3612900"/>
            <a:chExt cx="251175" cy="266325"/>
          </a:xfrm>
          <a:solidFill>
            <a:schemeClr val="accent6">
              <a:lumMod val="75000"/>
            </a:schemeClr>
          </a:solidFill>
        </p:grpSpPr>
        <p:sp>
          <p:nvSpPr>
            <p:cNvPr id="4" name="Google Shape;2853;p50">
              <a:extLst>
                <a:ext uri="{FF2B5EF4-FFF2-40B4-BE49-F238E27FC236}">
                  <a16:creationId xmlns:a16="http://schemas.microsoft.com/office/drawing/2014/main" id="{7987F13B-838A-81B8-0CE1-F07CDD7E53C9}"/>
                </a:ext>
              </a:extLst>
            </p:cNvPr>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sp>
          <p:nvSpPr>
            <p:cNvPr id="5" name="Google Shape;2854;p50">
              <a:extLst>
                <a:ext uri="{FF2B5EF4-FFF2-40B4-BE49-F238E27FC236}">
                  <a16:creationId xmlns:a16="http://schemas.microsoft.com/office/drawing/2014/main" id="{42A68DB1-B41B-9719-E22E-C5FCDE0264A5}"/>
                </a:ext>
              </a:extLst>
            </p:cNvPr>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5CB00E11-0D4D-2641-B5F6-B7ACC5C9DF73}"/>
              </a:ext>
            </a:extLst>
          </p:cNvPr>
          <p:cNvSpPr txBox="1"/>
          <p:nvPr/>
        </p:nvSpPr>
        <p:spPr>
          <a:xfrm>
            <a:off x="1102014" y="1073944"/>
            <a:ext cx="2355132"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Quản</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lý</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lớp</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học</a:t>
            </a: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8" name="image21.png">
            <a:extLst>
              <a:ext uri="{FF2B5EF4-FFF2-40B4-BE49-F238E27FC236}">
                <a16:creationId xmlns:a16="http://schemas.microsoft.com/office/drawing/2014/main" id="{EF7CCE9F-D47B-4A26-AAC1-FCC971CAED7D}"/>
              </a:ext>
            </a:extLst>
          </p:cNvPr>
          <p:cNvPicPr/>
          <p:nvPr/>
        </p:nvPicPr>
        <p:blipFill>
          <a:blip r:embed="rId3"/>
          <a:srcRect/>
          <a:stretch>
            <a:fillRect/>
          </a:stretch>
        </p:blipFill>
        <p:spPr>
          <a:xfrm>
            <a:off x="1373505" y="1860550"/>
            <a:ext cx="6396990" cy="2832100"/>
          </a:xfrm>
          <a:prstGeom prst="rect">
            <a:avLst/>
          </a:prstGeom>
          <a:ln/>
        </p:spPr>
      </p:pic>
      <p:pic>
        <p:nvPicPr>
          <p:cNvPr id="7170" name="image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3504" y="1860550"/>
            <a:ext cx="6434301"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3708985"/>
      </p:ext>
    </p:extLst>
  </p:cSld>
  <p:clrMapOvr>
    <a:masterClrMapping/>
  </p:clrMapOvr>
  <p:transition spd="med">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24552-9B46-3B3D-A334-A366CF7E1EAB}"/>
              </a:ext>
            </a:extLst>
          </p:cNvPr>
          <p:cNvSpPr txBox="1"/>
          <p:nvPr/>
        </p:nvSpPr>
        <p:spPr>
          <a:xfrm>
            <a:off x="1676810" y="304862"/>
            <a:ext cx="7009990" cy="6001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4.2 Giao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diện</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phía</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nhà</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trường</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p>
        </p:txBody>
      </p:sp>
      <p:grpSp>
        <p:nvGrpSpPr>
          <p:cNvPr id="2" name="Google Shape;2852;p50">
            <a:extLst>
              <a:ext uri="{FF2B5EF4-FFF2-40B4-BE49-F238E27FC236}">
                <a16:creationId xmlns:a16="http://schemas.microsoft.com/office/drawing/2014/main" id="{9AA072A8-7436-46BC-DC13-CF97CDE7BF92}"/>
              </a:ext>
            </a:extLst>
          </p:cNvPr>
          <p:cNvGrpSpPr/>
          <p:nvPr/>
        </p:nvGrpSpPr>
        <p:grpSpPr>
          <a:xfrm>
            <a:off x="590607" y="1050095"/>
            <a:ext cx="446350" cy="488022"/>
            <a:chOff x="3927075" y="3612900"/>
            <a:chExt cx="251175" cy="266325"/>
          </a:xfrm>
          <a:solidFill>
            <a:schemeClr val="accent6">
              <a:lumMod val="75000"/>
            </a:schemeClr>
          </a:solidFill>
        </p:grpSpPr>
        <p:sp>
          <p:nvSpPr>
            <p:cNvPr id="4" name="Google Shape;2853;p50">
              <a:extLst>
                <a:ext uri="{FF2B5EF4-FFF2-40B4-BE49-F238E27FC236}">
                  <a16:creationId xmlns:a16="http://schemas.microsoft.com/office/drawing/2014/main" id="{7987F13B-838A-81B8-0CE1-F07CDD7E53C9}"/>
                </a:ext>
              </a:extLst>
            </p:cNvPr>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sp>
          <p:nvSpPr>
            <p:cNvPr id="5" name="Google Shape;2854;p50">
              <a:extLst>
                <a:ext uri="{FF2B5EF4-FFF2-40B4-BE49-F238E27FC236}">
                  <a16:creationId xmlns:a16="http://schemas.microsoft.com/office/drawing/2014/main" id="{42A68DB1-B41B-9719-E22E-C5FCDE0264A5}"/>
                </a:ext>
              </a:extLst>
            </p:cNvPr>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5CB00E11-0D4D-2641-B5F6-B7ACC5C9DF73}"/>
              </a:ext>
            </a:extLst>
          </p:cNvPr>
          <p:cNvSpPr txBox="1"/>
          <p:nvPr/>
        </p:nvSpPr>
        <p:spPr>
          <a:xfrm>
            <a:off x="1102014" y="1073944"/>
            <a:ext cx="3097323"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Thực</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hiện</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phân</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công</a:t>
            </a: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8" name="image4.png">
            <a:extLst>
              <a:ext uri="{FF2B5EF4-FFF2-40B4-BE49-F238E27FC236}">
                <a16:creationId xmlns:a16="http://schemas.microsoft.com/office/drawing/2014/main" id="{6AB12D82-B0C9-611D-2F01-50D45D37EE20}"/>
              </a:ext>
            </a:extLst>
          </p:cNvPr>
          <p:cNvPicPr/>
          <p:nvPr/>
        </p:nvPicPr>
        <p:blipFill>
          <a:blip r:embed="rId3"/>
          <a:srcRect/>
          <a:stretch>
            <a:fillRect/>
          </a:stretch>
        </p:blipFill>
        <p:spPr>
          <a:xfrm>
            <a:off x="1503680" y="1704527"/>
            <a:ext cx="6136640" cy="3073400"/>
          </a:xfrm>
          <a:prstGeom prst="rect">
            <a:avLst/>
          </a:prstGeom>
          <a:ln/>
        </p:spPr>
      </p:pic>
      <p:pic>
        <p:nvPicPr>
          <p:cNvPr id="8194" name="image2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3679" y="1704527"/>
            <a:ext cx="6136641"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3722895"/>
      </p:ext>
    </p:extLst>
  </p:cSld>
  <p:clrMapOvr>
    <a:masterClrMapping/>
  </p:clrMapOvr>
  <p:transition spd="med">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24552-9B46-3B3D-A334-A366CF7E1EAB}"/>
              </a:ext>
            </a:extLst>
          </p:cNvPr>
          <p:cNvSpPr txBox="1"/>
          <p:nvPr/>
        </p:nvSpPr>
        <p:spPr>
          <a:xfrm>
            <a:off x="1676810" y="304862"/>
            <a:ext cx="7009990" cy="6001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4.2 Giao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diện</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phía</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nhà</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trường</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p>
        </p:txBody>
      </p:sp>
      <p:grpSp>
        <p:nvGrpSpPr>
          <p:cNvPr id="2" name="Google Shape;2852;p50">
            <a:extLst>
              <a:ext uri="{FF2B5EF4-FFF2-40B4-BE49-F238E27FC236}">
                <a16:creationId xmlns:a16="http://schemas.microsoft.com/office/drawing/2014/main" id="{9AA072A8-7436-46BC-DC13-CF97CDE7BF92}"/>
              </a:ext>
            </a:extLst>
          </p:cNvPr>
          <p:cNvGrpSpPr/>
          <p:nvPr/>
        </p:nvGrpSpPr>
        <p:grpSpPr>
          <a:xfrm>
            <a:off x="590607" y="1050095"/>
            <a:ext cx="446350" cy="488022"/>
            <a:chOff x="3927075" y="3612900"/>
            <a:chExt cx="251175" cy="266325"/>
          </a:xfrm>
          <a:solidFill>
            <a:schemeClr val="accent6">
              <a:lumMod val="75000"/>
            </a:schemeClr>
          </a:solidFill>
        </p:grpSpPr>
        <p:sp>
          <p:nvSpPr>
            <p:cNvPr id="4" name="Google Shape;2853;p50">
              <a:extLst>
                <a:ext uri="{FF2B5EF4-FFF2-40B4-BE49-F238E27FC236}">
                  <a16:creationId xmlns:a16="http://schemas.microsoft.com/office/drawing/2014/main" id="{7987F13B-838A-81B8-0CE1-F07CDD7E53C9}"/>
                </a:ext>
              </a:extLst>
            </p:cNvPr>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sp>
          <p:nvSpPr>
            <p:cNvPr id="5" name="Google Shape;2854;p50">
              <a:extLst>
                <a:ext uri="{FF2B5EF4-FFF2-40B4-BE49-F238E27FC236}">
                  <a16:creationId xmlns:a16="http://schemas.microsoft.com/office/drawing/2014/main" id="{42A68DB1-B41B-9719-E22E-C5FCDE0264A5}"/>
                </a:ext>
              </a:extLst>
            </p:cNvPr>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5CB00E11-0D4D-2641-B5F6-B7ACC5C9DF73}"/>
              </a:ext>
            </a:extLst>
          </p:cNvPr>
          <p:cNvSpPr txBox="1"/>
          <p:nvPr/>
        </p:nvSpPr>
        <p:spPr>
          <a:xfrm>
            <a:off x="1102014" y="1073944"/>
            <a:ext cx="2478564"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Quản</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lý</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học</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sinh</a:t>
            </a: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8" name="image20.png">
            <a:extLst>
              <a:ext uri="{FF2B5EF4-FFF2-40B4-BE49-F238E27FC236}">
                <a16:creationId xmlns:a16="http://schemas.microsoft.com/office/drawing/2014/main" id="{63647336-CEE1-77E0-E427-B0E65546424B}"/>
              </a:ext>
            </a:extLst>
          </p:cNvPr>
          <p:cNvPicPr/>
          <p:nvPr/>
        </p:nvPicPr>
        <p:blipFill>
          <a:blip r:embed="rId3"/>
          <a:srcRect/>
          <a:stretch>
            <a:fillRect/>
          </a:stretch>
        </p:blipFill>
        <p:spPr>
          <a:xfrm>
            <a:off x="1306830" y="1704527"/>
            <a:ext cx="6530340" cy="2813050"/>
          </a:xfrm>
          <a:prstGeom prst="rect">
            <a:avLst/>
          </a:prstGeom>
          <a:ln/>
        </p:spPr>
      </p:pic>
      <p:pic>
        <p:nvPicPr>
          <p:cNvPr id="9218" name="image2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6830" y="1704527"/>
            <a:ext cx="6530340" cy="2860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0127983"/>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24552-9B46-3B3D-A334-A366CF7E1EAB}"/>
              </a:ext>
            </a:extLst>
          </p:cNvPr>
          <p:cNvSpPr txBox="1"/>
          <p:nvPr/>
        </p:nvSpPr>
        <p:spPr>
          <a:xfrm>
            <a:off x="1676810" y="304862"/>
            <a:ext cx="7009990" cy="6001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4.2 Giao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diện</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phía</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nhà</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trường</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p>
        </p:txBody>
      </p:sp>
      <p:grpSp>
        <p:nvGrpSpPr>
          <p:cNvPr id="2" name="Google Shape;2852;p50">
            <a:extLst>
              <a:ext uri="{FF2B5EF4-FFF2-40B4-BE49-F238E27FC236}">
                <a16:creationId xmlns:a16="http://schemas.microsoft.com/office/drawing/2014/main" id="{9AA072A8-7436-46BC-DC13-CF97CDE7BF92}"/>
              </a:ext>
            </a:extLst>
          </p:cNvPr>
          <p:cNvGrpSpPr/>
          <p:nvPr/>
        </p:nvGrpSpPr>
        <p:grpSpPr>
          <a:xfrm>
            <a:off x="590607" y="1050095"/>
            <a:ext cx="446350" cy="488022"/>
            <a:chOff x="3927075" y="3612900"/>
            <a:chExt cx="251175" cy="266325"/>
          </a:xfrm>
          <a:solidFill>
            <a:schemeClr val="accent6">
              <a:lumMod val="75000"/>
            </a:schemeClr>
          </a:solidFill>
        </p:grpSpPr>
        <p:sp>
          <p:nvSpPr>
            <p:cNvPr id="4" name="Google Shape;2853;p50">
              <a:extLst>
                <a:ext uri="{FF2B5EF4-FFF2-40B4-BE49-F238E27FC236}">
                  <a16:creationId xmlns:a16="http://schemas.microsoft.com/office/drawing/2014/main" id="{7987F13B-838A-81B8-0CE1-F07CDD7E53C9}"/>
                </a:ext>
              </a:extLst>
            </p:cNvPr>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sp>
          <p:nvSpPr>
            <p:cNvPr id="5" name="Google Shape;2854;p50">
              <a:extLst>
                <a:ext uri="{FF2B5EF4-FFF2-40B4-BE49-F238E27FC236}">
                  <a16:creationId xmlns:a16="http://schemas.microsoft.com/office/drawing/2014/main" id="{42A68DB1-B41B-9719-E22E-C5FCDE0264A5}"/>
                </a:ext>
              </a:extLst>
            </p:cNvPr>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5CB00E11-0D4D-2641-B5F6-B7ACC5C9DF73}"/>
              </a:ext>
            </a:extLst>
          </p:cNvPr>
          <p:cNvSpPr txBox="1"/>
          <p:nvPr/>
        </p:nvSpPr>
        <p:spPr>
          <a:xfrm>
            <a:off x="1102014" y="1073944"/>
            <a:ext cx="1999265"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Quản</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lý</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điểm</a:t>
            </a: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8" name="image11.png">
            <a:extLst>
              <a:ext uri="{FF2B5EF4-FFF2-40B4-BE49-F238E27FC236}">
                <a16:creationId xmlns:a16="http://schemas.microsoft.com/office/drawing/2014/main" id="{83021706-B4CC-3927-7DE0-1077B790E632}"/>
              </a:ext>
            </a:extLst>
          </p:cNvPr>
          <p:cNvPicPr/>
          <p:nvPr/>
        </p:nvPicPr>
        <p:blipFill>
          <a:blip r:embed="rId3"/>
          <a:srcRect/>
          <a:stretch>
            <a:fillRect/>
          </a:stretch>
        </p:blipFill>
        <p:spPr>
          <a:xfrm>
            <a:off x="1497330" y="1784350"/>
            <a:ext cx="6149340" cy="2914650"/>
          </a:xfrm>
          <a:prstGeom prst="rect">
            <a:avLst/>
          </a:prstGeom>
          <a:ln/>
        </p:spPr>
      </p:pic>
      <p:pic>
        <p:nvPicPr>
          <p:cNvPr id="10242" name="image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7329" y="1784350"/>
            <a:ext cx="6149341"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7293231"/>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FEBCC-6483-12BB-655C-525A69014C6A}"/>
              </a:ext>
            </a:extLst>
          </p:cNvPr>
          <p:cNvSpPr txBox="1"/>
          <p:nvPr/>
        </p:nvSpPr>
        <p:spPr>
          <a:xfrm>
            <a:off x="3586033" y="269644"/>
            <a:ext cx="2015295" cy="600164"/>
          </a:xfrm>
          <a:prstGeom prst="rect">
            <a:avLst/>
          </a:prstGeom>
          <a:noFill/>
        </p:spPr>
        <p:txBody>
          <a:bodyPr wrap="none" rtlCol="0">
            <a:spAutoFit/>
          </a:bodyPr>
          <a:lstStyle/>
          <a:p>
            <a:r>
              <a:rPr lang="en-US" sz="3300" b="1" dirty="0" err="1">
                <a:solidFill>
                  <a:schemeClr val="bg1"/>
                </a:solidFill>
                <a:latin typeface="Arial" panose="020B0604020202020204" pitchFamily="34" charset="0"/>
                <a:cs typeface="Arial" panose="020B0604020202020204" pitchFamily="34" charset="0"/>
              </a:rPr>
              <a:t>Nội</a:t>
            </a:r>
            <a:r>
              <a:rPr lang="en-US" sz="3300" b="1" dirty="0">
                <a:solidFill>
                  <a:schemeClr val="bg1"/>
                </a:solidFill>
                <a:latin typeface="Arial" panose="020B0604020202020204" pitchFamily="34" charset="0"/>
                <a:cs typeface="Arial" panose="020B0604020202020204" pitchFamily="34" charset="0"/>
              </a:rPr>
              <a:t> dung</a:t>
            </a:r>
          </a:p>
        </p:txBody>
      </p:sp>
      <p:sp>
        <p:nvSpPr>
          <p:cNvPr id="3" name="TextBox 2">
            <a:extLst>
              <a:ext uri="{FF2B5EF4-FFF2-40B4-BE49-F238E27FC236}">
                <a16:creationId xmlns:a16="http://schemas.microsoft.com/office/drawing/2014/main" id="{35CEA02E-8171-511B-4548-253896ABB46C}"/>
              </a:ext>
            </a:extLst>
          </p:cNvPr>
          <p:cNvSpPr txBox="1"/>
          <p:nvPr/>
        </p:nvSpPr>
        <p:spPr>
          <a:xfrm>
            <a:off x="1546303" y="1160394"/>
            <a:ext cx="2082621" cy="369332"/>
          </a:xfrm>
          <a:prstGeom prst="rect">
            <a:avLst/>
          </a:prstGeom>
          <a:noFill/>
        </p:spPr>
        <p:txBody>
          <a:bodyPr wrap="none" rtlCol="0">
            <a:spAutoFit/>
          </a:bodyPr>
          <a:lstStyle/>
          <a:p>
            <a:r>
              <a:rPr lang="en-US" sz="1800" b="1" dirty="0">
                <a:solidFill>
                  <a:schemeClr val="bg1"/>
                </a:solidFill>
                <a:latin typeface="Arial" panose="020B0604020202020204" pitchFamily="34" charset="0"/>
                <a:cs typeface="Arial" panose="020B0604020202020204" pitchFamily="34" charset="0"/>
              </a:rPr>
              <a:t>Lý do </a:t>
            </a:r>
            <a:r>
              <a:rPr lang="en-US" sz="1800" b="1" dirty="0" err="1">
                <a:solidFill>
                  <a:schemeClr val="bg1"/>
                </a:solidFill>
                <a:latin typeface="Arial" panose="020B0604020202020204" pitchFamily="34" charset="0"/>
                <a:cs typeface="Arial" panose="020B0604020202020204" pitchFamily="34" charset="0"/>
              </a:rPr>
              <a:t>chọn</a:t>
            </a:r>
            <a:r>
              <a:rPr lang="en-US" sz="1800" b="1" dirty="0">
                <a:solidFill>
                  <a:schemeClr val="bg1"/>
                </a:solidFill>
                <a:latin typeface="Arial" panose="020B0604020202020204" pitchFamily="34" charset="0"/>
                <a:cs typeface="Arial" panose="020B0604020202020204" pitchFamily="34" charset="0"/>
              </a:rPr>
              <a:t> </a:t>
            </a:r>
            <a:r>
              <a:rPr lang="en-US" sz="1800" b="1" dirty="0" err="1">
                <a:solidFill>
                  <a:schemeClr val="bg1"/>
                </a:solidFill>
                <a:latin typeface="Arial" panose="020B0604020202020204" pitchFamily="34" charset="0"/>
                <a:cs typeface="Arial" panose="020B0604020202020204" pitchFamily="34" charset="0"/>
              </a:rPr>
              <a:t>đề</a:t>
            </a:r>
            <a:r>
              <a:rPr lang="en-US" sz="1800" b="1" dirty="0">
                <a:solidFill>
                  <a:schemeClr val="bg1"/>
                </a:solidFill>
                <a:latin typeface="Arial" panose="020B0604020202020204" pitchFamily="34" charset="0"/>
                <a:cs typeface="Arial" panose="020B0604020202020204" pitchFamily="34" charset="0"/>
              </a:rPr>
              <a:t> </a:t>
            </a:r>
            <a:r>
              <a:rPr lang="en-US" sz="1800" b="1" dirty="0" err="1">
                <a:solidFill>
                  <a:schemeClr val="bg1"/>
                </a:solidFill>
                <a:latin typeface="Arial" panose="020B0604020202020204" pitchFamily="34" charset="0"/>
                <a:cs typeface="Arial" panose="020B0604020202020204" pitchFamily="34" charset="0"/>
              </a:rPr>
              <a:t>tài</a:t>
            </a:r>
            <a:endParaRPr lang="en-US" sz="1800" b="1" dirty="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3A42A77-9BB4-C016-B543-44D873618194}"/>
              </a:ext>
            </a:extLst>
          </p:cNvPr>
          <p:cNvSpPr txBox="1"/>
          <p:nvPr/>
        </p:nvSpPr>
        <p:spPr>
          <a:xfrm>
            <a:off x="1556159" y="2547948"/>
            <a:ext cx="1800493" cy="369332"/>
          </a:xfrm>
          <a:prstGeom prst="rect">
            <a:avLst/>
          </a:prstGeom>
          <a:noFill/>
        </p:spPr>
        <p:txBody>
          <a:bodyPr wrap="none" rtlCol="0">
            <a:spAutoFit/>
          </a:bodyPr>
          <a:lstStyle/>
          <a:p>
            <a:r>
              <a:rPr lang="en-US" b="1" dirty="0" err="1">
                <a:solidFill>
                  <a:schemeClr val="bg1"/>
                </a:solidFill>
                <a:latin typeface="Arial" panose="020B0604020202020204" pitchFamily="34" charset="0"/>
                <a:cs typeface="Arial" panose="020B0604020202020204" pitchFamily="34" charset="0"/>
              </a:rPr>
              <a:t>Đặc</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tả</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yêu</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cầu</a:t>
            </a:r>
            <a:endParaRPr lang="en-US" sz="1800" b="1" dirty="0">
              <a:solidFill>
                <a:schemeClr val="bg1"/>
              </a:solidFill>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CD3A3FBB-8CEC-087A-A7C1-DFD78C4DA278}"/>
              </a:ext>
            </a:extLst>
          </p:cNvPr>
          <p:cNvGrpSpPr/>
          <p:nvPr/>
        </p:nvGrpSpPr>
        <p:grpSpPr>
          <a:xfrm>
            <a:off x="857930" y="1160405"/>
            <a:ext cx="3011550" cy="722716"/>
            <a:chOff x="587718" y="1187326"/>
            <a:chExt cx="4015399" cy="963621"/>
          </a:xfrm>
        </p:grpSpPr>
        <p:sp>
          <p:nvSpPr>
            <p:cNvPr id="11" name="Oval 10">
              <a:extLst>
                <a:ext uri="{FF2B5EF4-FFF2-40B4-BE49-F238E27FC236}">
                  <a16:creationId xmlns:a16="http://schemas.microsoft.com/office/drawing/2014/main" id="{583F01CA-0A62-1257-FF48-97B8A5F0E8D6}"/>
                </a:ext>
              </a:extLst>
            </p:cNvPr>
            <p:cNvSpPr/>
            <p:nvPr/>
          </p:nvSpPr>
          <p:spPr>
            <a:xfrm>
              <a:off x="666750" y="1257300"/>
              <a:ext cx="830997" cy="83099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Arial" panose="020B0604020202020204" pitchFamily="34" charset="0"/>
                  <a:cs typeface="Arial" panose="020B0604020202020204" pitchFamily="34" charset="0"/>
                </a:rPr>
                <a:t>1</a:t>
              </a:r>
            </a:p>
          </p:txBody>
        </p:sp>
        <p:sp>
          <p:nvSpPr>
            <p:cNvPr id="12" name="Oval 11">
              <a:extLst>
                <a:ext uri="{FF2B5EF4-FFF2-40B4-BE49-F238E27FC236}">
                  <a16:creationId xmlns:a16="http://schemas.microsoft.com/office/drawing/2014/main" id="{753E6ED3-1690-BD48-A050-394984ABFD87}"/>
                </a:ext>
              </a:extLst>
            </p:cNvPr>
            <p:cNvSpPr/>
            <p:nvPr/>
          </p:nvSpPr>
          <p:spPr>
            <a:xfrm>
              <a:off x="587718" y="1187326"/>
              <a:ext cx="976704" cy="963621"/>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13" name="Straight Connector 12">
              <a:extLst>
                <a:ext uri="{FF2B5EF4-FFF2-40B4-BE49-F238E27FC236}">
                  <a16:creationId xmlns:a16="http://schemas.microsoft.com/office/drawing/2014/main" id="{0FAF772A-5902-C92E-EC02-765D6B2005B0}"/>
                </a:ext>
              </a:extLst>
            </p:cNvPr>
            <p:cNvCxnSpPr>
              <a:cxnSpLocks/>
              <a:stCxn id="12" idx="6"/>
            </p:cNvCxnSpPr>
            <p:nvPr/>
          </p:nvCxnSpPr>
          <p:spPr>
            <a:xfrm flipV="1">
              <a:off x="1564422" y="1661957"/>
              <a:ext cx="2794669" cy="718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A110CF-FFF8-42C3-6F8B-9C89C1F51768}"/>
                </a:ext>
              </a:extLst>
            </p:cNvPr>
            <p:cNvSpPr/>
            <p:nvPr/>
          </p:nvSpPr>
          <p:spPr>
            <a:xfrm>
              <a:off x="4342882" y="1531919"/>
              <a:ext cx="260235" cy="26023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15" name="Group 14">
            <a:extLst>
              <a:ext uri="{FF2B5EF4-FFF2-40B4-BE49-F238E27FC236}">
                <a16:creationId xmlns:a16="http://schemas.microsoft.com/office/drawing/2014/main" id="{21B4F477-3E09-188D-7043-4A294A9FEFFB}"/>
              </a:ext>
            </a:extLst>
          </p:cNvPr>
          <p:cNvGrpSpPr/>
          <p:nvPr/>
        </p:nvGrpSpPr>
        <p:grpSpPr>
          <a:xfrm>
            <a:off x="859591" y="2580471"/>
            <a:ext cx="3202606" cy="722716"/>
            <a:chOff x="587718" y="1187326"/>
            <a:chExt cx="4270141" cy="963621"/>
          </a:xfrm>
        </p:grpSpPr>
        <p:sp>
          <p:nvSpPr>
            <p:cNvPr id="16" name="Oval 15">
              <a:extLst>
                <a:ext uri="{FF2B5EF4-FFF2-40B4-BE49-F238E27FC236}">
                  <a16:creationId xmlns:a16="http://schemas.microsoft.com/office/drawing/2014/main" id="{8E949373-5F68-1F1C-3232-F9C85E25D6A6}"/>
                </a:ext>
              </a:extLst>
            </p:cNvPr>
            <p:cNvSpPr/>
            <p:nvPr/>
          </p:nvSpPr>
          <p:spPr>
            <a:xfrm>
              <a:off x="666750" y="1257300"/>
              <a:ext cx="830997" cy="83099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Arial" panose="020B0604020202020204" pitchFamily="34" charset="0"/>
                  <a:cs typeface="Arial" panose="020B0604020202020204" pitchFamily="34" charset="0"/>
                </a:rPr>
                <a:t>2</a:t>
              </a:r>
            </a:p>
          </p:txBody>
        </p:sp>
        <p:sp>
          <p:nvSpPr>
            <p:cNvPr id="17" name="Oval 16">
              <a:extLst>
                <a:ext uri="{FF2B5EF4-FFF2-40B4-BE49-F238E27FC236}">
                  <a16:creationId xmlns:a16="http://schemas.microsoft.com/office/drawing/2014/main" id="{5356604A-5037-5AF5-607E-9F1CCE7B8819}"/>
                </a:ext>
              </a:extLst>
            </p:cNvPr>
            <p:cNvSpPr/>
            <p:nvPr/>
          </p:nvSpPr>
          <p:spPr>
            <a:xfrm>
              <a:off x="587718" y="1187326"/>
              <a:ext cx="976704" cy="963621"/>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18" name="Straight Connector 17">
              <a:extLst>
                <a:ext uri="{FF2B5EF4-FFF2-40B4-BE49-F238E27FC236}">
                  <a16:creationId xmlns:a16="http://schemas.microsoft.com/office/drawing/2014/main" id="{F6E685CB-BE8D-B9EA-86DC-C1532CAB06AA}"/>
                </a:ext>
              </a:extLst>
            </p:cNvPr>
            <p:cNvCxnSpPr>
              <a:cxnSpLocks/>
              <a:stCxn id="17" idx="6"/>
            </p:cNvCxnSpPr>
            <p:nvPr/>
          </p:nvCxnSpPr>
          <p:spPr>
            <a:xfrm>
              <a:off x="1564422" y="1669137"/>
              <a:ext cx="3033203"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9DC9FB4-3A72-AEB1-78EF-4059D6D34A62}"/>
                </a:ext>
              </a:extLst>
            </p:cNvPr>
            <p:cNvSpPr/>
            <p:nvPr/>
          </p:nvSpPr>
          <p:spPr>
            <a:xfrm>
              <a:off x="4597625" y="1529710"/>
              <a:ext cx="260234" cy="26023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26" name="Group 25">
            <a:extLst>
              <a:ext uri="{FF2B5EF4-FFF2-40B4-BE49-F238E27FC236}">
                <a16:creationId xmlns:a16="http://schemas.microsoft.com/office/drawing/2014/main" id="{DA931361-88C0-4095-F129-9F064503CB85}"/>
              </a:ext>
            </a:extLst>
          </p:cNvPr>
          <p:cNvGrpSpPr/>
          <p:nvPr/>
        </p:nvGrpSpPr>
        <p:grpSpPr>
          <a:xfrm>
            <a:off x="5096772" y="1533182"/>
            <a:ext cx="3458663" cy="722716"/>
            <a:chOff x="587718" y="1187326"/>
            <a:chExt cx="4611551" cy="963621"/>
          </a:xfrm>
        </p:grpSpPr>
        <p:sp>
          <p:nvSpPr>
            <p:cNvPr id="27" name="Oval 26">
              <a:extLst>
                <a:ext uri="{FF2B5EF4-FFF2-40B4-BE49-F238E27FC236}">
                  <a16:creationId xmlns:a16="http://schemas.microsoft.com/office/drawing/2014/main" id="{D5A7BFD3-4A5D-A3AD-E07F-C766AF572A1F}"/>
                </a:ext>
              </a:extLst>
            </p:cNvPr>
            <p:cNvSpPr/>
            <p:nvPr/>
          </p:nvSpPr>
          <p:spPr>
            <a:xfrm>
              <a:off x="666750" y="1257300"/>
              <a:ext cx="830997" cy="83099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Arial" panose="020B0604020202020204" pitchFamily="34" charset="0"/>
                  <a:cs typeface="Arial" panose="020B0604020202020204" pitchFamily="34" charset="0"/>
                </a:rPr>
                <a:t>4</a:t>
              </a:r>
            </a:p>
          </p:txBody>
        </p:sp>
        <p:sp>
          <p:nvSpPr>
            <p:cNvPr id="28" name="Oval 27">
              <a:extLst>
                <a:ext uri="{FF2B5EF4-FFF2-40B4-BE49-F238E27FC236}">
                  <a16:creationId xmlns:a16="http://schemas.microsoft.com/office/drawing/2014/main" id="{9F7A5545-F230-BF2E-7240-0BF6E24CFE72}"/>
                </a:ext>
              </a:extLst>
            </p:cNvPr>
            <p:cNvSpPr/>
            <p:nvPr/>
          </p:nvSpPr>
          <p:spPr>
            <a:xfrm>
              <a:off x="587718" y="1187326"/>
              <a:ext cx="976704" cy="963621"/>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29" name="Straight Connector 28">
              <a:extLst>
                <a:ext uri="{FF2B5EF4-FFF2-40B4-BE49-F238E27FC236}">
                  <a16:creationId xmlns:a16="http://schemas.microsoft.com/office/drawing/2014/main" id="{577C44F1-2CD3-2A23-8AF9-49075FF22438}"/>
                </a:ext>
              </a:extLst>
            </p:cNvPr>
            <p:cNvCxnSpPr>
              <a:cxnSpLocks/>
              <a:stCxn id="28" idx="6"/>
            </p:cNvCxnSpPr>
            <p:nvPr/>
          </p:nvCxnSpPr>
          <p:spPr>
            <a:xfrm>
              <a:off x="1564422" y="1669136"/>
              <a:ext cx="3421704" cy="21701"/>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9C02A16B-01C1-50B4-8CE3-1FE9CCFC9C9F}"/>
                </a:ext>
              </a:extLst>
            </p:cNvPr>
            <p:cNvSpPr/>
            <p:nvPr/>
          </p:nvSpPr>
          <p:spPr>
            <a:xfrm>
              <a:off x="4939034" y="1560721"/>
              <a:ext cx="260235" cy="26023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31" name="TextBox 30">
            <a:extLst>
              <a:ext uri="{FF2B5EF4-FFF2-40B4-BE49-F238E27FC236}">
                <a16:creationId xmlns:a16="http://schemas.microsoft.com/office/drawing/2014/main" id="{91421741-C40A-DCF4-B131-73B46D4EB59B}"/>
              </a:ext>
            </a:extLst>
          </p:cNvPr>
          <p:cNvSpPr txBox="1"/>
          <p:nvPr/>
        </p:nvSpPr>
        <p:spPr>
          <a:xfrm>
            <a:off x="1649508" y="3930614"/>
            <a:ext cx="2243150" cy="369332"/>
          </a:xfrm>
          <a:prstGeom prst="rect">
            <a:avLst/>
          </a:prstGeom>
          <a:noFill/>
        </p:spPr>
        <p:txBody>
          <a:bodyPr wrap="square" rtlCol="0">
            <a:spAutoFit/>
          </a:bodyPr>
          <a:lstStyle/>
          <a:p>
            <a:r>
              <a:rPr lang="en-US" b="1" dirty="0" err="1">
                <a:solidFill>
                  <a:schemeClr val="bg1"/>
                </a:solidFill>
                <a:latin typeface="Arial" panose="020B0604020202020204" pitchFamily="34" charset="0"/>
                <a:cs typeface="Arial" panose="020B0604020202020204" pitchFamily="34" charset="0"/>
              </a:rPr>
              <a:t>Đặc</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tả</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thiết</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kế</a:t>
            </a:r>
            <a:endParaRPr lang="en-US" sz="1800" b="1" dirty="0">
              <a:solidFill>
                <a:schemeClr val="bg1"/>
              </a:solidFill>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6EFCBB6A-560A-E7EC-8D6E-3EE1215A0D41}"/>
              </a:ext>
            </a:extLst>
          </p:cNvPr>
          <p:cNvGrpSpPr/>
          <p:nvPr/>
        </p:nvGrpSpPr>
        <p:grpSpPr>
          <a:xfrm>
            <a:off x="5091853" y="2737755"/>
            <a:ext cx="2976059" cy="722716"/>
            <a:chOff x="587718" y="1187326"/>
            <a:chExt cx="3968078" cy="963621"/>
          </a:xfrm>
        </p:grpSpPr>
        <p:sp>
          <p:nvSpPr>
            <p:cNvPr id="33" name="Oval 32">
              <a:extLst>
                <a:ext uri="{FF2B5EF4-FFF2-40B4-BE49-F238E27FC236}">
                  <a16:creationId xmlns:a16="http://schemas.microsoft.com/office/drawing/2014/main" id="{89A36D1C-E8AC-1F87-1511-A6F2051C011F}"/>
                </a:ext>
              </a:extLst>
            </p:cNvPr>
            <p:cNvSpPr/>
            <p:nvPr/>
          </p:nvSpPr>
          <p:spPr>
            <a:xfrm>
              <a:off x="666750" y="1257300"/>
              <a:ext cx="830997" cy="83099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Arial" panose="020B0604020202020204" pitchFamily="34" charset="0"/>
                  <a:cs typeface="Arial" panose="020B0604020202020204" pitchFamily="34" charset="0"/>
                </a:rPr>
                <a:t>5</a:t>
              </a:r>
            </a:p>
          </p:txBody>
        </p:sp>
        <p:sp>
          <p:nvSpPr>
            <p:cNvPr id="34" name="Oval 33">
              <a:extLst>
                <a:ext uri="{FF2B5EF4-FFF2-40B4-BE49-F238E27FC236}">
                  <a16:creationId xmlns:a16="http://schemas.microsoft.com/office/drawing/2014/main" id="{4E3EA07D-E72B-72D8-F141-1EDB90F95B00}"/>
                </a:ext>
              </a:extLst>
            </p:cNvPr>
            <p:cNvSpPr/>
            <p:nvPr/>
          </p:nvSpPr>
          <p:spPr>
            <a:xfrm>
              <a:off x="587718" y="1187326"/>
              <a:ext cx="976704" cy="963621"/>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35" name="Straight Connector 34">
              <a:extLst>
                <a:ext uri="{FF2B5EF4-FFF2-40B4-BE49-F238E27FC236}">
                  <a16:creationId xmlns:a16="http://schemas.microsoft.com/office/drawing/2014/main" id="{FE782CAC-3919-DC31-8757-2CD155093E30}"/>
                </a:ext>
              </a:extLst>
            </p:cNvPr>
            <p:cNvCxnSpPr>
              <a:cxnSpLocks/>
              <a:stCxn id="34" idx="6"/>
            </p:cNvCxnSpPr>
            <p:nvPr/>
          </p:nvCxnSpPr>
          <p:spPr>
            <a:xfrm>
              <a:off x="1564422" y="1669136"/>
              <a:ext cx="2794582" cy="1"/>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66DA397F-E48B-471C-112B-7DD1A14D1662}"/>
                </a:ext>
              </a:extLst>
            </p:cNvPr>
            <p:cNvSpPr/>
            <p:nvPr/>
          </p:nvSpPr>
          <p:spPr>
            <a:xfrm>
              <a:off x="4295561" y="1539019"/>
              <a:ext cx="260235" cy="26023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37" name="TextBox 36">
            <a:extLst>
              <a:ext uri="{FF2B5EF4-FFF2-40B4-BE49-F238E27FC236}">
                <a16:creationId xmlns:a16="http://schemas.microsoft.com/office/drawing/2014/main" id="{D94DAFA1-8A0A-797E-16EC-B22B2A5CFD20}"/>
              </a:ext>
            </a:extLst>
          </p:cNvPr>
          <p:cNvSpPr txBox="1"/>
          <p:nvPr/>
        </p:nvSpPr>
        <p:spPr>
          <a:xfrm>
            <a:off x="5798166" y="2731656"/>
            <a:ext cx="1273036" cy="369332"/>
          </a:xfrm>
          <a:prstGeom prst="rect">
            <a:avLst/>
          </a:prstGeom>
          <a:noFill/>
        </p:spPr>
        <p:txBody>
          <a:bodyPr wrap="square" rtlCol="0">
            <a:spAutoFit/>
          </a:bodyPr>
          <a:lstStyle/>
          <a:p>
            <a:r>
              <a:rPr lang="en-US" sz="1800" b="1" dirty="0" err="1">
                <a:solidFill>
                  <a:schemeClr val="bg1"/>
                </a:solidFill>
                <a:latin typeface="Arial" panose="020B0604020202020204" pitchFamily="34" charset="0"/>
                <a:cs typeface="Arial" panose="020B0604020202020204" pitchFamily="34" charset="0"/>
              </a:rPr>
              <a:t>Kết</a:t>
            </a:r>
            <a:r>
              <a:rPr lang="en-US" sz="1800" b="1" dirty="0">
                <a:solidFill>
                  <a:schemeClr val="bg1"/>
                </a:solidFill>
                <a:latin typeface="Arial" panose="020B0604020202020204" pitchFamily="34" charset="0"/>
                <a:cs typeface="Arial" panose="020B0604020202020204" pitchFamily="34" charset="0"/>
              </a:rPr>
              <a:t> </a:t>
            </a:r>
            <a:r>
              <a:rPr lang="en-US" sz="1800" b="1" dirty="0" err="1">
                <a:solidFill>
                  <a:schemeClr val="bg1"/>
                </a:solidFill>
                <a:latin typeface="Arial" panose="020B0604020202020204" pitchFamily="34" charset="0"/>
                <a:cs typeface="Arial" panose="020B0604020202020204" pitchFamily="34" charset="0"/>
              </a:rPr>
              <a:t>luận</a:t>
            </a:r>
            <a:endParaRPr lang="en-US" sz="1800" b="1" dirty="0">
              <a:solidFill>
                <a:schemeClr val="bg1"/>
              </a:solidFill>
              <a:latin typeface="Arial" panose="020B0604020202020204" pitchFamily="34" charset="0"/>
              <a:cs typeface="Arial" panose="020B0604020202020204" pitchFamily="34" charset="0"/>
            </a:endParaRPr>
          </a:p>
        </p:txBody>
      </p:sp>
      <p:grpSp>
        <p:nvGrpSpPr>
          <p:cNvPr id="38" name="Group 37">
            <a:extLst>
              <a:ext uri="{FF2B5EF4-FFF2-40B4-BE49-F238E27FC236}">
                <a16:creationId xmlns:a16="http://schemas.microsoft.com/office/drawing/2014/main" id="{2837CEE5-D86B-C83B-B5A4-C6114685FCFF}"/>
              </a:ext>
            </a:extLst>
          </p:cNvPr>
          <p:cNvGrpSpPr/>
          <p:nvPr/>
        </p:nvGrpSpPr>
        <p:grpSpPr>
          <a:xfrm>
            <a:off x="916980" y="3930316"/>
            <a:ext cx="3301856" cy="722716"/>
            <a:chOff x="587718" y="1187326"/>
            <a:chExt cx="4402474" cy="963621"/>
          </a:xfrm>
        </p:grpSpPr>
        <p:sp>
          <p:nvSpPr>
            <p:cNvPr id="45" name="Oval 44">
              <a:extLst>
                <a:ext uri="{FF2B5EF4-FFF2-40B4-BE49-F238E27FC236}">
                  <a16:creationId xmlns:a16="http://schemas.microsoft.com/office/drawing/2014/main" id="{E4D42770-1E41-A8C4-6CD6-3010CC6786AE}"/>
                </a:ext>
              </a:extLst>
            </p:cNvPr>
            <p:cNvSpPr/>
            <p:nvPr/>
          </p:nvSpPr>
          <p:spPr>
            <a:xfrm>
              <a:off x="666750" y="1257300"/>
              <a:ext cx="830997" cy="83099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3</a:t>
              </a:r>
              <a:endParaRPr lang="en-US" sz="1800" b="1" dirty="0">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4D9EB944-EC33-6DB9-DB5C-1E9B50748CD1}"/>
                </a:ext>
              </a:extLst>
            </p:cNvPr>
            <p:cNvSpPr/>
            <p:nvPr/>
          </p:nvSpPr>
          <p:spPr>
            <a:xfrm>
              <a:off x="587718" y="1187326"/>
              <a:ext cx="976704" cy="963621"/>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47" name="Straight Connector 46">
              <a:extLst>
                <a:ext uri="{FF2B5EF4-FFF2-40B4-BE49-F238E27FC236}">
                  <a16:creationId xmlns:a16="http://schemas.microsoft.com/office/drawing/2014/main" id="{E60352F1-2182-96A6-D40E-217D75DF5BA8}"/>
                </a:ext>
              </a:extLst>
            </p:cNvPr>
            <p:cNvCxnSpPr>
              <a:cxnSpLocks/>
              <a:stCxn id="46" idx="6"/>
            </p:cNvCxnSpPr>
            <p:nvPr/>
          </p:nvCxnSpPr>
          <p:spPr>
            <a:xfrm>
              <a:off x="1564422" y="1669136"/>
              <a:ext cx="3216620" cy="27117"/>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315DE597-DA70-BE47-A12D-0E96F30B60DB}"/>
                </a:ext>
              </a:extLst>
            </p:cNvPr>
            <p:cNvSpPr/>
            <p:nvPr/>
          </p:nvSpPr>
          <p:spPr>
            <a:xfrm>
              <a:off x="4729957" y="1566137"/>
              <a:ext cx="260235" cy="26023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49" name="TextBox 48">
            <a:extLst>
              <a:ext uri="{FF2B5EF4-FFF2-40B4-BE49-F238E27FC236}">
                <a16:creationId xmlns:a16="http://schemas.microsoft.com/office/drawing/2014/main" id="{8DC42C5A-9BBC-8166-6FB8-913690FEDB48}"/>
              </a:ext>
            </a:extLst>
          </p:cNvPr>
          <p:cNvSpPr txBox="1"/>
          <p:nvPr/>
        </p:nvSpPr>
        <p:spPr>
          <a:xfrm>
            <a:off x="5767031" y="1538906"/>
            <a:ext cx="2628547" cy="646331"/>
          </a:xfrm>
          <a:prstGeom prst="rect">
            <a:avLst/>
          </a:prstGeom>
          <a:noFill/>
        </p:spPr>
        <p:txBody>
          <a:bodyPr wrap="square" rtlCol="0">
            <a:spAutoFit/>
          </a:bodyPr>
          <a:lstStyle/>
          <a:p>
            <a:r>
              <a:rPr lang="en-US" b="1" dirty="0" err="1">
                <a:solidFill>
                  <a:schemeClr val="bg1"/>
                </a:solidFill>
                <a:latin typeface="Arial" panose="020B0604020202020204" pitchFamily="34" charset="0"/>
                <a:cs typeface="Arial" panose="020B0604020202020204" pitchFamily="34" charset="0"/>
              </a:rPr>
              <a:t>Xây</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dựng</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chương</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trình</a:t>
            </a:r>
            <a:endParaRPr lang="en-US" sz="1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4108790"/>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24552-9B46-3B3D-A334-A366CF7E1EAB}"/>
              </a:ext>
            </a:extLst>
          </p:cNvPr>
          <p:cNvSpPr txBox="1"/>
          <p:nvPr/>
        </p:nvSpPr>
        <p:spPr>
          <a:xfrm>
            <a:off x="1676810" y="304862"/>
            <a:ext cx="7009990" cy="6001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4.2 Giao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diện</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phía</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nhà</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trường</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p>
        </p:txBody>
      </p:sp>
      <p:grpSp>
        <p:nvGrpSpPr>
          <p:cNvPr id="2" name="Google Shape;2852;p50">
            <a:extLst>
              <a:ext uri="{FF2B5EF4-FFF2-40B4-BE49-F238E27FC236}">
                <a16:creationId xmlns:a16="http://schemas.microsoft.com/office/drawing/2014/main" id="{9AA072A8-7436-46BC-DC13-CF97CDE7BF92}"/>
              </a:ext>
            </a:extLst>
          </p:cNvPr>
          <p:cNvGrpSpPr/>
          <p:nvPr/>
        </p:nvGrpSpPr>
        <p:grpSpPr>
          <a:xfrm>
            <a:off x="590607" y="1050095"/>
            <a:ext cx="446350" cy="488022"/>
            <a:chOff x="3927075" y="3612900"/>
            <a:chExt cx="251175" cy="266325"/>
          </a:xfrm>
          <a:solidFill>
            <a:schemeClr val="accent6">
              <a:lumMod val="75000"/>
            </a:schemeClr>
          </a:solidFill>
        </p:grpSpPr>
        <p:sp>
          <p:nvSpPr>
            <p:cNvPr id="4" name="Google Shape;2853;p50">
              <a:extLst>
                <a:ext uri="{FF2B5EF4-FFF2-40B4-BE49-F238E27FC236}">
                  <a16:creationId xmlns:a16="http://schemas.microsoft.com/office/drawing/2014/main" id="{7987F13B-838A-81B8-0CE1-F07CDD7E53C9}"/>
                </a:ext>
              </a:extLst>
            </p:cNvPr>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sp>
          <p:nvSpPr>
            <p:cNvPr id="5" name="Google Shape;2854;p50">
              <a:extLst>
                <a:ext uri="{FF2B5EF4-FFF2-40B4-BE49-F238E27FC236}">
                  <a16:creationId xmlns:a16="http://schemas.microsoft.com/office/drawing/2014/main" id="{42A68DB1-B41B-9719-E22E-C5FCDE0264A5}"/>
                </a:ext>
              </a:extLst>
            </p:cNvPr>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5CB00E11-0D4D-2641-B5F6-B7ACC5C9DF73}"/>
              </a:ext>
            </a:extLst>
          </p:cNvPr>
          <p:cNvSpPr txBox="1"/>
          <p:nvPr/>
        </p:nvSpPr>
        <p:spPr>
          <a:xfrm>
            <a:off x="1102014" y="1073944"/>
            <a:ext cx="3813865"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Thay</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đổi</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thông</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tin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cá</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nhân</a:t>
            </a: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11267" name="image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7215" y="1803745"/>
            <a:ext cx="6167438" cy="269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6758919"/>
      </p:ext>
    </p:extLst>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24552-9B46-3B3D-A334-A366CF7E1EAB}"/>
              </a:ext>
            </a:extLst>
          </p:cNvPr>
          <p:cNvSpPr txBox="1"/>
          <p:nvPr/>
        </p:nvSpPr>
        <p:spPr>
          <a:xfrm>
            <a:off x="1676810" y="304862"/>
            <a:ext cx="7009990" cy="6001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4.3 Giao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diện</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phía</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giáo</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viên</a:t>
            </a:r>
            <a:endPar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pSp>
        <p:nvGrpSpPr>
          <p:cNvPr id="2" name="Google Shape;2852;p50">
            <a:extLst>
              <a:ext uri="{FF2B5EF4-FFF2-40B4-BE49-F238E27FC236}">
                <a16:creationId xmlns:a16="http://schemas.microsoft.com/office/drawing/2014/main" id="{9AA072A8-7436-46BC-DC13-CF97CDE7BF92}"/>
              </a:ext>
            </a:extLst>
          </p:cNvPr>
          <p:cNvGrpSpPr/>
          <p:nvPr/>
        </p:nvGrpSpPr>
        <p:grpSpPr>
          <a:xfrm>
            <a:off x="590607" y="1050095"/>
            <a:ext cx="446350" cy="488022"/>
            <a:chOff x="3927075" y="3612900"/>
            <a:chExt cx="251175" cy="266325"/>
          </a:xfrm>
          <a:solidFill>
            <a:schemeClr val="accent6">
              <a:lumMod val="75000"/>
            </a:schemeClr>
          </a:solidFill>
        </p:grpSpPr>
        <p:sp>
          <p:nvSpPr>
            <p:cNvPr id="4" name="Google Shape;2853;p50">
              <a:extLst>
                <a:ext uri="{FF2B5EF4-FFF2-40B4-BE49-F238E27FC236}">
                  <a16:creationId xmlns:a16="http://schemas.microsoft.com/office/drawing/2014/main" id="{7987F13B-838A-81B8-0CE1-F07CDD7E53C9}"/>
                </a:ext>
              </a:extLst>
            </p:cNvPr>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sp>
          <p:nvSpPr>
            <p:cNvPr id="5" name="Google Shape;2854;p50">
              <a:extLst>
                <a:ext uri="{FF2B5EF4-FFF2-40B4-BE49-F238E27FC236}">
                  <a16:creationId xmlns:a16="http://schemas.microsoft.com/office/drawing/2014/main" id="{42A68DB1-B41B-9719-E22E-C5FCDE0264A5}"/>
                </a:ext>
              </a:extLst>
            </p:cNvPr>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5CB00E11-0D4D-2641-B5F6-B7ACC5C9DF73}"/>
              </a:ext>
            </a:extLst>
          </p:cNvPr>
          <p:cNvSpPr txBox="1"/>
          <p:nvPr/>
        </p:nvSpPr>
        <p:spPr>
          <a:xfrm>
            <a:off x="1102014" y="1073944"/>
            <a:ext cx="1693092"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Đăng</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nhập</a:t>
            </a: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7" name="image26.png">
            <a:extLst>
              <a:ext uri="{FF2B5EF4-FFF2-40B4-BE49-F238E27FC236}">
                <a16:creationId xmlns:a16="http://schemas.microsoft.com/office/drawing/2014/main" id="{E1DE5858-AF50-3E37-60F4-20C7ADE7CD98}"/>
              </a:ext>
            </a:extLst>
          </p:cNvPr>
          <p:cNvPicPr/>
          <p:nvPr/>
        </p:nvPicPr>
        <p:blipFill>
          <a:blip r:embed="rId3"/>
          <a:srcRect/>
          <a:stretch>
            <a:fillRect/>
          </a:stretch>
        </p:blipFill>
        <p:spPr>
          <a:xfrm>
            <a:off x="2354580" y="1704527"/>
            <a:ext cx="4434840" cy="3251200"/>
          </a:xfrm>
          <a:prstGeom prst="rect">
            <a:avLst/>
          </a:prstGeom>
          <a:ln/>
        </p:spPr>
      </p:pic>
    </p:spTree>
    <p:extLst>
      <p:ext uri="{BB962C8B-B14F-4D97-AF65-F5344CB8AC3E}">
        <p14:creationId xmlns:p14="http://schemas.microsoft.com/office/powerpoint/2010/main" val="3397671597"/>
      </p:ext>
    </p:extLst>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24552-9B46-3B3D-A334-A366CF7E1EAB}"/>
              </a:ext>
            </a:extLst>
          </p:cNvPr>
          <p:cNvSpPr txBox="1"/>
          <p:nvPr/>
        </p:nvSpPr>
        <p:spPr>
          <a:xfrm>
            <a:off x="1676810" y="304862"/>
            <a:ext cx="7009990" cy="6001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4.3 Giao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diện</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phía</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giáo</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viên</a:t>
            </a:r>
            <a:endPar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pSp>
        <p:nvGrpSpPr>
          <p:cNvPr id="2" name="Google Shape;2852;p50">
            <a:extLst>
              <a:ext uri="{FF2B5EF4-FFF2-40B4-BE49-F238E27FC236}">
                <a16:creationId xmlns:a16="http://schemas.microsoft.com/office/drawing/2014/main" id="{9AA072A8-7436-46BC-DC13-CF97CDE7BF92}"/>
              </a:ext>
            </a:extLst>
          </p:cNvPr>
          <p:cNvGrpSpPr/>
          <p:nvPr/>
        </p:nvGrpSpPr>
        <p:grpSpPr>
          <a:xfrm>
            <a:off x="590607" y="1050095"/>
            <a:ext cx="446350" cy="488022"/>
            <a:chOff x="3927075" y="3612900"/>
            <a:chExt cx="251175" cy="266325"/>
          </a:xfrm>
          <a:solidFill>
            <a:schemeClr val="accent6">
              <a:lumMod val="75000"/>
            </a:schemeClr>
          </a:solidFill>
        </p:grpSpPr>
        <p:sp>
          <p:nvSpPr>
            <p:cNvPr id="4" name="Google Shape;2853;p50">
              <a:extLst>
                <a:ext uri="{FF2B5EF4-FFF2-40B4-BE49-F238E27FC236}">
                  <a16:creationId xmlns:a16="http://schemas.microsoft.com/office/drawing/2014/main" id="{7987F13B-838A-81B8-0CE1-F07CDD7E53C9}"/>
                </a:ext>
              </a:extLst>
            </p:cNvPr>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sp>
          <p:nvSpPr>
            <p:cNvPr id="5" name="Google Shape;2854;p50">
              <a:extLst>
                <a:ext uri="{FF2B5EF4-FFF2-40B4-BE49-F238E27FC236}">
                  <a16:creationId xmlns:a16="http://schemas.microsoft.com/office/drawing/2014/main" id="{42A68DB1-B41B-9719-E22E-C5FCDE0264A5}"/>
                </a:ext>
              </a:extLst>
            </p:cNvPr>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5CB00E11-0D4D-2641-B5F6-B7ACC5C9DF73}"/>
              </a:ext>
            </a:extLst>
          </p:cNvPr>
          <p:cNvSpPr txBox="1"/>
          <p:nvPr/>
        </p:nvSpPr>
        <p:spPr>
          <a:xfrm>
            <a:off x="1102014" y="1073944"/>
            <a:ext cx="1559851"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Trang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chủ</a:t>
            </a: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8" name="image6.png">
            <a:extLst>
              <a:ext uri="{FF2B5EF4-FFF2-40B4-BE49-F238E27FC236}">
                <a16:creationId xmlns:a16="http://schemas.microsoft.com/office/drawing/2014/main" id="{BD1CDF74-150D-A20D-2ED6-01A42B140912}"/>
              </a:ext>
            </a:extLst>
          </p:cNvPr>
          <p:cNvPicPr/>
          <p:nvPr/>
        </p:nvPicPr>
        <p:blipFill>
          <a:blip r:embed="rId3"/>
          <a:srcRect/>
          <a:stretch>
            <a:fillRect/>
          </a:stretch>
        </p:blipFill>
        <p:spPr>
          <a:xfrm>
            <a:off x="1573530" y="1797050"/>
            <a:ext cx="5996940" cy="2742406"/>
          </a:xfrm>
          <a:prstGeom prst="rect">
            <a:avLst/>
          </a:prstGeom>
          <a:ln/>
        </p:spPr>
      </p:pic>
    </p:spTree>
    <p:extLst>
      <p:ext uri="{BB962C8B-B14F-4D97-AF65-F5344CB8AC3E}">
        <p14:creationId xmlns:p14="http://schemas.microsoft.com/office/powerpoint/2010/main" val="4270073150"/>
      </p:ext>
    </p:extLst>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24552-9B46-3B3D-A334-A366CF7E1EAB}"/>
              </a:ext>
            </a:extLst>
          </p:cNvPr>
          <p:cNvSpPr txBox="1"/>
          <p:nvPr/>
        </p:nvSpPr>
        <p:spPr>
          <a:xfrm>
            <a:off x="1676810" y="304862"/>
            <a:ext cx="7009990" cy="6001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4.3 Giao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diện</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phía</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giáo</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viên</a:t>
            </a:r>
            <a:endPar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pSp>
        <p:nvGrpSpPr>
          <p:cNvPr id="2" name="Google Shape;2852;p50">
            <a:extLst>
              <a:ext uri="{FF2B5EF4-FFF2-40B4-BE49-F238E27FC236}">
                <a16:creationId xmlns:a16="http://schemas.microsoft.com/office/drawing/2014/main" id="{9AA072A8-7436-46BC-DC13-CF97CDE7BF92}"/>
              </a:ext>
            </a:extLst>
          </p:cNvPr>
          <p:cNvGrpSpPr/>
          <p:nvPr/>
        </p:nvGrpSpPr>
        <p:grpSpPr>
          <a:xfrm>
            <a:off x="590607" y="1050095"/>
            <a:ext cx="446350" cy="488022"/>
            <a:chOff x="3927075" y="3612900"/>
            <a:chExt cx="251175" cy="266325"/>
          </a:xfrm>
          <a:solidFill>
            <a:schemeClr val="accent6">
              <a:lumMod val="75000"/>
            </a:schemeClr>
          </a:solidFill>
        </p:grpSpPr>
        <p:sp>
          <p:nvSpPr>
            <p:cNvPr id="4" name="Google Shape;2853;p50">
              <a:extLst>
                <a:ext uri="{FF2B5EF4-FFF2-40B4-BE49-F238E27FC236}">
                  <a16:creationId xmlns:a16="http://schemas.microsoft.com/office/drawing/2014/main" id="{7987F13B-838A-81B8-0CE1-F07CDD7E53C9}"/>
                </a:ext>
              </a:extLst>
            </p:cNvPr>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sp>
          <p:nvSpPr>
            <p:cNvPr id="5" name="Google Shape;2854;p50">
              <a:extLst>
                <a:ext uri="{FF2B5EF4-FFF2-40B4-BE49-F238E27FC236}">
                  <a16:creationId xmlns:a16="http://schemas.microsoft.com/office/drawing/2014/main" id="{42A68DB1-B41B-9719-E22E-C5FCDE0264A5}"/>
                </a:ext>
              </a:extLst>
            </p:cNvPr>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5CB00E11-0D4D-2641-B5F6-B7ACC5C9DF73}"/>
              </a:ext>
            </a:extLst>
          </p:cNvPr>
          <p:cNvSpPr txBox="1"/>
          <p:nvPr/>
        </p:nvSpPr>
        <p:spPr>
          <a:xfrm>
            <a:off x="1102014" y="1073944"/>
            <a:ext cx="1999265"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Quản</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lý</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điểm</a:t>
            </a: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8" name="image22.png">
            <a:extLst>
              <a:ext uri="{FF2B5EF4-FFF2-40B4-BE49-F238E27FC236}">
                <a16:creationId xmlns:a16="http://schemas.microsoft.com/office/drawing/2014/main" id="{FD3D03F9-8905-0DE3-1A21-E13FA3C77F6C}"/>
              </a:ext>
            </a:extLst>
          </p:cNvPr>
          <p:cNvPicPr/>
          <p:nvPr/>
        </p:nvPicPr>
        <p:blipFill>
          <a:blip r:embed="rId3"/>
          <a:srcRect/>
          <a:stretch>
            <a:fillRect/>
          </a:stretch>
        </p:blipFill>
        <p:spPr>
          <a:xfrm>
            <a:off x="1332230" y="1924050"/>
            <a:ext cx="6479540" cy="2704306"/>
          </a:xfrm>
          <a:prstGeom prst="rect">
            <a:avLst/>
          </a:prstGeom>
          <a:ln/>
        </p:spPr>
      </p:pic>
    </p:spTree>
    <p:extLst>
      <p:ext uri="{BB962C8B-B14F-4D97-AF65-F5344CB8AC3E}">
        <p14:creationId xmlns:p14="http://schemas.microsoft.com/office/powerpoint/2010/main" val="595787499"/>
      </p:ext>
    </p:extLst>
  </p:cSld>
  <p:clrMapOvr>
    <a:masterClrMapping/>
  </p:clrMapOvr>
  <p:transition spd="med">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24552-9B46-3B3D-A334-A366CF7E1EAB}"/>
              </a:ext>
            </a:extLst>
          </p:cNvPr>
          <p:cNvSpPr txBox="1"/>
          <p:nvPr/>
        </p:nvSpPr>
        <p:spPr>
          <a:xfrm>
            <a:off x="1676810" y="304862"/>
            <a:ext cx="7009990" cy="6001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4.3 Giao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diện</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phía</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giáo</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viên</a:t>
            </a:r>
            <a:endPar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pSp>
        <p:nvGrpSpPr>
          <p:cNvPr id="2" name="Google Shape;2852;p50">
            <a:extLst>
              <a:ext uri="{FF2B5EF4-FFF2-40B4-BE49-F238E27FC236}">
                <a16:creationId xmlns:a16="http://schemas.microsoft.com/office/drawing/2014/main" id="{9AA072A8-7436-46BC-DC13-CF97CDE7BF92}"/>
              </a:ext>
            </a:extLst>
          </p:cNvPr>
          <p:cNvGrpSpPr/>
          <p:nvPr/>
        </p:nvGrpSpPr>
        <p:grpSpPr>
          <a:xfrm>
            <a:off x="590607" y="1050095"/>
            <a:ext cx="446350" cy="488022"/>
            <a:chOff x="3927075" y="3612900"/>
            <a:chExt cx="251175" cy="266325"/>
          </a:xfrm>
          <a:solidFill>
            <a:schemeClr val="accent6">
              <a:lumMod val="75000"/>
            </a:schemeClr>
          </a:solidFill>
        </p:grpSpPr>
        <p:sp>
          <p:nvSpPr>
            <p:cNvPr id="4" name="Google Shape;2853;p50">
              <a:extLst>
                <a:ext uri="{FF2B5EF4-FFF2-40B4-BE49-F238E27FC236}">
                  <a16:creationId xmlns:a16="http://schemas.microsoft.com/office/drawing/2014/main" id="{7987F13B-838A-81B8-0CE1-F07CDD7E53C9}"/>
                </a:ext>
              </a:extLst>
            </p:cNvPr>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sp>
          <p:nvSpPr>
            <p:cNvPr id="5" name="Google Shape;2854;p50">
              <a:extLst>
                <a:ext uri="{FF2B5EF4-FFF2-40B4-BE49-F238E27FC236}">
                  <a16:creationId xmlns:a16="http://schemas.microsoft.com/office/drawing/2014/main" id="{42A68DB1-B41B-9719-E22E-C5FCDE0264A5}"/>
                </a:ext>
              </a:extLst>
            </p:cNvPr>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5CB00E11-0D4D-2641-B5F6-B7ACC5C9DF73}"/>
              </a:ext>
            </a:extLst>
          </p:cNvPr>
          <p:cNvSpPr txBox="1"/>
          <p:nvPr/>
        </p:nvSpPr>
        <p:spPr>
          <a:xfrm>
            <a:off x="1102014" y="1073944"/>
            <a:ext cx="3813865"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Thay</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đổi</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thông</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tin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cá</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nhân</a:t>
            </a: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8" name="image23.png">
            <a:extLst>
              <a:ext uri="{FF2B5EF4-FFF2-40B4-BE49-F238E27FC236}">
                <a16:creationId xmlns:a16="http://schemas.microsoft.com/office/drawing/2014/main" id="{7B892480-7533-6F97-9442-D2A9BBC85E66}"/>
              </a:ext>
            </a:extLst>
          </p:cNvPr>
          <p:cNvPicPr/>
          <p:nvPr/>
        </p:nvPicPr>
        <p:blipFill>
          <a:blip r:embed="rId3"/>
          <a:srcRect/>
          <a:stretch>
            <a:fillRect/>
          </a:stretch>
        </p:blipFill>
        <p:spPr>
          <a:xfrm>
            <a:off x="1344930" y="1809750"/>
            <a:ext cx="6454140" cy="2908300"/>
          </a:xfrm>
          <a:prstGeom prst="rect">
            <a:avLst/>
          </a:prstGeom>
          <a:ln/>
        </p:spPr>
      </p:pic>
    </p:spTree>
    <p:extLst>
      <p:ext uri="{BB962C8B-B14F-4D97-AF65-F5344CB8AC3E}">
        <p14:creationId xmlns:p14="http://schemas.microsoft.com/office/powerpoint/2010/main" val="2597492460"/>
      </p:ext>
    </p:extLst>
  </p:cSld>
  <p:clrMapOvr>
    <a:masterClrMapping/>
  </p:clrMapOvr>
  <p:transition spd="med">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EC85899-3FE6-4C27-EB92-75B8C5A988C9}"/>
              </a:ext>
            </a:extLst>
          </p:cNvPr>
          <p:cNvSpPr txBox="1"/>
          <p:nvPr/>
        </p:nvSpPr>
        <p:spPr>
          <a:xfrm>
            <a:off x="3395845" y="298512"/>
            <a:ext cx="2352309" cy="600164"/>
          </a:xfrm>
          <a:prstGeom prst="rect">
            <a:avLst/>
          </a:prstGeom>
          <a:noFill/>
        </p:spPr>
        <p:txBody>
          <a:bodyPr wrap="square" rtlCol="0">
            <a:spAutoFit/>
          </a:bodyPr>
          <a:lstStyle/>
          <a:p>
            <a:r>
              <a:rPr lang="en-US" sz="3300" b="1">
                <a:solidFill>
                  <a:schemeClr val="bg1"/>
                </a:solidFill>
                <a:latin typeface="Arial" panose="020B0604020202020204" pitchFamily="34" charset="0"/>
                <a:cs typeface="Arial" panose="020B0604020202020204" pitchFamily="34" charset="0"/>
              </a:rPr>
              <a:t>5. Kết luận</a:t>
            </a:r>
            <a:endParaRPr lang="en-US" sz="3300" b="1"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DA8A2AD8-074C-B865-7F1E-5126FF5A17C2}"/>
              </a:ext>
            </a:extLst>
          </p:cNvPr>
          <p:cNvSpPr txBox="1"/>
          <p:nvPr/>
        </p:nvSpPr>
        <p:spPr>
          <a:xfrm>
            <a:off x="954558" y="1138893"/>
            <a:ext cx="7203196"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err="1">
                <a:solidFill>
                  <a:schemeClr val="bg1"/>
                </a:solidFill>
                <a:latin typeface="Arial" panose="020B0604020202020204" pitchFamily="34" charset="0"/>
                <a:cs typeface="Arial" panose="020B0604020202020204" pitchFamily="34" charset="0"/>
              </a:rPr>
              <a:t>Ứng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dụng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đã</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được</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hoàn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thiện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với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đầy</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đủ</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các</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chức</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năng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đã</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đặt</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ra</a:t>
            </a:r>
            <a:endParaRPr lang="en-US"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5A1BD47F-EFC8-695F-80E8-7676F691FB64}"/>
              </a:ext>
            </a:extLst>
          </p:cNvPr>
          <p:cNvSpPr txBox="1"/>
          <p:nvPr/>
        </p:nvSpPr>
        <p:spPr>
          <a:xfrm>
            <a:off x="954558" y="1637408"/>
            <a:ext cx="6649062"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err="1">
                <a:solidFill>
                  <a:schemeClr val="bg1"/>
                </a:solidFill>
                <a:latin typeface="Arial" panose="020B0604020202020204" pitchFamily="34" charset="0"/>
                <a:cs typeface="Arial" panose="020B0604020202020204" pitchFamily="34" charset="0"/>
              </a:rPr>
              <a:t>Một</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số</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hạn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chế</a:t>
            </a:r>
            <a:endParaRPr lang="en-US" sz="1800" dirty="0">
              <a:solidFill>
                <a:schemeClr val="bg1"/>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DD021535-23B4-857F-C5C0-5A926052827C}"/>
              </a:ext>
            </a:extLst>
          </p:cNvPr>
          <p:cNvSpPr txBox="1"/>
          <p:nvPr/>
        </p:nvSpPr>
        <p:spPr>
          <a:xfrm>
            <a:off x="954558" y="2135923"/>
            <a:ext cx="6649062"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err="1">
                <a:solidFill>
                  <a:schemeClr val="bg1"/>
                </a:solidFill>
                <a:latin typeface="Arial" panose="020B0604020202020204" pitchFamily="34" charset="0"/>
                <a:cs typeface="Arial" panose="020B0604020202020204" pitchFamily="34" charset="0"/>
              </a:rPr>
              <a:t>Hướng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phát</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triển</a:t>
            </a:r>
            <a:r>
              <a:rPr lang="en-US" dirty="0">
                <a:solidFill>
                  <a:schemeClr val="bg1"/>
                </a:solidFill>
                <a:latin typeface="Arial" panose="020B0604020202020204" pitchFamily="34" charset="0"/>
                <a:cs typeface="Arial" panose="020B0604020202020204" pitchFamily="34" charset="0"/>
              </a:rPr>
              <a:t>:</a:t>
            </a:r>
            <a:endParaRPr lang="en-US" sz="1800" dirty="0">
              <a:solidFill>
                <a:schemeClr val="bg1"/>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B0727909-6CE1-C0E3-80A9-7A342772C2CC}"/>
              </a:ext>
            </a:extLst>
          </p:cNvPr>
          <p:cNvSpPr txBox="1"/>
          <p:nvPr/>
        </p:nvSpPr>
        <p:spPr>
          <a:xfrm>
            <a:off x="1404636" y="2634438"/>
            <a:ext cx="7016349" cy="923330"/>
          </a:xfrm>
          <a:prstGeom prst="rect">
            <a:avLst/>
          </a:prstGeom>
          <a:noFill/>
        </p:spPr>
        <p:txBody>
          <a:bodyPr wrap="square" rtlCol="0">
            <a:spAutoFit/>
          </a:bodyPr>
          <a:lstStyle/>
          <a:p>
            <a:pPr marL="285750" indent="-285750" algn="just">
              <a:buFont typeface="Arial" panose="020B0604020202020204" pitchFamily="34" charset="0"/>
              <a:buChar char="•"/>
            </a:pPr>
            <a:r>
              <a:rPr lang="vi-VN" sz="1800" dirty="0">
                <a:solidFill>
                  <a:schemeClr val="bg1"/>
                </a:solidFill>
                <a:effectLst/>
                <a:ea typeface="Calibri" panose="020F0502020204030204" pitchFamily="34" charset="0"/>
              </a:rPr>
              <a:t>Bước đầu đã xây dựng được một số chức năng cho website, đáp ứng được một số yêu cầu trong việc quản lý, tìm kiếm,…. Website đã hoàn thiện các chức năng cơ bản</a:t>
            </a:r>
            <a:r>
              <a:rPr lang="en-US" sz="1800" dirty="0">
                <a:solidFill>
                  <a:schemeClr val="bg1"/>
                </a:solidFill>
                <a:effectLst/>
                <a:ea typeface="Calibri" panose="020F0502020204030204" pitchFamily="34" charset="0"/>
              </a:rPr>
              <a:t>.</a:t>
            </a:r>
            <a:endParaRPr lang="en-US" sz="1800" dirty="0">
              <a:solidFill>
                <a:schemeClr val="bg1"/>
              </a:solidFill>
              <a:cs typeface="Arial" panose="020B0604020202020204" pitchFamily="34" charset="0"/>
            </a:endParaRPr>
          </a:p>
        </p:txBody>
      </p:sp>
    </p:spTree>
    <p:extLst>
      <p:ext uri="{BB962C8B-B14F-4D97-AF65-F5344CB8AC3E}">
        <p14:creationId xmlns:p14="http://schemas.microsoft.com/office/powerpoint/2010/main" val="166515411"/>
      </p:ext>
    </p:extLst>
  </p:cSld>
  <p:clrMapOvr>
    <a:masterClrMapping/>
  </p:clrMapOvr>
  <p:transition spd="med">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useBgFill="1">
        <p:nvSpPr>
          <p:cNvPr id="1041" name="Rectangle 1040">
            <a:extLst>
              <a:ext uri="{FF2B5EF4-FFF2-40B4-BE49-F238E27FC236}">
                <a16:creationId xmlns:a16="http://schemas.microsoft.com/office/drawing/2014/main" id="{7BDAC5B6-20CE-447F-8BA1-F2274AC7AE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Freeform: Shape 1042">
            <a:extLst>
              <a:ext uri="{FF2B5EF4-FFF2-40B4-BE49-F238E27FC236}">
                <a16:creationId xmlns:a16="http://schemas.microsoft.com/office/drawing/2014/main" id="{D1D22B31-BF8F-446B-9009-8A251FB177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1036" name="Picture 12">
            <a:extLst>
              <a:ext uri="{FF2B5EF4-FFF2-40B4-BE49-F238E27FC236}">
                <a16:creationId xmlns:a16="http://schemas.microsoft.com/office/drawing/2014/main" id="{776D8183-1D2F-FCDB-8D08-1A515D4335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08807" y="1508557"/>
            <a:ext cx="2126385" cy="2126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988910"/>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86029B-4C0F-0D64-1068-5C4661BF0DB1}"/>
              </a:ext>
            </a:extLst>
          </p:cNvPr>
          <p:cNvSpPr txBox="1"/>
          <p:nvPr/>
        </p:nvSpPr>
        <p:spPr>
          <a:xfrm>
            <a:off x="2638618" y="298512"/>
            <a:ext cx="3866764" cy="600164"/>
          </a:xfrm>
          <a:prstGeom prst="rect">
            <a:avLst/>
          </a:prstGeom>
          <a:noFill/>
        </p:spPr>
        <p:txBody>
          <a:bodyPr wrap="none" rtlCol="0">
            <a:spAutoFit/>
          </a:bodyPr>
          <a:lstStyle/>
          <a:p>
            <a:r>
              <a:rPr lang="en-US" sz="3300" b="1">
                <a:solidFill>
                  <a:schemeClr val="bg1"/>
                </a:solidFill>
                <a:latin typeface="Arial" panose="020B0604020202020204" pitchFamily="34" charset="0"/>
                <a:cs typeface="Arial" panose="020B0604020202020204" pitchFamily="34" charset="0"/>
              </a:rPr>
              <a:t>1. Giới </a:t>
            </a:r>
            <a:r>
              <a:rPr lang="en-US" sz="3300" b="1" dirty="0" err="1">
                <a:solidFill>
                  <a:schemeClr val="bg1"/>
                </a:solidFill>
                <a:latin typeface="Arial" panose="020B0604020202020204" pitchFamily="34" charset="0"/>
                <a:cs typeface="Arial" panose="020B0604020202020204" pitchFamily="34" charset="0"/>
              </a:rPr>
              <a:t>thiệu</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đề</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tài</a:t>
            </a:r>
            <a:endParaRPr lang="en-US" sz="3300" b="1"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41557B3-B79A-07F5-F039-5747A1B9E4E8}"/>
              </a:ext>
            </a:extLst>
          </p:cNvPr>
          <p:cNvSpPr txBox="1"/>
          <p:nvPr/>
        </p:nvSpPr>
        <p:spPr>
          <a:xfrm>
            <a:off x="2873457" y="1243366"/>
            <a:ext cx="2186817" cy="461665"/>
          </a:xfrm>
          <a:prstGeom prst="rect">
            <a:avLst/>
          </a:prstGeom>
          <a:noFill/>
        </p:spPr>
        <p:txBody>
          <a:bodyPr wrap="none" rtlCol="0">
            <a:spAutoFit/>
          </a:bodyPr>
          <a:lstStyle/>
          <a:p>
            <a:r>
              <a:rPr lang="en-US" sz="2400" dirty="0" err="1">
                <a:solidFill>
                  <a:schemeClr val="bg1"/>
                </a:solidFill>
                <a:latin typeface="Arial" panose="020B0604020202020204" pitchFamily="34" charset="0"/>
                <a:cs typeface="Arial" panose="020B0604020202020204" pitchFamily="34" charset="0"/>
              </a:rPr>
              <a:t>Mục</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tiêu</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đề</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tài</a:t>
            </a:r>
            <a:endParaRPr lang="en-US" sz="2400" dirty="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B46433B-D632-D94E-ED06-62448F82C609}"/>
              </a:ext>
            </a:extLst>
          </p:cNvPr>
          <p:cNvSpPr txBox="1"/>
          <p:nvPr/>
        </p:nvSpPr>
        <p:spPr>
          <a:xfrm>
            <a:off x="2861793" y="3063240"/>
            <a:ext cx="5999080"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err="1">
                <a:solidFill>
                  <a:schemeClr val="bg1"/>
                </a:solidFill>
                <a:latin typeface="Arial" panose="020B0604020202020204" pitchFamily="34" charset="0"/>
                <a:cs typeface="Arial" panose="020B0604020202020204" pitchFamily="34" charset="0"/>
              </a:rPr>
              <a:t>Đáp</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ứng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đủ</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các</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yêu</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cầu</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được</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đưa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ra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bới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người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sử</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dụng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với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giao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diện</a:t>
            </a:r>
            <a:r>
              <a:rPr lang="en-US" dirty="0">
                <a:solidFill>
                  <a:schemeClr val="bg1"/>
                </a:solidFill>
                <a:latin typeface="Arial" panose="020B0604020202020204" pitchFamily="34" charset="0"/>
                <a:cs typeface="Arial" panose="020B0604020202020204" pitchFamily="34" charset="0"/>
              </a:rPr>
              <a:t> website </a:t>
            </a:r>
            <a:r>
              <a:rPr lang="en-US" dirty="0" err="1">
                <a:solidFill>
                  <a:schemeClr val="bg1"/>
                </a:solidFill>
                <a:latin typeface="Arial" panose="020B0604020202020204" pitchFamily="34" charset="0"/>
                <a:cs typeface="Arial" panose="020B0604020202020204" pitchFamily="34" charset="0"/>
              </a:rPr>
              <a:t>đơn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giản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dễ</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sử</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dụng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hệ</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thống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phân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quyền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nguiời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sử</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dụng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rõ</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ràng</a:t>
            </a:r>
            <a:r>
              <a:rPr lang="en-US" dirty="0">
                <a:solidFill>
                  <a:schemeClr val="bg1"/>
                </a:solidFill>
                <a:latin typeface="Arial" panose="020B0604020202020204" pitchFamily="34" charset="0"/>
                <a:cs typeface="Arial" panose="020B0604020202020204" pitchFamily="34" charset="0"/>
              </a:rPr>
              <a:t>.</a:t>
            </a:r>
            <a:endParaRPr lang="en-US" sz="1800"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BEC5DFF-30FA-712E-6A94-21A2B57AB30F}"/>
              </a:ext>
            </a:extLst>
          </p:cNvPr>
          <p:cNvSpPr txBox="1"/>
          <p:nvPr/>
        </p:nvSpPr>
        <p:spPr>
          <a:xfrm>
            <a:off x="2861793" y="2029129"/>
            <a:ext cx="5999080"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err="1">
                <a:solidFill>
                  <a:schemeClr val="bg1"/>
                </a:solidFill>
                <a:latin typeface="Arial" panose="020B0604020202020204" pitchFamily="34" charset="0"/>
                <a:cs typeface="Arial" panose="020B0604020202020204" pitchFamily="34" charset="0"/>
              </a:rPr>
              <a:t>Tạo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ra</a:t>
            </a:r>
            <a:r>
              <a:rPr lang="en-US" dirty="0">
                <a:solidFill>
                  <a:schemeClr val="bg1"/>
                </a:solidFill>
                <a:latin typeface="Arial" panose="020B0604020202020204" pitchFamily="34" charset="0"/>
                <a:cs typeface="Arial" panose="020B0604020202020204" pitchFamily="34" charset="0"/>
              </a:rPr>
              <a:t> website </a:t>
            </a:r>
            <a:r>
              <a:rPr lang="en-US" dirty="0" err="1">
                <a:solidFill>
                  <a:schemeClr val="bg1"/>
                </a:solidFill>
                <a:latin typeface="Arial" panose="020B0604020202020204" pitchFamily="34" charset="0"/>
                <a:cs typeface="Arial" panose="020B0604020202020204" pitchFamily="34" charset="0"/>
              </a:rPr>
              <a:t>quản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lý</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học</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sinh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một</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cách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tối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ưu</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giảm</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bớt</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thời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gian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quản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lý</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cho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giáo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viên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nhà</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trường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và</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thuận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tiện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cho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việc</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tra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cứu</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điểm</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của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học</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sinh</a:t>
            </a:r>
            <a:r>
              <a:rPr lang="en-US" dirty="0">
                <a:solidFill>
                  <a:schemeClr val="bg1"/>
                </a:solidFill>
                <a:latin typeface="Arial" panose="020B0604020202020204" pitchFamily="34" charset="0"/>
                <a:cs typeface="Arial" panose="020B0604020202020204" pitchFamily="34" charset="0"/>
              </a:rPr>
              <a:t>.</a:t>
            </a:r>
            <a:endParaRPr lang="en-US" sz="18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28DA544-6416-190A-9FDE-D18F5FBC495D}"/>
              </a:ext>
            </a:extLst>
          </p:cNvPr>
          <p:cNvSpPr txBox="1"/>
          <p:nvPr/>
        </p:nvSpPr>
        <p:spPr>
          <a:xfrm>
            <a:off x="2873457" y="4108413"/>
            <a:ext cx="5999080"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err="1">
                <a:solidFill>
                  <a:schemeClr val="bg1"/>
                </a:solidFill>
                <a:latin typeface="Arial" panose="020B0604020202020204" pitchFamily="34" charset="0"/>
                <a:cs typeface="Arial" panose="020B0604020202020204" pitchFamily="34" charset="0"/>
              </a:rPr>
              <a:t>Phần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đặc</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tả</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yêu</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cầu</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sẽ</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có</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nội</a:t>
            </a:r>
            <a:r>
              <a:rPr lang="en-US" dirty="0">
                <a:solidFill>
                  <a:schemeClr val="bg1"/>
                </a:solidFill>
                <a:latin typeface="Arial" panose="020B0604020202020204" pitchFamily="34" charset="0"/>
                <a:cs typeface="Arial" panose="020B0604020202020204" pitchFamily="34" charset="0"/>
              </a:rPr>
              <a:t> dung </a:t>
            </a:r>
            <a:r>
              <a:rPr lang="en-US" dirty="0" err="1">
                <a:solidFill>
                  <a:schemeClr val="bg1"/>
                </a:solidFill>
                <a:latin typeface="Arial" panose="020B0604020202020204" pitchFamily="34" charset="0"/>
                <a:cs typeface="Arial" panose="020B0604020202020204" pitchFamily="34" charset="0"/>
              </a:rPr>
              <a:t>chính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là</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mô</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tả</a:t>
            </a:r>
            <a:r>
              <a:rPr lang="en-US" dirty="0">
                <a:solidFill>
                  <a:schemeClr val="bg1"/>
                </a:solidFill>
                <a:latin typeface="Arial" panose="020B0604020202020204" pitchFamily="34" charset="0"/>
                <a:cs typeface="Arial" panose="020B0604020202020204" pitchFamily="34" charset="0"/>
              </a:rPr>
              <a:t> chi </a:t>
            </a:r>
            <a:r>
              <a:rPr lang="en-US" dirty="0" err="1">
                <a:solidFill>
                  <a:schemeClr val="bg1"/>
                </a:solidFill>
                <a:latin typeface="Arial" panose="020B0604020202020204" pitchFamily="34" charset="0"/>
                <a:cs typeface="Arial" panose="020B0604020202020204" pitchFamily="34" charset="0"/>
              </a:rPr>
              <a:t>tiết</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các</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chức</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năng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cần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có</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đối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tượng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người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sử</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dụng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phần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mềm</a:t>
            </a:r>
            <a:r>
              <a:rPr lang="en-US" dirty="0">
                <a:solidFill>
                  <a:schemeClr val="bg1"/>
                </a:solidFill>
                <a:latin typeface="Arial" panose="020B0604020202020204" pitchFamily="34" charset="0"/>
                <a:cs typeface="Arial" panose="020B0604020202020204" pitchFamily="34" charset="0"/>
              </a:rPr>
              <a:t>.</a:t>
            </a:r>
            <a:endParaRPr lang="en-US" sz="1800" dirty="0">
              <a:solidFill>
                <a:schemeClr val="bg1"/>
              </a:solidFill>
              <a:latin typeface="Arial" panose="020B0604020202020204" pitchFamily="34" charset="0"/>
              <a:cs typeface="Arial" panose="020B0604020202020204" pitchFamily="34" charset="0"/>
            </a:endParaRPr>
          </a:p>
        </p:txBody>
      </p:sp>
      <p:grpSp>
        <p:nvGrpSpPr>
          <p:cNvPr id="8" name="Google Shape;2852;p50">
            <a:extLst>
              <a:ext uri="{FF2B5EF4-FFF2-40B4-BE49-F238E27FC236}">
                <a16:creationId xmlns:a16="http://schemas.microsoft.com/office/drawing/2014/main" id="{652088D5-F115-E346-2B12-D993C49E78E3}"/>
              </a:ext>
            </a:extLst>
          </p:cNvPr>
          <p:cNvGrpSpPr/>
          <p:nvPr/>
        </p:nvGrpSpPr>
        <p:grpSpPr>
          <a:xfrm>
            <a:off x="2415443" y="1230187"/>
            <a:ext cx="446350" cy="488022"/>
            <a:chOff x="3927075" y="3612900"/>
            <a:chExt cx="251175" cy="266325"/>
          </a:xfrm>
          <a:solidFill>
            <a:schemeClr val="accent6">
              <a:lumMod val="75000"/>
            </a:schemeClr>
          </a:solidFill>
        </p:grpSpPr>
        <p:sp>
          <p:nvSpPr>
            <p:cNvPr id="9" name="Google Shape;2853;p50">
              <a:extLst>
                <a:ext uri="{FF2B5EF4-FFF2-40B4-BE49-F238E27FC236}">
                  <a16:creationId xmlns:a16="http://schemas.microsoft.com/office/drawing/2014/main" id="{37E5569E-AAD5-C6F4-1320-671916A4AD6C}"/>
                </a:ext>
              </a:extLst>
            </p:cNvPr>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grpFill/>
            <a:ln>
              <a:noFill/>
            </a:ln>
          </p:spPr>
          <p:txBody>
            <a:bodyPr spcFirstLastPara="1" wrap="square" lIns="91425" tIns="91425" rIns="91425" bIns="91425" anchor="ctr" anchorCtr="0">
              <a:noAutofit/>
            </a:bodyPr>
            <a:lstStyle/>
            <a:p>
              <a:endParaRPr sz="1013">
                <a:highlight>
                  <a:srgbClr val="808000"/>
                </a:highlight>
              </a:endParaRPr>
            </a:p>
          </p:txBody>
        </p:sp>
        <p:sp>
          <p:nvSpPr>
            <p:cNvPr id="10" name="Google Shape;2854;p50">
              <a:extLst>
                <a:ext uri="{FF2B5EF4-FFF2-40B4-BE49-F238E27FC236}">
                  <a16:creationId xmlns:a16="http://schemas.microsoft.com/office/drawing/2014/main" id="{976AEDA8-1ECD-DF63-F77A-C50B3CD324B8}"/>
                </a:ext>
              </a:extLst>
            </p:cNvPr>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grpFill/>
            <a:ln>
              <a:noFill/>
            </a:ln>
          </p:spPr>
          <p:txBody>
            <a:bodyPr spcFirstLastPara="1" wrap="square" lIns="91425" tIns="91425" rIns="91425" bIns="91425" anchor="ctr" anchorCtr="0">
              <a:noAutofit/>
            </a:bodyPr>
            <a:lstStyle/>
            <a:p>
              <a:endParaRPr sz="1013">
                <a:highlight>
                  <a:srgbClr val="808000"/>
                </a:highlight>
              </a:endParaRPr>
            </a:p>
          </p:txBody>
        </p:sp>
      </p:grpSp>
    </p:spTree>
    <p:extLst>
      <p:ext uri="{BB962C8B-B14F-4D97-AF65-F5344CB8AC3E}">
        <p14:creationId xmlns:p14="http://schemas.microsoft.com/office/powerpoint/2010/main" val="4155783329"/>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62F212-1680-ECE0-FCE3-3F4A869E68CD}"/>
              </a:ext>
            </a:extLst>
          </p:cNvPr>
          <p:cNvSpPr txBox="1"/>
          <p:nvPr/>
        </p:nvSpPr>
        <p:spPr>
          <a:xfrm>
            <a:off x="2009958" y="298512"/>
            <a:ext cx="5851282" cy="600164"/>
          </a:xfrm>
          <a:prstGeom prst="rect">
            <a:avLst/>
          </a:prstGeom>
          <a:noFill/>
        </p:spPr>
        <p:txBody>
          <a:bodyPr wrap="none" rtlCol="0">
            <a:spAutoFit/>
          </a:bodyPr>
          <a:lstStyle/>
          <a:p>
            <a:r>
              <a:rPr lang="en-US" sz="3300" b="1" dirty="0">
                <a:solidFill>
                  <a:schemeClr val="bg1"/>
                </a:solidFill>
                <a:latin typeface="Arial" panose="020B0604020202020204" pitchFamily="34" charset="0"/>
                <a:cs typeface="Arial" panose="020B0604020202020204" pitchFamily="34" charset="0"/>
              </a:rPr>
              <a:t>2. </a:t>
            </a:r>
            <a:r>
              <a:rPr lang="en-US" sz="3300" b="1" dirty="0" err="1">
                <a:solidFill>
                  <a:schemeClr val="bg1"/>
                </a:solidFill>
                <a:latin typeface="Arial" panose="020B0604020202020204" pitchFamily="34" charset="0"/>
                <a:cs typeface="Arial" panose="020B0604020202020204" pitchFamily="34" charset="0"/>
              </a:rPr>
              <a:t>Đặc</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tả</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yêu</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cầu</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phần</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mềm</a:t>
            </a:r>
            <a:endParaRPr lang="en-US" sz="3300" b="1"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7C0ECBB-9F68-889F-D646-E33DB5558D2C}"/>
              </a:ext>
            </a:extLst>
          </p:cNvPr>
          <p:cNvSpPr txBox="1"/>
          <p:nvPr/>
        </p:nvSpPr>
        <p:spPr>
          <a:xfrm>
            <a:off x="1102014" y="1073944"/>
            <a:ext cx="3898824" cy="461665"/>
          </a:xfrm>
          <a:prstGeom prst="rect">
            <a:avLst/>
          </a:prstGeom>
          <a:noFill/>
        </p:spPr>
        <p:txBody>
          <a:bodyPr wrap="none" rtlCol="0">
            <a:spAutoFit/>
          </a:bodyPr>
          <a:lstStyle/>
          <a:p>
            <a:r>
              <a:rPr lang="en-US" sz="2400" dirty="0">
                <a:solidFill>
                  <a:schemeClr val="bg1"/>
                </a:solidFill>
                <a:latin typeface="Arial" panose="020B0604020202020204" pitchFamily="34" charset="0"/>
                <a:cs typeface="Arial" panose="020B0604020202020204" pitchFamily="34" charset="0"/>
              </a:rPr>
              <a:t>2.1 : </a:t>
            </a:r>
            <a:r>
              <a:rPr lang="en-US" sz="2400" dirty="0" err="1">
                <a:solidFill>
                  <a:schemeClr val="bg1"/>
                </a:solidFill>
                <a:latin typeface="Arial" panose="020B0604020202020204" pitchFamily="34" charset="0"/>
                <a:cs typeface="Arial" panose="020B0604020202020204" pitchFamily="34" charset="0"/>
              </a:rPr>
              <a:t>Các</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tác</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nhân</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sử</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dụng</a:t>
            </a:r>
            <a:endParaRPr lang="en-US" sz="2400" dirty="0">
              <a:solidFill>
                <a:schemeClr val="bg1"/>
              </a:solidFill>
              <a:latin typeface="Arial" panose="020B0604020202020204" pitchFamily="34" charset="0"/>
              <a:cs typeface="Arial" panose="020B0604020202020204" pitchFamily="34" charset="0"/>
            </a:endParaRPr>
          </a:p>
        </p:txBody>
      </p:sp>
      <p:grpSp>
        <p:nvGrpSpPr>
          <p:cNvPr id="3" name="Google Shape;2852;p50">
            <a:extLst>
              <a:ext uri="{FF2B5EF4-FFF2-40B4-BE49-F238E27FC236}">
                <a16:creationId xmlns:a16="http://schemas.microsoft.com/office/drawing/2014/main" id="{4071D784-092A-CD2A-7407-7E1E1592C6F1}"/>
              </a:ext>
            </a:extLst>
          </p:cNvPr>
          <p:cNvGrpSpPr/>
          <p:nvPr/>
        </p:nvGrpSpPr>
        <p:grpSpPr>
          <a:xfrm>
            <a:off x="590607" y="1050095"/>
            <a:ext cx="446350" cy="488022"/>
            <a:chOff x="3927075" y="3612900"/>
            <a:chExt cx="251175" cy="266325"/>
          </a:xfrm>
          <a:solidFill>
            <a:schemeClr val="accent6">
              <a:lumMod val="75000"/>
            </a:schemeClr>
          </a:solidFill>
        </p:grpSpPr>
        <p:sp>
          <p:nvSpPr>
            <p:cNvPr id="4" name="Google Shape;2853;p50">
              <a:extLst>
                <a:ext uri="{FF2B5EF4-FFF2-40B4-BE49-F238E27FC236}">
                  <a16:creationId xmlns:a16="http://schemas.microsoft.com/office/drawing/2014/main" id="{183104E9-A7CD-D7EF-7099-38DDF3B5B273}"/>
                </a:ext>
              </a:extLst>
            </p:cNvPr>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grpFill/>
            <a:ln>
              <a:noFill/>
            </a:ln>
          </p:spPr>
          <p:txBody>
            <a:bodyPr spcFirstLastPara="1" wrap="square" lIns="91425" tIns="91425" rIns="91425" bIns="91425" anchor="ctr" anchorCtr="0">
              <a:noAutofit/>
            </a:bodyPr>
            <a:lstStyle/>
            <a:p>
              <a:endParaRPr sz="1013">
                <a:highlight>
                  <a:srgbClr val="808000"/>
                </a:highlight>
              </a:endParaRPr>
            </a:p>
          </p:txBody>
        </p:sp>
        <p:sp>
          <p:nvSpPr>
            <p:cNvPr id="5" name="Google Shape;2854;p50">
              <a:extLst>
                <a:ext uri="{FF2B5EF4-FFF2-40B4-BE49-F238E27FC236}">
                  <a16:creationId xmlns:a16="http://schemas.microsoft.com/office/drawing/2014/main" id="{7CDDF94B-0849-4DDA-C53F-5BF2CEEFD60E}"/>
                </a:ext>
              </a:extLst>
            </p:cNvPr>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grpFill/>
            <a:ln>
              <a:noFill/>
            </a:ln>
          </p:spPr>
          <p:txBody>
            <a:bodyPr spcFirstLastPara="1" wrap="square" lIns="91425" tIns="91425" rIns="91425" bIns="91425" anchor="ctr" anchorCtr="0">
              <a:noAutofit/>
            </a:bodyPr>
            <a:lstStyle/>
            <a:p>
              <a:endParaRPr sz="1013">
                <a:highlight>
                  <a:srgbClr val="808000"/>
                </a:highlight>
              </a:endParaRPr>
            </a:p>
          </p:txBody>
        </p:sp>
      </p:grpSp>
      <p:sp>
        <p:nvSpPr>
          <p:cNvPr id="6" name="TextBox 5">
            <a:extLst>
              <a:ext uri="{FF2B5EF4-FFF2-40B4-BE49-F238E27FC236}">
                <a16:creationId xmlns:a16="http://schemas.microsoft.com/office/drawing/2014/main" id="{BD6228F8-1C4D-1988-90CE-6F8D4CD6BF5F}"/>
              </a:ext>
            </a:extLst>
          </p:cNvPr>
          <p:cNvSpPr txBox="1"/>
          <p:nvPr/>
        </p:nvSpPr>
        <p:spPr>
          <a:xfrm>
            <a:off x="4749542" y="1688104"/>
            <a:ext cx="3562350"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err="1">
                <a:solidFill>
                  <a:schemeClr val="bg1"/>
                </a:solidFill>
                <a:latin typeface="Arial" panose="020B0604020202020204" pitchFamily="34" charset="0"/>
                <a:cs typeface="Arial" panose="020B0604020202020204" pitchFamily="34" charset="0"/>
              </a:rPr>
              <a:t>Về</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phía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giảng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viên</a:t>
            </a:r>
            <a:endParaRPr lang="en-US" dirty="0">
              <a:solidFill>
                <a:schemeClr val="bg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07AFEB86-9E48-00AA-30B2-A0F8D982360F}"/>
              </a:ext>
            </a:extLst>
          </p:cNvPr>
          <p:cNvSpPr txBox="1"/>
          <p:nvPr/>
        </p:nvSpPr>
        <p:spPr>
          <a:xfrm>
            <a:off x="5052164" y="2061760"/>
            <a:ext cx="3494935" cy="369332"/>
          </a:xfrm>
          <a:prstGeom prst="rect">
            <a:avLst/>
          </a:prstGeom>
          <a:noFill/>
        </p:spPr>
        <p:txBody>
          <a:bodyPr wrap="square" rtlCol="0">
            <a:spAutoFit/>
          </a:bodyPr>
          <a:lstStyle/>
          <a:p>
            <a:pPr marL="285750" indent="-285750" algn="just">
              <a:buFont typeface="Arial" panose="020B0604020202020204" pitchFamily="34" charset="0"/>
              <a:buChar char="•"/>
            </a:pPr>
            <a:r>
              <a:rPr lang="en-US" dirty="0" err="1">
                <a:solidFill>
                  <a:schemeClr val="bg1"/>
                </a:solidFill>
                <a:latin typeface="Arial" panose="020B0604020202020204" pitchFamily="34" charset="0"/>
                <a:cs typeface="Arial" panose="020B0604020202020204" pitchFamily="34" charset="0"/>
              </a:rPr>
              <a:t>Quản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lý</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điểm</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học</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sinh</a:t>
            </a:r>
            <a:endParaRPr lang="en-US" sz="1800" dirty="0">
              <a:solidFill>
                <a:schemeClr val="bg1"/>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72815F70-D8CA-29F3-ACD7-682FE1D59273}"/>
              </a:ext>
            </a:extLst>
          </p:cNvPr>
          <p:cNvSpPr txBox="1"/>
          <p:nvPr/>
        </p:nvSpPr>
        <p:spPr>
          <a:xfrm>
            <a:off x="5052164" y="2391716"/>
            <a:ext cx="2858209" cy="369332"/>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err="1">
                <a:solidFill>
                  <a:schemeClr val="bg1"/>
                </a:solidFill>
                <a:latin typeface="Arial" panose="020B0604020202020204" pitchFamily="34" charset="0"/>
                <a:cs typeface="Arial" panose="020B0604020202020204" pitchFamily="34" charset="0"/>
              </a:rPr>
              <a:t>Đổi</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mật</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khẩu</a:t>
            </a:r>
            <a:endParaRPr lang="en-US" sz="1800" dirty="0">
              <a:solidFill>
                <a:schemeClr val="bg1"/>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8C35D873-FAD9-B843-DFBB-1FED348E6D5A}"/>
              </a:ext>
            </a:extLst>
          </p:cNvPr>
          <p:cNvSpPr txBox="1"/>
          <p:nvPr/>
        </p:nvSpPr>
        <p:spPr>
          <a:xfrm>
            <a:off x="5052164" y="2762899"/>
            <a:ext cx="2775186"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solidFill>
                  <a:schemeClr val="bg1"/>
                </a:solidFill>
                <a:latin typeface="Arial" panose="020B0604020202020204" pitchFamily="34" charset="0"/>
                <a:cs typeface="Arial" panose="020B0604020202020204" pitchFamily="34" charset="0"/>
              </a:rPr>
              <a:t>Đăng</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nhập</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đăng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xuất</a:t>
            </a:r>
            <a:endParaRPr lang="en-US" sz="1800" dirty="0">
              <a:solidFill>
                <a:schemeClr val="bg1"/>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CAD86A27-E2A7-4777-5B5A-E05B06E5B6FF}"/>
              </a:ext>
            </a:extLst>
          </p:cNvPr>
          <p:cNvSpPr txBox="1"/>
          <p:nvPr/>
        </p:nvSpPr>
        <p:spPr>
          <a:xfrm>
            <a:off x="4864267" y="3868147"/>
            <a:ext cx="2555586" cy="369332"/>
          </a:xfrm>
          <a:prstGeom prst="rect">
            <a:avLst/>
          </a:prstGeom>
          <a:noFill/>
        </p:spPr>
        <p:txBody>
          <a:bodyPr wrap="square" rtlCol="0">
            <a:spAutoFit/>
          </a:bodyPr>
          <a:lstStyle/>
          <a:p>
            <a:pPr marL="285750" indent="-285750" algn="just">
              <a:buFont typeface="Arial" panose="020B0604020202020204" pitchFamily="34" charset="0"/>
              <a:buChar char="•"/>
            </a:pPr>
            <a:endParaRPr lang="en-US" sz="18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82477EF-F83E-3539-99A2-0DE068389D01}"/>
              </a:ext>
            </a:extLst>
          </p:cNvPr>
          <p:cNvSpPr txBox="1"/>
          <p:nvPr/>
        </p:nvSpPr>
        <p:spPr>
          <a:xfrm>
            <a:off x="1262530" y="1688104"/>
            <a:ext cx="2699277"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err="1">
                <a:solidFill>
                  <a:schemeClr val="bg1"/>
                </a:solidFill>
                <a:latin typeface="Arial" panose="020B0604020202020204" pitchFamily="34" charset="0"/>
                <a:cs typeface="Arial" panose="020B0604020202020204" pitchFamily="34" charset="0"/>
              </a:rPr>
              <a:t>Về</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phía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nhà</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trường</a:t>
            </a:r>
            <a:endParaRPr lang="en-US" sz="18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8DE4701-1788-8AA2-A23C-B8C44D436BD8}"/>
              </a:ext>
            </a:extLst>
          </p:cNvPr>
          <p:cNvSpPr txBox="1"/>
          <p:nvPr/>
        </p:nvSpPr>
        <p:spPr>
          <a:xfrm>
            <a:off x="1579677" y="2061760"/>
            <a:ext cx="2555586" cy="369332"/>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err="1">
                <a:solidFill>
                  <a:schemeClr val="bg1"/>
                </a:solidFill>
                <a:latin typeface="Arial" panose="020B0604020202020204" pitchFamily="34" charset="0"/>
                <a:cs typeface="Arial" panose="020B0604020202020204" pitchFamily="34" charset="0"/>
              </a:rPr>
              <a:t>Quản</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l</a:t>
            </a:r>
            <a:r>
              <a:rPr lang="en-US" dirty="0" err="1">
                <a:solidFill>
                  <a:schemeClr val="bg1"/>
                </a:solidFill>
                <a:latin typeface="Arial" panose="020B0604020202020204" pitchFamily="34" charset="0"/>
                <a:cs typeface="Arial" panose="020B0604020202020204" pitchFamily="34" charset="0"/>
              </a:rPr>
              <a:t>ý</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hệ</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thống</a:t>
            </a:r>
            <a:endParaRPr lang="en-US" sz="18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AD2A11E0-A87C-DBE1-1CFA-9313FDB5308E}"/>
              </a:ext>
            </a:extLst>
          </p:cNvPr>
          <p:cNvSpPr txBox="1"/>
          <p:nvPr/>
        </p:nvSpPr>
        <p:spPr>
          <a:xfrm>
            <a:off x="1570060" y="2387084"/>
            <a:ext cx="2858209" cy="369332"/>
          </a:xfrm>
          <a:prstGeom prst="rect">
            <a:avLst/>
          </a:prstGeom>
          <a:noFill/>
        </p:spPr>
        <p:txBody>
          <a:bodyPr wrap="square" rtlCol="0">
            <a:spAutoFit/>
          </a:bodyPr>
          <a:lstStyle/>
          <a:p>
            <a:pPr marL="285750" indent="-285750" algn="just">
              <a:buFont typeface="Arial" panose="020B0604020202020204" pitchFamily="34" charset="0"/>
              <a:buChar char="•"/>
            </a:pPr>
            <a:r>
              <a:rPr lang="en-US" dirty="0" err="1">
                <a:solidFill>
                  <a:schemeClr val="bg1"/>
                </a:solidFill>
                <a:latin typeface="Arial" panose="020B0604020202020204" pitchFamily="34" charset="0"/>
                <a:cs typeface="Arial" panose="020B0604020202020204" pitchFamily="34" charset="0"/>
              </a:rPr>
              <a:t>Quản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lý</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giáo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viên</a:t>
            </a:r>
            <a:endParaRPr lang="en-US" sz="1800" dirty="0">
              <a:solidFill>
                <a:schemeClr val="bg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EA98183-1837-BC2B-AF38-E86D15CA3100}"/>
              </a:ext>
            </a:extLst>
          </p:cNvPr>
          <p:cNvSpPr txBox="1"/>
          <p:nvPr/>
        </p:nvSpPr>
        <p:spPr>
          <a:xfrm>
            <a:off x="1570060" y="2742956"/>
            <a:ext cx="2555586" cy="369332"/>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err="1">
                <a:solidFill>
                  <a:schemeClr val="bg1"/>
                </a:solidFill>
                <a:latin typeface="Arial" panose="020B0604020202020204" pitchFamily="34" charset="0"/>
                <a:cs typeface="Arial" panose="020B0604020202020204" pitchFamily="34" charset="0"/>
              </a:rPr>
              <a:t>Quản</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lý</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lớp</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học</a:t>
            </a:r>
            <a:endParaRPr lang="en-US" sz="1800" dirty="0">
              <a:solidFill>
                <a:schemeClr val="bg1"/>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46584E92-3DF0-6A3B-FF86-6A48686460EE}"/>
              </a:ext>
            </a:extLst>
          </p:cNvPr>
          <p:cNvSpPr txBox="1"/>
          <p:nvPr/>
        </p:nvSpPr>
        <p:spPr>
          <a:xfrm>
            <a:off x="1570060" y="3097901"/>
            <a:ext cx="4572000" cy="369332"/>
          </a:xfrm>
          <a:prstGeom prst="rect">
            <a:avLst/>
          </a:prstGeom>
          <a:noFill/>
        </p:spPr>
        <p:txBody>
          <a:bodyPr wrap="square">
            <a:spAutoFit/>
          </a:bodyPr>
          <a:lstStyle/>
          <a:p>
            <a:pPr marL="285750" indent="-285750" algn="just">
              <a:buFont typeface="Arial" panose="020B0604020202020204" pitchFamily="34" charset="0"/>
              <a:buChar char="•"/>
            </a:pPr>
            <a:r>
              <a:rPr lang="en-US" sz="1800" dirty="0" err="1" smtClean="0">
                <a:solidFill>
                  <a:schemeClr val="bg1"/>
                </a:solidFill>
                <a:latin typeface="Arial" panose="020B0604020202020204" pitchFamily="34" charset="0"/>
                <a:cs typeface="Arial" panose="020B0604020202020204" pitchFamily="34" charset="0"/>
              </a:rPr>
              <a:t>Phân</a:t>
            </a:r>
            <a:r>
              <a:rPr lang="en-US" sz="1800" dirty="0" smtClean="0">
                <a:solidFill>
                  <a:schemeClr val="bg1"/>
                </a:solidFill>
                <a:latin typeface="Arial" panose="020B0604020202020204" pitchFamily="34" charset="0"/>
                <a:cs typeface="Arial" panose="020B0604020202020204" pitchFamily="34" charset="0"/>
              </a:rPr>
              <a:t> </a:t>
            </a:r>
            <a:r>
              <a:rPr lang="en-US" sz="1800" dirty="0" err="1" smtClean="0">
                <a:solidFill>
                  <a:schemeClr val="bg1"/>
                </a:solidFill>
                <a:latin typeface="Arial" panose="020B0604020202020204" pitchFamily="34" charset="0"/>
                <a:cs typeface="Arial" panose="020B0604020202020204" pitchFamily="34" charset="0"/>
              </a:rPr>
              <a:t>công</a:t>
            </a:r>
            <a:r>
              <a:rPr lang="en-US" sz="1800" dirty="0" smtClean="0">
                <a:solidFill>
                  <a:schemeClr val="bg1"/>
                </a:solidFill>
                <a:latin typeface="Arial" panose="020B0604020202020204" pitchFamily="34" charset="0"/>
                <a:cs typeface="Arial" panose="020B0604020202020204" pitchFamily="34" charset="0"/>
              </a:rPr>
              <a:t> </a:t>
            </a:r>
            <a:r>
              <a:rPr lang="en-US" sz="1800" dirty="0" err="1" smtClean="0">
                <a:solidFill>
                  <a:schemeClr val="bg1"/>
                </a:solidFill>
                <a:latin typeface="Arial" panose="020B0604020202020204" pitchFamily="34" charset="0"/>
                <a:cs typeface="Arial" panose="020B0604020202020204" pitchFamily="34" charset="0"/>
              </a:rPr>
              <a:t>giảng</a:t>
            </a:r>
            <a:r>
              <a:rPr lang="en-US" sz="1800" dirty="0" smtClean="0">
                <a:solidFill>
                  <a:schemeClr val="bg1"/>
                </a:solidFill>
                <a:latin typeface="Arial" panose="020B0604020202020204" pitchFamily="34" charset="0"/>
                <a:cs typeface="Arial" panose="020B0604020202020204" pitchFamily="34" charset="0"/>
              </a:rPr>
              <a:t> </a:t>
            </a:r>
            <a:r>
              <a:rPr lang="en-US" sz="1800" dirty="0" err="1" smtClean="0">
                <a:solidFill>
                  <a:schemeClr val="bg1"/>
                </a:solidFill>
                <a:latin typeface="Arial" panose="020B0604020202020204" pitchFamily="34" charset="0"/>
                <a:cs typeface="Arial" panose="020B0604020202020204" pitchFamily="34" charset="0"/>
              </a:rPr>
              <a:t>dạy</a:t>
            </a:r>
            <a:endParaRPr lang="en-US" sz="1800" dirty="0">
              <a:solidFill>
                <a:schemeClr val="bg1"/>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40562E84-C1CE-B77A-07E6-7D7B30D56370}"/>
              </a:ext>
            </a:extLst>
          </p:cNvPr>
          <p:cNvSpPr txBox="1"/>
          <p:nvPr/>
        </p:nvSpPr>
        <p:spPr>
          <a:xfrm>
            <a:off x="1579677" y="3423225"/>
            <a:ext cx="4572000" cy="369332"/>
          </a:xfrm>
          <a:prstGeom prst="rect">
            <a:avLst/>
          </a:prstGeom>
          <a:noFill/>
        </p:spPr>
        <p:txBody>
          <a:bodyPr wrap="square">
            <a:spAutoFit/>
          </a:bodyPr>
          <a:lstStyle/>
          <a:p>
            <a:pPr marL="285750" indent="-285750" algn="just">
              <a:buFont typeface="Arial" panose="020B0604020202020204" pitchFamily="34" charset="0"/>
              <a:buChar char="•"/>
            </a:pPr>
            <a:r>
              <a:rPr lang="en-US" sz="1800" dirty="0" err="1">
                <a:solidFill>
                  <a:schemeClr val="bg1"/>
                </a:solidFill>
                <a:latin typeface="Arial" panose="020B0604020202020204" pitchFamily="34" charset="0"/>
                <a:cs typeface="Arial" panose="020B0604020202020204" pitchFamily="34" charset="0"/>
              </a:rPr>
              <a:t>Quản</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lý</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điểm</a:t>
            </a:r>
            <a:endParaRPr lang="en-US" sz="1800" dirty="0">
              <a:solidFill>
                <a:schemeClr val="bg1"/>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538C8172-4C7F-C602-39FA-358DBC5FACBD}"/>
              </a:ext>
            </a:extLst>
          </p:cNvPr>
          <p:cNvSpPr txBox="1"/>
          <p:nvPr/>
        </p:nvSpPr>
        <p:spPr>
          <a:xfrm>
            <a:off x="1570060" y="3758227"/>
            <a:ext cx="4572000" cy="369332"/>
          </a:xfrm>
          <a:prstGeom prst="rect">
            <a:avLst/>
          </a:prstGeom>
          <a:noFill/>
        </p:spPr>
        <p:txBody>
          <a:bodyPr wrap="square">
            <a:spAutoFit/>
          </a:bodyPr>
          <a:lstStyle/>
          <a:p>
            <a:pPr marL="285750" indent="-285750" algn="just">
              <a:buFont typeface="Arial" panose="020B0604020202020204" pitchFamily="34" charset="0"/>
              <a:buChar char="•"/>
            </a:pPr>
            <a:r>
              <a:rPr lang="en-US" dirty="0" err="1">
                <a:solidFill>
                  <a:schemeClr val="bg1"/>
                </a:solidFill>
                <a:latin typeface="Arial" panose="020B0604020202020204" pitchFamily="34" charset="0"/>
                <a:cs typeface="Arial" panose="020B0604020202020204" pitchFamily="34" charset="0"/>
              </a:rPr>
              <a:t>Đăng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nhập</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đăng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xuất</a:t>
            </a:r>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942424"/>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62F212-1680-ECE0-FCE3-3F4A869E68CD}"/>
              </a:ext>
            </a:extLst>
          </p:cNvPr>
          <p:cNvSpPr txBox="1"/>
          <p:nvPr/>
        </p:nvSpPr>
        <p:spPr>
          <a:xfrm>
            <a:off x="2009958" y="298512"/>
            <a:ext cx="5851282" cy="60016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2.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Đặc</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tả</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yêu</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cầu</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phần</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mềm</a:t>
            </a:r>
            <a:endPar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TextBox 1">
            <a:extLst>
              <a:ext uri="{FF2B5EF4-FFF2-40B4-BE49-F238E27FC236}">
                <a16:creationId xmlns:a16="http://schemas.microsoft.com/office/drawing/2014/main" id="{17C0ECBB-9F68-889F-D646-E33DB5558D2C}"/>
              </a:ext>
            </a:extLst>
          </p:cNvPr>
          <p:cNvSpPr txBox="1"/>
          <p:nvPr/>
        </p:nvSpPr>
        <p:spPr>
          <a:xfrm>
            <a:off x="1102014" y="1073944"/>
            <a:ext cx="4031104"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2.2 :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Yêu</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cầu</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phi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chức</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năng</a:t>
            </a: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pSp>
        <p:nvGrpSpPr>
          <p:cNvPr id="3" name="Google Shape;2852;p50">
            <a:extLst>
              <a:ext uri="{FF2B5EF4-FFF2-40B4-BE49-F238E27FC236}">
                <a16:creationId xmlns:a16="http://schemas.microsoft.com/office/drawing/2014/main" id="{4071D784-092A-CD2A-7407-7E1E1592C6F1}"/>
              </a:ext>
            </a:extLst>
          </p:cNvPr>
          <p:cNvGrpSpPr/>
          <p:nvPr/>
        </p:nvGrpSpPr>
        <p:grpSpPr>
          <a:xfrm>
            <a:off x="590607" y="1050095"/>
            <a:ext cx="446350" cy="488022"/>
            <a:chOff x="3927075" y="3612900"/>
            <a:chExt cx="251175" cy="266325"/>
          </a:xfrm>
          <a:solidFill>
            <a:schemeClr val="accent6">
              <a:lumMod val="75000"/>
            </a:schemeClr>
          </a:solidFill>
        </p:grpSpPr>
        <p:sp>
          <p:nvSpPr>
            <p:cNvPr id="4" name="Google Shape;2853;p50">
              <a:extLst>
                <a:ext uri="{FF2B5EF4-FFF2-40B4-BE49-F238E27FC236}">
                  <a16:creationId xmlns:a16="http://schemas.microsoft.com/office/drawing/2014/main" id="{183104E9-A7CD-D7EF-7099-38DDF3B5B273}"/>
                </a:ext>
              </a:extLst>
            </p:cNvPr>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sp>
          <p:nvSpPr>
            <p:cNvPr id="5" name="Google Shape;2854;p50">
              <a:extLst>
                <a:ext uri="{FF2B5EF4-FFF2-40B4-BE49-F238E27FC236}">
                  <a16:creationId xmlns:a16="http://schemas.microsoft.com/office/drawing/2014/main" id="{7CDDF94B-0849-4DDA-C53F-5BF2CEEFD60E}"/>
                </a:ext>
              </a:extLst>
            </p:cNvPr>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grpSp>
      <p:sp>
        <p:nvSpPr>
          <p:cNvPr id="21" name="TextBox 20">
            <a:extLst>
              <a:ext uri="{FF2B5EF4-FFF2-40B4-BE49-F238E27FC236}">
                <a16:creationId xmlns:a16="http://schemas.microsoft.com/office/drawing/2014/main" id="{CAD86A27-E2A7-4777-5B5A-E05B06E5B6FF}"/>
              </a:ext>
            </a:extLst>
          </p:cNvPr>
          <p:cNvSpPr txBox="1"/>
          <p:nvPr/>
        </p:nvSpPr>
        <p:spPr>
          <a:xfrm>
            <a:off x="4864267" y="3868147"/>
            <a:ext cx="2555586" cy="369332"/>
          </a:xfrm>
          <a:prstGeom prst="rect">
            <a:avLst/>
          </a:prstGeom>
          <a:noFill/>
        </p:spPr>
        <p:txBody>
          <a:bodyPr wrap="square" rtlCol="0">
            <a:spAutoFit/>
          </a:body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9" name="TextBox 8">
            <a:extLst>
              <a:ext uri="{FF2B5EF4-FFF2-40B4-BE49-F238E27FC236}">
                <a16:creationId xmlns:a16="http://schemas.microsoft.com/office/drawing/2014/main" id="{982477EF-F83E-3539-99A2-0DE068389D01}"/>
              </a:ext>
            </a:extLst>
          </p:cNvPr>
          <p:cNvSpPr txBox="1"/>
          <p:nvPr/>
        </p:nvSpPr>
        <p:spPr>
          <a:xfrm>
            <a:off x="1262530" y="1688104"/>
            <a:ext cx="2699277" cy="369332"/>
          </a:xfrm>
          <a:prstGeom prst="rect">
            <a:avLst/>
          </a:prstGeom>
          <a:noFill/>
        </p:spPr>
        <p:txBody>
          <a:bodyPr wrap="square" rtlCol="0">
            <a:sp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Yêu</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cầu</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bảo</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mật</a:t>
            </a: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 name="TextBox 7">
            <a:extLst>
              <a:ext uri="{FF2B5EF4-FFF2-40B4-BE49-F238E27FC236}">
                <a16:creationId xmlns:a16="http://schemas.microsoft.com/office/drawing/2014/main" id="{352ED935-6D26-CFB7-EF19-5081ACA5A1B6}"/>
              </a:ext>
            </a:extLst>
          </p:cNvPr>
          <p:cNvSpPr txBox="1"/>
          <p:nvPr/>
        </p:nvSpPr>
        <p:spPr>
          <a:xfrm>
            <a:off x="1262530" y="2057436"/>
            <a:ext cx="3658720" cy="369332"/>
          </a:xfrm>
          <a:prstGeom prst="rect">
            <a:avLst/>
          </a:prstGeom>
          <a:noFill/>
        </p:spPr>
        <p:txBody>
          <a:bodyPr wrap="square" rtlCol="0">
            <a:sp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Yêu</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cầu</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về</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tính</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sử</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dụng</a:t>
            </a: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8" name="TextBox 17">
            <a:extLst>
              <a:ext uri="{FF2B5EF4-FFF2-40B4-BE49-F238E27FC236}">
                <a16:creationId xmlns:a16="http://schemas.microsoft.com/office/drawing/2014/main" id="{6D21E30A-4EE3-B4C2-E0BC-E6E3C1823893}"/>
              </a:ext>
            </a:extLst>
          </p:cNvPr>
          <p:cNvSpPr txBox="1"/>
          <p:nvPr/>
        </p:nvSpPr>
        <p:spPr>
          <a:xfrm>
            <a:off x="1262528" y="2426768"/>
            <a:ext cx="2699277" cy="369332"/>
          </a:xfrm>
          <a:prstGeom prst="rect">
            <a:avLst/>
          </a:prstGeom>
          <a:noFill/>
        </p:spPr>
        <p:txBody>
          <a:bodyPr wrap="square" rtlCol="0">
            <a:sp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Yêu</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cầu</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hiệu</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năng</a:t>
            </a: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9" name="TextBox 18">
            <a:extLst>
              <a:ext uri="{FF2B5EF4-FFF2-40B4-BE49-F238E27FC236}">
                <a16:creationId xmlns:a16="http://schemas.microsoft.com/office/drawing/2014/main" id="{707ABE2B-B173-A3FD-66F7-EC2673CD99BA}"/>
              </a:ext>
            </a:extLst>
          </p:cNvPr>
          <p:cNvSpPr txBox="1"/>
          <p:nvPr/>
        </p:nvSpPr>
        <p:spPr>
          <a:xfrm>
            <a:off x="1262530" y="2796100"/>
            <a:ext cx="3233270" cy="369332"/>
          </a:xfrm>
          <a:prstGeom prst="rect">
            <a:avLst/>
          </a:prstGeom>
          <a:noFill/>
        </p:spPr>
        <p:txBody>
          <a:bodyPr wrap="square" rtlCol="0">
            <a:sp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Các</a:t>
            </a:r>
            <a:r>
              <a:rPr lang="en-US" dirty="0">
                <a:solidFill>
                  <a:prstClr val="white"/>
                </a:solidFill>
                <a:latin typeface="Arial" panose="020B0604020202020204" pitchFamily="34" charset="0"/>
                <a:cs typeface="Arial" panose="020B0604020202020204" pitchFamily="34" charset="0"/>
              </a:rPr>
              <a:t> </a:t>
            </a:r>
            <a:r>
              <a:rPr lang="en-US" dirty="0" err="1">
                <a:solidFill>
                  <a:prstClr val="white"/>
                </a:solidFill>
                <a:latin typeface="Arial" panose="020B0604020202020204" pitchFamily="34" charset="0"/>
                <a:cs typeface="Arial" panose="020B0604020202020204" pitchFamily="34" charset="0"/>
              </a:rPr>
              <a:t>ràng</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buộc</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thiết</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kế</a:t>
            </a: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0" name="TextBox 19">
            <a:extLst>
              <a:ext uri="{FF2B5EF4-FFF2-40B4-BE49-F238E27FC236}">
                <a16:creationId xmlns:a16="http://schemas.microsoft.com/office/drawing/2014/main" id="{A7C240F8-DF7C-74FD-4478-12B99414BE7E}"/>
              </a:ext>
            </a:extLst>
          </p:cNvPr>
          <p:cNvSpPr txBox="1"/>
          <p:nvPr/>
        </p:nvSpPr>
        <p:spPr>
          <a:xfrm>
            <a:off x="1262530" y="3165432"/>
            <a:ext cx="2699277" cy="369332"/>
          </a:xfrm>
          <a:prstGeom prst="rect">
            <a:avLst/>
          </a:prstGeom>
          <a:noFill/>
        </p:spPr>
        <p:txBody>
          <a:bodyPr wrap="square" rtlCol="0">
            <a:sp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Yêu</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cầu</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về</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giao</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tiếp</a:t>
            </a: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2" name="TextBox 21">
            <a:extLst>
              <a:ext uri="{FF2B5EF4-FFF2-40B4-BE49-F238E27FC236}">
                <a16:creationId xmlns:a16="http://schemas.microsoft.com/office/drawing/2014/main" id="{057C34AA-3AE4-3AB0-A2D8-F39633ECDFF0}"/>
              </a:ext>
            </a:extLst>
          </p:cNvPr>
          <p:cNvSpPr txBox="1"/>
          <p:nvPr/>
        </p:nvSpPr>
        <p:spPr>
          <a:xfrm>
            <a:off x="1262529" y="3534764"/>
            <a:ext cx="4031104" cy="369332"/>
          </a:xfrm>
          <a:prstGeom prst="rect">
            <a:avLst/>
          </a:prstGeom>
          <a:noFill/>
        </p:spPr>
        <p:txBody>
          <a:bodyPr wrap="square" rtlCol="0">
            <a:sp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Tiêu</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chuẩn</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nghiệm</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thu</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hệ</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thống</a:t>
            </a: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620560405"/>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62F212-1680-ECE0-FCE3-3F4A869E68CD}"/>
              </a:ext>
            </a:extLst>
          </p:cNvPr>
          <p:cNvSpPr txBox="1"/>
          <p:nvPr/>
        </p:nvSpPr>
        <p:spPr>
          <a:xfrm>
            <a:off x="2009958" y="298512"/>
            <a:ext cx="5851282" cy="60016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2.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Đặc</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tả</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yêu</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cầu</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phần</a:t>
            </a:r>
            <a:r>
              <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33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mềm</a:t>
            </a:r>
            <a:endParaRPr kumimoji="0" lang="en-US" sz="33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TextBox 1">
            <a:extLst>
              <a:ext uri="{FF2B5EF4-FFF2-40B4-BE49-F238E27FC236}">
                <a16:creationId xmlns:a16="http://schemas.microsoft.com/office/drawing/2014/main" id="{17C0ECBB-9F68-889F-D646-E33DB5558D2C}"/>
              </a:ext>
            </a:extLst>
          </p:cNvPr>
          <p:cNvSpPr txBox="1"/>
          <p:nvPr/>
        </p:nvSpPr>
        <p:spPr>
          <a:xfrm>
            <a:off x="1102014" y="1073944"/>
            <a:ext cx="3534173"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2.3 :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Yêu</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cầu</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chức</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năng</a:t>
            </a: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pSp>
        <p:nvGrpSpPr>
          <p:cNvPr id="3" name="Google Shape;2852;p50">
            <a:extLst>
              <a:ext uri="{FF2B5EF4-FFF2-40B4-BE49-F238E27FC236}">
                <a16:creationId xmlns:a16="http://schemas.microsoft.com/office/drawing/2014/main" id="{4071D784-092A-CD2A-7407-7E1E1592C6F1}"/>
              </a:ext>
            </a:extLst>
          </p:cNvPr>
          <p:cNvGrpSpPr/>
          <p:nvPr/>
        </p:nvGrpSpPr>
        <p:grpSpPr>
          <a:xfrm>
            <a:off x="590607" y="1050095"/>
            <a:ext cx="446350" cy="488022"/>
            <a:chOff x="3927075" y="3612900"/>
            <a:chExt cx="251175" cy="266325"/>
          </a:xfrm>
          <a:solidFill>
            <a:schemeClr val="accent6">
              <a:lumMod val="75000"/>
            </a:schemeClr>
          </a:solidFill>
        </p:grpSpPr>
        <p:sp>
          <p:nvSpPr>
            <p:cNvPr id="4" name="Google Shape;2853;p50">
              <a:extLst>
                <a:ext uri="{FF2B5EF4-FFF2-40B4-BE49-F238E27FC236}">
                  <a16:creationId xmlns:a16="http://schemas.microsoft.com/office/drawing/2014/main" id="{183104E9-A7CD-D7EF-7099-38DDF3B5B273}"/>
                </a:ext>
              </a:extLst>
            </p:cNvPr>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sp>
          <p:nvSpPr>
            <p:cNvPr id="5" name="Google Shape;2854;p50">
              <a:extLst>
                <a:ext uri="{FF2B5EF4-FFF2-40B4-BE49-F238E27FC236}">
                  <a16:creationId xmlns:a16="http://schemas.microsoft.com/office/drawing/2014/main" id="{7CDDF94B-0849-4DDA-C53F-5BF2CEEFD60E}"/>
                </a:ext>
              </a:extLst>
            </p:cNvPr>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grpSp>
      <p:sp>
        <p:nvSpPr>
          <p:cNvPr id="21" name="TextBox 20">
            <a:extLst>
              <a:ext uri="{FF2B5EF4-FFF2-40B4-BE49-F238E27FC236}">
                <a16:creationId xmlns:a16="http://schemas.microsoft.com/office/drawing/2014/main" id="{CAD86A27-E2A7-4777-5B5A-E05B06E5B6FF}"/>
              </a:ext>
            </a:extLst>
          </p:cNvPr>
          <p:cNvSpPr txBox="1"/>
          <p:nvPr/>
        </p:nvSpPr>
        <p:spPr>
          <a:xfrm>
            <a:off x="4864267" y="3868147"/>
            <a:ext cx="2555586" cy="369332"/>
          </a:xfrm>
          <a:prstGeom prst="rect">
            <a:avLst/>
          </a:prstGeom>
          <a:noFill/>
        </p:spPr>
        <p:txBody>
          <a:bodyPr wrap="square" rtlCol="0">
            <a:spAutoFit/>
          </a:body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 name="TextBox 7">
            <a:extLst>
              <a:ext uri="{FF2B5EF4-FFF2-40B4-BE49-F238E27FC236}">
                <a16:creationId xmlns:a16="http://schemas.microsoft.com/office/drawing/2014/main" id="{0C0A98DE-DD3C-7A82-14CA-DFADAD4E76A9}"/>
              </a:ext>
            </a:extLst>
          </p:cNvPr>
          <p:cNvSpPr txBox="1"/>
          <p:nvPr/>
        </p:nvSpPr>
        <p:spPr>
          <a:xfrm>
            <a:off x="1262530" y="1688104"/>
            <a:ext cx="2699277" cy="369332"/>
          </a:xfrm>
          <a:prstGeom prst="rect">
            <a:avLst/>
          </a:prstGeom>
          <a:noFill/>
        </p:spPr>
        <p:txBody>
          <a:bodyPr wrap="square" rtlCol="0">
            <a:sp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Module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đăng</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nhập</a:t>
            </a: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8" name="TextBox 17">
            <a:extLst>
              <a:ext uri="{FF2B5EF4-FFF2-40B4-BE49-F238E27FC236}">
                <a16:creationId xmlns:a16="http://schemas.microsoft.com/office/drawing/2014/main" id="{F701FA60-7697-F1AE-B951-66E846FA00A2}"/>
              </a:ext>
            </a:extLst>
          </p:cNvPr>
          <p:cNvSpPr txBox="1"/>
          <p:nvPr/>
        </p:nvSpPr>
        <p:spPr>
          <a:xfrm>
            <a:off x="1262527" y="2057436"/>
            <a:ext cx="2699277" cy="369332"/>
          </a:xfrm>
          <a:prstGeom prst="rect">
            <a:avLst/>
          </a:prstGeom>
          <a:noFill/>
        </p:spPr>
        <p:txBody>
          <a:bodyPr wrap="square" rtlCol="0">
            <a:sp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Module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đăng</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xuất</a:t>
            </a: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9" name="TextBox 18">
            <a:extLst>
              <a:ext uri="{FF2B5EF4-FFF2-40B4-BE49-F238E27FC236}">
                <a16:creationId xmlns:a16="http://schemas.microsoft.com/office/drawing/2014/main" id="{E123C06C-8BA3-4ECA-E3D9-4677696598A4}"/>
              </a:ext>
            </a:extLst>
          </p:cNvPr>
          <p:cNvSpPr txBox="1"/>
          <p:nvPr/>
        </p:nvSpPr>
        <p:spPr>
          <a:xfrm>
            <a:off x="1262529" y="2426768"/>
            <a:ext cx="3696821" cy="369332"/>
          </a:xfrm>
          <a:prstGeom prst="rect">
            <a:avLst/>
          </a:prstGeom>
          <a:noFill/>
        </p:spPr>
        <p:txBody>
          <a:bodyPr wrap="square" rtlCol="0">
            <a:sp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Module </a:t>
            </a:r>
            <a:r>
              <a:rPr kumimoji="0" lang="en-US" sz="1800" b="0" i="0" u="none" strike="noStrike" kern="1200" cap="none" spc="0" normalizeH="0" baseline="0" noProof="0" dirty="0" err="1" smtClean="0">
                <a:ln>
                  <a:noFill/>
                </a:ln>
                <a:solidFill>
                  <a:prstClr val="white"/>
                </a:solidFill>
                <a:effectLst/>
                <a:uLnTx/>
                <a:uFillTx/>
                <a:latin typeface="Arial" panose="020B0604020202020204" pitchFamily="34" charset="0"/>
                <a:ea typeface="+mn-ea"/>
                <a:cs typeface="Arial" panose="020B0604020202020204" pitchFamily="34" charset="0"/>
              </a:rPr>
              <a:t>quản</a:t>
            </a:r>
            <a:r>
              <a:rPr kumimoji="0" lang="en-US" sz="1800" b="0" i="0" u="none" strike="noStrike" kern="1200" cap="none" spc="0" normalizeH="0" noProof="0" dirty="0" smtClean="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noProof="0" dirty="0" err="1" smtClean="0">
                <a:ln>
                  <a:noFill/>
                </a:ln>
                <a:solidFill>
                  <a:prstClr val="white"/>
                </a:solidFill>
                <a:effectLst/>
                <a:uLnTx/>
                <a:uFillTx/>
                <a:latin typeface="Arial" panose="020B0604020202020204" pitchFamily="34" charset="0"/>
                <a:ea typeface="+mn-ea"/>
                <a:cs typeface="Arial" panose="020B0604020202020204" pitchFamily="34" charset="0"/>
              </a:rPr>
              <a:t>lý</a:t>
            </a:r>
            <a:r>
              <a:rPr kumimoji="0" lang="en-US" sz="1800" b="0" i="0" u="none" strike="noStrike" kern="1200" cap="none" spc="0" normalizeH="0" noProof="0" dirty="0" smtClean="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noProof="0" dirty="0" err="1" smtClean="0">
                <a:ln>
                  <a:noFill/>
                </a:ln>
                <a:solidFill>
                  <a:prstClr val="white"/>
                </a:solidFill>
                <a:effectLst/>
                <a:uLnTx/>
                <a:uFillTx/>
                <a:latin typeface="Arial" panose="020B0604020202020204" pitchFamily="34" charset="0"/>
                <a:ea typeface="+mn-ea"/>
                <a:cs typeface="Arial" panose="020B0604020202020204" pitchFamily="34" charset="0"/>
              </a:rPr>
              <a:t>hệ</a:t>
            </a:r>
            <a:r>
              <a:rPr kumimoji="0" lang="en-US" sz="1800" b="0" i="0" u="none" strike="noStrike" kern="1200" cap="none" spc="0" normalizeH="0" noProof="0" dirty="0" smtClean="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noProof="0" dirty="0" err="1" smtClean="0">
                <a:ln>
                  <a:noFill/>
                </a:ln>
                <a:solidFill>
                  <a:prstClr val="white"/>
                </a:solidFill>
                <a:effectLst/>
                <a:uLnTx/>
                <a:uFillTx/>
                <a:latin typeface="Arial" panose="020B0604020202020204" pitchFamily="34" charset="0"/>
                <a:ea typeface="+mn-ea"/>
                <a:cs typeface="Arial" panose="020B0604020202020204" pitchFamily="34" charset="0"/>
              </a:rPr>
              <a:t>thống</a:t>
            </a: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0" name="TextBox 19">
            <a:extLst>
              <a:ext uri="{FF2B5EF4-FFF2-40B4-BE49-F238E27FC236}">
                <a16:creationId xmlns:a16="http://schemas.microsoft.com/office/drawing/2014/main" id="{B44412A4-8310-062B-0A1B-34EAFEC915E6}"/>
              </a:ext>
            </a:extLst>
          </p:cNvPr>
          <p:cNvSpPr txBox="1"/>
          <p:nvPr/>
        </p:nvSpPr>
        <p:spPr>
          <a:xfrm>
            <a:off x="1262528" y="2796100"/>
            <a:ext cx="4033372" cy="369332"/>
          </a:xfrm>
          <a:prstGeom prst="rect">
            <a:avLst/>
          </a:prstGeom>
          <a:noFill/>
        </p:spPr>
        <p:txBody>
          <a:bodyPr wrap="square" rtlCol="0">
            <a:sp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Module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quản</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lý</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lang="en-US" dirty="0" err="1" smtClean="0">
                <a:solidFill>
                  <a:prstClr val="white"/>
                </a:solidFill>
                <a:latin typeface="Arial" panose="020B0604020202020204" pitchFamily="34" charset="0"/>
                <a:cs typeface="Arial" panose="020B0604020202020204" pitchFamily="34" charset="0"/>
              </a:rPr>
              <a:t>giáo</a:t>
            </a:r>
            <a:r>
              <a:rPr lang="en-US" dirty="0" smtClean="0">
                <a:solidFill>
                  <a:prstClr val="white"/>
                </a:solidFill>
                <a:latin typeface="Arial" panose="020B0604020202020204" pitchFamily="34" charset="0"/>
                <a:cs typeface="Arial" panose="020B0604020202020204" pitchFamily="34" charset="0"/>
              </a:rPr>
              <a:t> </a:t>
            </a:r>
            <a:r>
              <a:rPr lang="en-US" dirty="0" err="1" smtClean="0">
                <a:solidFill>
                  <a:prstClr val="white"/>
                </a:solidFill>
                <a:latin typeface="Arial" panose="020B0604020202020204" pitchFamily="34" charset="0"/>
                <a:cs typeface="Arial" panose="020B0604020202020204" pitchFamily="34" charset="0"/>
              </a:rPr>
              <a:t>viên</a:t>
            </a: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2" name="TextBox 21">
            <a:extLst>
              <a:ext uri="{FF2B5EF4-FFF2-40B4-BE49-F238E27FC236}">
                <a16:creationId xmlns:a16="http://schemas.microsoft.com/office/drawing/2014/main" id="{2C016986-A398-C736-4712-F0F7AAEB8F91}"/>
              </a:ext>
            </a:extLst>
          </p:cNvPr>
          <p:cNvSpPr txBox="1"/>
          <p:nvPr/>
        </p:nvSpPr>
        <p:spPr>
          <a:xfrm>
            <a:off x="1262526" y="3165432"/>
            <a:ext cx="3773024" cy="369332"/>
          </a:xfrm>
          <a:prstGeom prst="rect">
            <a:avLst/>
          </a:prstGeom>
          <a:noFill/>
        </p:spPr>
        <p:txBody>
          <a:bodyPr wrap="square" rtlCol="0">
            <a:sp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Module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quản</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lý</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lang="en-US" dirty="0" err="1" smtClean="0">
                <a:solidFill>
                  <a:prstClr val="white"/>
                </a:solidFill>
                <a:latin typeface="Arial" panose="020B0604020202020204" pitchFamily="34" charset="0"/>
                <a:cs typeface="Arial" panose="020B0604020202020204" pitchFamily="34" charset="0"/>
              </a:rPr>
              <a:t>học</a:t>
            </a:r>
            <a:r>
              <a:rPr lang="en-US" dirty="0" smtClean="0">
                <a:solidFill>
                  <a:prstClr val="white"/>
                </a:solidFill>
                <a:latin typeface="Arial" panose="020B0604020202020204" pitchFamily="34" charset="0"/>
                <a:cs typeface="Arial" panose="020B0604020202020204" pitchFamily="34" charset="0"/>
              </a:rPr>
              <a:t> </a:t>
            </a:r>
            <a:r>
              <a:rPr lang="en-US" dirty="0" err="1" smtClean="0">
                <a:solidFill>
                  <a:prstClr val="white"/>
                </a:solidFill>
                <a:latin typeface="Arial" panose="020B0604020202020204" pitchFamily="34" charset="0"/>
                <a:cs typeface="Arial" panose="020B0604020202020204" pitchFamily="34" charset="0"/>
              </a:rPr>
              <a:t>sinh</a:t>
            </a: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4" name="TextBox 23">
            <a:extLst>
              <a:ext uri="{FF2B5EF4-FFF2-40B4-BE49-F238E27FC236}">
                <a16:creationId xmlns:a16="http://schemas.microsoft.com/office/drawing/2014/main" id="{D7CFD3AD-26EE-0D53-21DE-5CC1D0FB6DAC}"/>
              </a:ext>
            </a:extLst>
          </p:cNvPr>
          <p:cNvSpPr txBox="1"/>
          <p:nvPr/>
        </p:nvSpPr>
        <p:spPr>
          <a:xfrm>
            <a:off x="1262526" y="3535876"/>
            <a:ext cx="3544424" cy="369332"/>
          </a:xfrm>
          <a:prstGeom prst="rect">
            <a:avLst/>
          </a:prstGeom>
          <a:noFill/>
        </p:spPr>
        <p:txBody>
          <a:bodyPr wrap="square" rtlCol="0">
            <a:sp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a:solidFill>
                  <a:prstClr val="white"/>
                </a:solidFill>
                <a:latin typeface="Arial" panose="020B0604020202020204" pitchFamily="34" charset="0"/>
                <a:cs typeface="Arial" panose="020B0604020202020204" pitchFamily="34" charset="0"/>
              </a:rPr>
              <a:t>Module </a:t>
            </a:r>
            <a:r>
              <a:rPr lang="en-US" dirty="0" err="1">
                <a:solidFill>
                  <a:prstClr val="white"/>
                </a:solidFill>
                <a:latin typeface="Arial" panose="020B0604020202020204" pitchFamily="34" charset="0"/>
                <a:cs typeface="Arial" panose="020B0604020202020204" pitchFamily="34" charset="0"/>
              </a:rPr>
              <a:t>quản</a:t>
            </a:r>
            <a:r>
              <a:rPr lang="en-US" dirty="0">
                <a:solidFill>
                  <a:prstClr val="white"/>
                </a:solidFill>
                <a:latin typeface="Arial" panose="020B0604020202020204" pitchFamily="34" charset="0"/>
                <a:cs typeface="Arial" panose="020B0604020202020204" pitchFamily="34" charset="0"/>
              </a:rPr>
              <a:t> </a:t>
            </a:r>
            <a:r>
              <a:rPr lang="en-US" dirty="0" err="1">
                <a:solidFill>
                  <a:prstClr val="white"/>
                </a:solidFill>
                <a:latin typeface="Arial" panose="020B0604020202020204" pitchFamily="34" charset="0"/>
                <a:cs typeface="Arial" panose="020B0604020202020204" pitchFamily="34" charset="0"/>
              </a:rPr>
              <a:t>lý</a:t>
            </a:r>
            <a:r>
              <a:rPr lang="en-US" dirty="0">
                <a:solidFill>
                  <a:prstClr val="white"/>
                </a:solidFill>
                <a:latin typeface="Arial" panose="020B0604020202020204" pitchFamily="34" charset="0"/>
                <a:cs typeface="Arial" panose="020B0604020202020204" pitchFamily="34" charset="0"/>
              </a:rPr>
              <a:t> </a:t>
            </a:r>
            <a:r>
              <a:rPr lang="en-US" dirty="0" err="1" smtClean="0">
                <a:solidFill>
                  <a:prstClr val="white"/>
                </a:solidFill>
                <a:latin typeface="Arial" panose="020B0604020202020204" pitchFamily="34" charset="0"/>
                <a:cs typeface="Arial" panose="020B0604020202020204" pitchFamily="34" charset="0"/>
              </a:rPr>
              <a:t>lớp</a:t>
            </a:r>
            <a:r>
              <a:rPr lang="en-US" dirty="0" smtClean="0">
                <a:solidFill>
                  <a:prstClr val="white"/>
                </a:solidFill>
                <a:latin typeface="Arial" panose="020B0604020202020204" pitchFamily="34" charset="0"/>
                <a:cs typeface="Arial" panose="020B0604020202020204" pitchFamily="34" charset="0"/>
              </a:rPr>
              <a:t> </a:t>
            </a:r>
            <a:r>
              <a:rPr lang="en-US" dirty="0" err="1" smtClean="0">
                <a:solidFill>
                  <a:prstClr val="white"/>
                </a:solidFill>
                <a:latin typeface="Arial" panose="020B0604020202020204" pitchFamily="34" charset="0"/>
                <a:cs typeface="Arial" panose="020B0604020202020204" pitchFamily="34" charset="0"/>
              </a:rPr>
              <a:t>học</a:t>
            </a: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7" name="TextBox 26">
            <a:extLst>
              <a:ext uri="{FF2B5EF4-FFF2-40B4-BE49-F238E27FC236}">
                <a16:creationId xmlns:a16="http://schemas.microsoft.com/office/drawing/2014/main" id="{43B01487-53E1-9C6D-4FAA-752530EC6590}"/>
              </a:ext>
            </a:extLst>
          </p:cNvPr>
          <p:cNvSpPr txBox="1"/>
          <p:nvPr/>
        </p:nvSpPr>
        <p:spPr>
          <a:xfrm>
            <a:off x="1262527" y="4272316"/>
            <a:ext cx="3696823" cy="369332"/>
          </a:xfrm>
          <a:prstGeom prst="rect">
            <a:avLst/>
          </a:prstGeom>
          <a:noFill/>
        </p:spPr>
        <p:txBody>
          <a:bodyPr wrap="square" rtlCol="0">
            <a:spAutoFit/>
          </a:bodyPr>
          <a:lstStyle/>
          <a:p>
            <a:pPr marR="0" lvl="0" algn="just" defTabSz="4572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8" name="TextBox 27">
            <a:extLst>
              <a:ext uri="{FF2B5EF4-FFF2-40B4-BE49-F238E27FC236}">
                <a16:creationId xmlns:a16="http://schemas.microsoft.com/office/drawing/2014/main" id="{BFF5D513-2D97-9A2C-993A-5C8679863956}"/>
              </a:ext>
            </a:extLst>
          </p:cNvPr>
          <p:cNvSpPr txBox="1"/>
          <p:nvPr/>
        </p:nvSpPr>
        <p:spPr>
          <a:xfrm>
            <a:off x="4935599" y="1688104"/>
            <a:ext cx="4033372" cy="369332"/>
          </a:xfrm>
          <a:prstGeom prst="rect">
            <a:avLst/>
          </a:prstGeom>
          <a:noFill/>
        </p:spPr>
        <p:txBody>
          <a:bodyPr wrap="square" rtlCol="0">
            <a:sp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Module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phân</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công</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giảng</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dạy</a:t>
            </a: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9" name="TextBox 28">
            <a:extLst>
              <a:ext uri="{FF2B5EF4-FFF2-40B4-BE49-F238E27FC236}">
                <a16:creationId xmlns:a16="http://schemas.microsoft.com/office/drawing/2014/main" id="{D484BFA9-4027-B6BF-2E84-A5A46742D787}"/>
              </a:ext>
            </a:extLst>
          </p:cNvPr>
          <p:cNvSpPr txBox="1"/>
          <p:nvPr/>
        </p:nvSpPr>
        <p:spPr>
          <a:xfrm>
            <a:off x="4935596" y="2057436"/>
            <a:ext cx="3941704" cy="369332"/>
          </a:xfrm>
          <a:prstGeom prst="rect">
            <a:avLst/>
          </a:prstGeom>
          <a:noFill/>
        </p:spPr>
        <p:txBody>
          <a:bodyPr wrap="square" rtlCol="0">
            <a:sp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Module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quản</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lý</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điểm</a:t>
            </a: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77409751"/>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62F212-1680-ECE0-FCE3-3F4A869E68CD}"/>
              </a:ext>
            </a:extLst>
          </p:cNvPr>
          <p:cNvSpPr txBox="1"/>
          <p:nvPr/>
        </p:nvSpPr>
        <p:spPr>
          <a:xfrm>
            <a:off x="689748" y="298512"/>
            <a:ext cx="7642965" cy="600164"/>
          </a:xfrm>
          <a:prstGeom prst="rect">
            <a:avLst/>
          </a:prstGeom>
          <a:noFill/>
        </p:spPr>
        <p:txBody>
          <a:bodyPr wrap="square" rtlCol="0">
            <a:spAutoFit/>
          </a:bodyPr>
          <a:lstStyle/>
          <a:p>
            <a:r>
              <a:rPr lang="en-US" sz="3300" b="1" dirty="0">
                <a:solidFill>
                  <a:schemeClr val="bg1"/>
                </a:solidFill>
                <a:latin typeface="Arial" panose="020B0604020202020204" pitchFamily="34" charset="0"/>
                <a:cs typeface="Arial" panose="020B0604020202020204" pitchFamily="34" charset="0"/>
              </a:rPr>
              <a:t>3. </a:t>
            </a:r>
            <a:r>
              <a:rPr lang="en-US" sz="3300" b="1" dirty="0" err="1">
                <a:solidFill>
                  <a:schemeClr val="bg1"/>
                </a:solidFill>
                <a:latin typeface="Arial" panose="020B0604020202020204" pitchFamily="34" charset="0"/>
                <a:cs typeface="Arial" panose="020B0604020202020204" pitchFamily="34" charset="0"/>
              </a:rPr>
              <a:t>Kết</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quả</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phân</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tích</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thiết</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kế</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hệ</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thống</a:t>
            </a:r>
            <a:endParaRPr lang="en-US" sz="3300" b="1" dirty="0">
              <a:solidFill>
                <a:schemeClr val="bg1"/>
              </a:solidFill>
              <a:latin typeface="Arial" panose="020B0604020202020204" pitchFamily="34" charset="0"/>
              <a:cs typeface="Arial" panose="020B0604020202020204" pitchFamily="34" charset="0"/>
            </a:endParaRPr>
          </a:p>
        </p:txBody>
      </p:sp>
      <p:pic>
        <p:nvPicPr>
          <p:cNvPr id="1027" name="image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946" y="1079777"/>
            <a:ext cx="4284662"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4756036"/>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62F212-1680-ECE0-FCE3-3F4A869E68CD}"/>
              </a:ext>
            </a:extLst>
          </p:cNvPr>
          <p:cNvSpPr txBox="1"/>
          <p:nvPr/>
        </p:nvSpPr>
        <p:spPr>
          <a:xfrm>
            <a:off x="689749" y="298512"/>
            <a:ext cx="7642965" cy="600164"/>
          </a:xfrm>
          <a:prstGeom prst="rect">
            <a:avLst/>
          </a:prstGeom>
          <a:noFill/>
        </p:spPr>
        <p:txBody>
          <a:bodyPr wrap="square" rtlCol="0">
            <a:spAutoFit/>
          </a:bodyPr>
          <a:lstStyle/>
          <a:p>
            <a:r>
              <a:rPr lang="en-US" sz="3300" b="1" dirty="0">
                <a:solidFill>
                  <a:schemeClr val="bg1"/>
                </a:solidFill>
                <a:latin typeface="Arial" panose="020B0604020202020204" pitchFamily="34" charset="0"/>
                <a:cs typeface="Arial" panose="020B0604020202020204" pitchFamily="34" charset="0"/>
              </a:rPr>
              <a:t>3. </a:t>
            </a:r>
            <a:r>
              <a:rPr lang="en-US" sz="3300" b="1" dirty="0" err="1">
                <a:solidFill>
                  <a:schemeClr val="bg1"/>
                </a:solidFill>
                <a:latin typeface="Arial" panose="020B0604020202020204" pitchFamily="34" charset="0"/>
                <a:cs typeface="Arial" panose="020B0604020202020204" pitchFamily="34" charset="0"/>
              </a:rPr>
              <a:t>Kết</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quả</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phân</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tích</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thiết</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kế</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hệ</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thống</a:t>
            </a:r>
            <a:endParaRPr lang="en-US" sz="3300" b="1" dirty="0">
              <a:solidFill>
                <a:schemeClr val="bg1"/>
              </a:solidFill>
              <a:latin typeface="Arial" panose="020B0604020202020204" pitchFamily="34" charset="0"/>
              <a:cs typeface="Arial" panose="020B0604020202020204" pitchFamily="34" charset="0"/>
            </a:endParaRPr>
          </a:p>
        </p:txBody>
      </p:sp>
      <p:pic>
        <p:nvPicPr>
          <p:cNvPr id="3" name="image7.png">
            <a:extLst>
              <a:ext uri="{FF2B5EF4-FFF2-40B4-BE49-F238E27FC236}">
                <a16:creationId xmlns:a16="http://schemas.microsoft.com/office/drawing/2014/main" id="{901DEB5B-3223-01A2-864F-11461A06B4E6}"/>
              </a:ext>
            </a:extLst>
          </p:cNvPr>
          <p:cNvPicPr/>
          <p:nvPr/>
        </p:nvPicPr>
        <p:blipFill>
          <a:blip r:embed="rId3"/>
          <a:srcRect/>
          <a:stretch>
            <a:fillRect/>
          </a:stretch>
        </p:blipFill>
        <p:spPr>
          <a:xfrm>
            <a:off x="1132205" y="1270000"/>
            <a:ext cx="6879590" cy="3505138"/>
          </a:xfrm>
          <a:prstGeom prst="rect">
            <a:avLst/>
          </a:prstGeom>
          <a:ln/>
        </p:spPr>
      </p:pic>
    </p:spTree>
    <p:extLst>
      <p:ext uri="{BB962C8B-B14F-4D97-AF65-F5344CB8AC3E}">
        <p14:creationId xmlns:p14="http://schemas.microsoft.com/office/powerpoint/2010/main" val="2770514263"/>
      </p:ext>
    </p:extLst>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24552-9B46-3B3D-A334-A366CF7E1EAB}"/>
              </a:ext>
            </a:extLst>
          </p:cNvPr>
          <p:cNvSpPr txBox="1"/>
          <p:nvPr/>
        </p:nvSpPr>
        <p:spPr>
          <a:xfrm>
            <a:off x="1676810" y="304862"/>
            <a:ext cx="5790380" cy="600164"/>
          </a:xfrm>
          <a:prstGeom prst="rect">
            <a:avLst/>
          </a:prstGeom>
          <a:noFill/>
        </p:spPr>
        <p:txBody>
          <a:bodyPr wrap="square" rtlCol="0">
            <a:spAutoFit/>
          </a:bodyPr>
          <a:lstStyle/>
          <a:p>
            <a:r>
              <a:rPr lang="en-US" sz="3300" b="1" dirty="0">
                <a:solidFill>
                  <a:schemeClr val="bg1"/>
                </a:solidFill>
                <a:latin typeface="Arial" panose="020B0604020202020204" pitchFamily="34" charset="0"/>
                <a:cs typeface="Arial" panose="020B0604020202020204" pitchFamily="34" charset="0"/>
              </a:rPr>
              <a:t>4. </a:t>
            </a:r>
            <a:r>
              <a:rPr lang="en-US" sz="3300" b="1" dirty="0" err="1">
                <a:solidFill>
                  <a:schemeClr val="bg1"/>
                </a:solidFill>
                <a:latin typeface="Arial" panose="020B0604020202020204" pitchFamily="34" charset="0"/>
                <a:cs typeface="Arial" panose="020B0604020202020204" pitchFamily="34" charset="0"/>
              </a:rPr>
              <a:t>Xây</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dựng</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chương</a:t>
            </a:r>
            <a:r>
              <a:rPr lang="en-US" sz="3300" b="1" dirty="0">
                <a:solidFill>
                  <a:schemeClr val="bg1"/>
                </a:solidFill>
                <a:latin typeface="Arial" panose="020B0604020202020204" pitchFamily="34" charset="0"/>
                <a:cs typeface="Arial" panose="020B0604020202020204" pitchFamily="34" charset="0"/>
              </a:rPr>
              <a:t> </a:t>
            </a:r>
            <a:r>
              <a:rPr lang="en-US" sz="3300" b="1" dirty="0" err="1">
                <a:solidFill>
                  <a:schemeClr val="bg1"/>
                </a:solidFill>
                <a:latin typeface="Arial" panose="020B0604020202020204" pitchFamily="34" charset="0"/>
                <a:cs typeface="Arial" panose="020B0604020202020204" pitchFamily="34" charset="0"/>
              </a:rPr>
              <a:t>trình</a:t>
            </a:r>
            <a:endParaRPr lang="en-US" sz="3300" b="1" dirty="0">
              <a:solidFill>
                <a:schemeClr val="bg1"/>
              </a:solidFill>
              <a:latin typeface="Arial" panose="020B0604020202020204" pitchFamily="34" charset="0"/>
              <a:cs typeface="Arial" panose="020B0604020202020204" pitchFamily="34" charset="0"/>
            </a:endParaRPr>
          </a:p>
        </p:txBody>
      </p:sp>
      <p:grpSp>
        <p:nvGrpSpPr>
          <p:cNvPr id="2" name="Google Shape;2852;p50">
            <a:extLst>
              <a:ext uri="{FF2B5EF4-FFF2-40B4-BE49-F238E27FC236}">
                <a16:creationId xmlns:a16="http://schemas.microsoft.com/office/drawing/2014/main" id="{9AA072A8-7436-46BC-DC13-CF97CDE7BF92}"/>
              </a:ext>
            </a:extLst>
          </p:cNvPr>
          <p:cNvGrpSpPr/>
          <p:nvPr/>
        </p:nvGrpSpPr>
        <p:grpSpPr>
          <a:xfrm>
            <a:off x="590607" y="1050095"/>
            <a:ext cx="446350" cy="488022"/>
            <a:chOff x="3927075" y="3612900"/>
            <a:chExt cx="251175" cy="266325"/>
          </a:xfrm>
          <a:solidFill>
            <a:schemeClr val="accent6">
              <a:lumMod val="75000"/>
            </a:schemeClr>
          </a:solidFill>
        </p:grpSpPr>
        <p:sp>
          <p:nvSpPr>
            <p:cNvPr id="4" name="Google Shape;2853;p50">
              <a:extLst>
                <a:ext uri="{FF2B5EF4-FFF2-40B4-BE49-F238E27FC236}">
                  <a16:creationId xmlns:a16="http://schemas.microsoft.com/office/drawing/2014/main" id="{7987F13B-838A-81B8-0CE1-F07CDD7E53C9}"/>
                </a:ext>
              </a:extLst>
            </p:cNvPr>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sp>
          <p:nvSpPr>
            <p:cNvPr id="5" name="Google Shape;2854;p50">
              <a:extLst>
                <a:ext uri="{FF2B5EF4-FFF2-40B4-BE49-F238E27FC236}">
                  <a16:creationId xmlns:a16="http://schemas.microsoft.com/office/drawing/2014/main" id="{42A68DB1-B41B-9719-E22E-C5FCDE0264A5}"/>
                </a:ext>
              </a:extLst>
            </p:cNvPr>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grpFill/>
            <a:ln>
              <a:no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13" b="0" i="0" u="none" strike="noStrike" kern="1200" cap="none" spc="0" normalizeH="0" baseline="0" noProof="0">
                <a:ln>
                  <a:noFill/>
                </a:ln>
                <a:solidFill>
                  <a:prstClr val="black"/>
                </a:solidFill>
                <a:effectLst/>
                <a:highlight>
                  <a:srgbClr val="808000"/>
                </a:highligh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5CB00E11-0D4D-2641-B5F6-B7ACC5C9DF73}"/>
              </a:ext>
            </a:extLst>
          </p:cNvPr>
          <p:cNvSpPr txBox="1"/>
          <p:nvPr/>
        </p:nvSpPr>
        <p:spPr>
          <a:xfrm>
            <a:off x="1102014" y="1073944"/>
            <a:ext cx="5812810"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4.1 :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Các</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công</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cụ</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xây</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dựng</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chương</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trình</a:t>
            </a: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 name="TextBox 7">
            <a:extLst>
              <a:ext uri="{FF2B5EF4-FFF2-40B4-BE49-F238E27FC236}">
                <a16:creationId xmlns:a16="http://schemas.microsoft.com/office/drawing/2014/main" id="{CE1E66F4-28F6-69A8-27EB-8CB6C8F44847}"/>
              </a:ext>
            </a:extLst>
          </p:cNvPr>
          <p:cNvSpPr txBox="1"/>
          <p:nvPr/>
        </p:nvSpPr>
        <p:spPr>
          <a:xfrm>
            <a:off x="1676810" y="1606034"/>
            <a:ext cx="5581240" cy="369332"/>
          </a:xfrm>
          <a:prstGeom prst="rect">
            <a:avLst/>
          </a:prstGeom>
          <a:noFill/>
        </p:spPr>
        <p:txBody>
          <a:bodyPr wrap="square">
            <a:sp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Chương</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trình</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viết</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bằng</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ngôn</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ngữ</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lập</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trình</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PHP</a:t>
            </a:r>
          </a:p>
        </p:txBody>
      </p:sp>
      <p:sp>
        <p:nvSpPr>
          <p:cNvPr id="10" name="TextBox 9">
            <a:extLst>
              <a:ext uri="{FF2B5EF4-FFF2-40B4-BE49-F238E27FC236}">
                <a16:creationId xmlns:a16="http://schemas.microsoft.com/office/drawing/2014/main" id="{CB84BB62-9450-C75F-BF31-76FF8A28990D}"/>
              </a:ext>
            </a:extLst>
          </p:cNvPr>
          <p:cNvSpPr txBox="1"/>
          <p:nvPr/>
        </p:nvSpPr>
        <p:spPr>
          <a:xfrm>
            <a:off x="1676810" y="2007175"/>
            <a:ext cx="4572000" cy="369332"/>
          </a:xfrm>
          <a:prstGeom prst="rect">
            <a:avLst/>
          </a:prstGeom>
          <a:noFill/>
        </p:spPr>
        <p:txBody>
          <a:bodyPr wrap="square">
            <a:sp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Lưu</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trữ</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dữ</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liệu</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bằng</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hệ</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quản</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trị</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MySQL</a:t>
            </a:r>
          </a:p>
        </p:txBody>
      </p:sp>
      <p:sp>
        <p:nvSpPr>
          <p:cNvPr id="12" name="TextBox 11">
            <a:extLst>
              <a:ext uri="{FF2B5EF4-FFF2-40B4-BE49-F238E27FC236}">
                <a16:creationId xmlns:a16="http://schemas.microsoft.com/office/drawing/2014/main" id="{1FBB1B6B-DA74-1124-B23E-F0FD27EFE0EF}"/>
              </a:ext>
            </a:extLst>
          </p:cNvPr>
          <p:cNvSpPr txBox="1"/>
          <p:nvPr/>
        </p:nvSpPr>
        <p:spPr>
          <a:xfrm>
            <a:off x="1676810" y="2392231"/>
            <a:ext cx="4572000" cy="369332"/>
          </a:xfrm>
          <a:prstGeom prst="rect">
            <a:avLst/>
          </a:prstGeom>
          <a:noFill/>
        </p:spPr>
        <p:txBody>
          <a:bodyPr wrap="square">
            <a:sp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Công</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cụ</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hỗ</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trợ</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lập</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trình</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 JavaScript</a:t>
            </a:r>
          </a:p>
        </p:txBody>
      </p:sp>
      <p:sp>
        <p:nvSpPr>
          <p:cNvPr id="14" name="TextBox 13">
            <a:extLst>
              <a:ext uri="{FF2B5EF4-FFF2-40B4-BE49-F238E27FC236}">
                <a16:creationId xmlns:a16="http://schemas.microsoft.com/office/drawing/2014/main" id="{B14D81D1-88E1-5C73-B80C-8A66D12CC766}"/>
              </a:ext>
            </a:extLst>
          </p:cNvPr>
          <p:cNvSpPr txBox="1"/>
          <p:nvPr/>
        </p:nvSpPr>
        <p:spPr>
          <a:xfrm>
            <a:off x="1676810" y="2761563"/>
            <a:ext cx="5320890" cy="646331"/>
          </a:xfrm>
          <a:prstGeom prst="rect">
            <a:avLst/>
          </a:prstGeom>
          <a:noFill/>
        </p:spPr>
        <p:txBody>
          <a:bodyPr wrap="square">
            <a:sp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Môi</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trường</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làm</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việc</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 Visual Studio Code, </a:t>
            </a:r>
            <a:r>
              <a:rPr kumimoji="0" lang="en-US"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DrawIO</a:t>
            </a: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Photoshop</a:t>
            </a:r>
          </a:p>
        </p:txBody>
      </p:sp>
    </p:spTree>
    <p:extLst>
      <p:ext uri="{BB962C8B-B14F-4D97-AF65-F5344CB8AC3E}">
        <p14:creationId xmlns:p14="http://schemas.microsoft.com/office/powerpoint/2010/main" val="1118703725"/>
      </p:ext>
    </p:extLst>
  </p:cSld>
  <p:clrMapOvr>
    <a:masterClrMapping/>
  </p:clrMapOvr>
  <p:transition spd="med">
    <p:wip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1361</TotalTime>
  <Words>651</Words>
  <Application>Microsoft Office PowerPoint</Application>
  <PresentationFormat>On-screen Show (16:9)</PresentationFormat>
  <Paragraphs>106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Ngoc Nam</dc:creator>
  <cp:lastModifiedBy>Admin</cp:lastModifiedBy>
  <cp:revision>129</cp:revision>
  <dcterms:created xsi:type="dcterms:W3CDTF">2022-05-14T06:38:53Z</dcterms:created>
  <dcterms:modified xsi:type="dcterms:W3CDTF">2023-12-17T13:41:52Z</dcterms:modified>
</cp:coreProperties>
</file>