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B16DCPT020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B16DCPT024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B16DCPT084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32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746" y="254453"/>
            <a:ext cx="5352520" cy="47368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5746" y="1681018"/>
            <a:ext cx="3373039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72235" y="2933259"/>
            <a:ext cx="9712061" cy="915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28575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phía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android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indent="-28575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33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746" y="254453"/>
            <a:ext cx="5352520" cy="47368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5746" y="1202652"/>
            <a:ext cx="3852337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8865" y="2230526"/>
            <a:ext cx="10718801" cy="3042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285750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khẩu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kí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514350" indent="-285750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lựa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sắp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muốn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item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giỏ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”,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giỏ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tùy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giỏ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giỏ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server, server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348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746" y="254453"/>
            <a:ext cx="5352520" cy="47368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5746" y="1287319"/>
            <a:ext cx="3778599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5267" y="2594744"/>
            <a:ext cx="6096000" cy="14943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285750"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Dung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nhẹ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mượt</a:t>
            </a: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android </a:t>
            </a: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mắc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lỗi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638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746" y="254453"/>
            <a:ext cx="5352520" cy="47368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5746" y="1524385"/>
            <a:ext cx="5155579" cy="5222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2999" y="2677561"/>
            <a:ext cx="8542867" cy="1494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285750"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đẹp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minh,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514350" indent="-285750"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Nền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cuối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di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android )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680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745" y="254453"/>
            <a:ext cx="8756121" cy="47368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2" y="2050520"/>
            <a:ext cx="5184775" cy="2790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5940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745" y="254453"/>
            <a:ext cx="8756121" cy="47368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5745" y="1515919"/>
            <a:ext cx="2449710" cy="5222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  <a:buSzPts val="2000"/>
              <a:buFont typeface="Wingdings" panose="05000000000000000000" pitchFamily="2" charset="2"/>
              <a:buChar char="v"/>
            </a:pP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Server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46200" y="2716915"/>
            <a:ext cx="8940800" cy="928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sở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MySQL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PHP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viết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lệnh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vấn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database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trả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chuỗi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JSON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054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745" y="254453"/>
            <a:ext cx="8756121" cy="47368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5745" y="1482052"/>
            <a:ext cx="2372765" cy="5222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  <a:buSzPts val="2000"/>
              <a:buFont typeface="Wingdings" panose="05000000000000000000" pitchFamily="2" charset="2"/>
              <a:buChar char="v"/>
            </a:pP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Client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80545" y="2758228"/>
            <a:ext cx="10896601" cy="1494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Networking Library (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 Volley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request Network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response.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813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745" y="254453"/>
            <a:ext cx="8756121" cy="47368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5745" y="2695769"/>
            <a:ext cx="97721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u="sng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Tóm</a:t>
            </a:r>
            <a:r>
              <a:rPr lang="en-US" i="1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u="sng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i="1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Volley,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client (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android )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request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server qua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GET, POST. Server (PHP)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request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JSON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response JSON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Client. Client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348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</TotalTime>
  <Words>508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Tw Cen MT</vt:lpstr>
      <vt:lpstr>Wingdings</vt:lpstr>
      <vt:lpstr>Circuit</vt:lpstr>
      <vt:lpstr>Ứng dụng bán hàng thời trang</vt:lpstr>
      <vt:lpstr>Xác định yêu cầu</vt:lpstr>
      <vt:lpstr>Xác định yêu cầu</vt:lpstr>
      <vt:lpstr>Xác định yêu cầu</vt:lpstr>
      <vt:lpstr>Xác định yêu cầu</vt:lpstr>
      <vt:lpstr>Phương pháp tiếp cận và giải quyết</vt:lpstr>
      <vt:lpstr>Phương pháp tiếp cận và giải quyết</vt:lpstr>
      <vt:lpstr>Phương pháp tiếp cận và giải quyết</vt:lpstr>
      <vt:lpstr>Phương pháp tiếp cận và giải quyết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bán hàng thời trang</dc:title>
  <dc:creator>ASUS</dc:creator>
  <cp:lastModifiedBy>ASUS</cp:lastModifiedBy>
  <cp:revision>3</cp:revision>
  <dcterms:created xsi:type="dcterms:W3CDTF">2019-11-09T14:00:10Z</dcterms:created>
  <dcterms:modified xsi:type="dcterms:W3CDTF">2019-11-09T14:15:16Z</dcterms:modified>
</cp:coreProperties>
</file>