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96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5143500" type="screen16x9"/>
  <p:notesSz cx="6858000" cy="9144000"/>
  <p:embeddedFontLst>
    <p:embeddedFont>
      <p:font typeface="Barlow" panose="020F0502020204030204" pitchFamily="2" charset="0"/>
      <p:regular r:id="rId43"/>
      <p:bold r:id="rId44"/>
      <p:italic r:id="rId45"/>
      <p:boldItalic r:id="rId46"/>
    </p:embeddedFont>
    <p:embeddedFont>
      <p:font typeface="Barlow Light" panose="020F0502020204030204" pitchFamily="2" charset="0"/>
      <p:regular r:id="rId47"/>
      <p:bold r:id="rId48"/>
      <p:italic r:id="rId49"/>
      <p:boldItalic r:id="rId50"/>
    </p:embeddedFont>
    <p:embeddedFont>
      <p:font typeface="Miriam Libre" panose="020F0502020204030204" pitchFamily="2" charset="-79"/>
      <p:regular r:id="rId51"/>
      <p:bold r:id="rId52"/>
    </p:embeddedFont>
    <p:embeddedFont>
      <p:font typeface="Montserrat" panose="00000500000000000000" pitchFamily="2" charset="0"/>
      <p:regular r:id="rId53"/>
      <p:bold r:id="rId54"/>
      <p:italic r:id="rId55"/>
      <p:boldItalic r:id="rId56"/>
    </p:embeddedFont>
    <p:embeddedFont>
      <p:font typeface="Work Sans" pitchFamily="2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7DCD4D-3EFD-4E42-99CE-89A47BEEDCA7}">
  <a:tblStyle styleId="{9B7DCD4D-3EFD-4E42-99CE-89A47BEEDC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CBDF0FF-6267-4C15-B05F-75348E56C9B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dcac64e18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dcac64e18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dcac64e18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dcac64e18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dcac64e18e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dcac64e18e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dcac64e18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dcac64e18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cac64e18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dcac64e18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dcac64e18e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dcac64e18e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dcac64e18e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dcac64e18e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dcac64e18e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dcac64e18e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dcac64e18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dcac64e18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dcac64e18e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dcac64e18e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e1c607c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e1c607c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52f940aa05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52f940aa05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5" name="Google Shape;1815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6fcd8ad78a_18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6fcd8ad78a_18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23" name="Google Shape;223;p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lSahar/Miriam-Libre/tree/master/fonts/otf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barlow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ECC841-8DF6-2854-3D14-7CFF0C9B5AFE}"/>
              </a:ext>
            </a:extLst>
          </p:cNvPr>
          <p:cNvSpPr txBox="1"/>
          <p:nvPr/>
        </p:nvSpPr>
        <p:spPr>
          <a:xfrm>
            <a:off x="2204357" y="2326821"/>
            <a:ext cx="4588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Try to take advantage of every opportunity that comes your way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>
            <a:spLocks noGrp="1"/>
          </p:cNvSpPr>
          <p:nvPr>
            <p:ph type="title" idx="4294967295"/>
          </p:nvPr>
        </p:nvSpPr>
        <p:spPr>
          <a:xfrm>
            <a:off x="457200" y="1729975"/>
            <a:ext cx="35379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17" name="Google Shape;317;p22"/>
          <p:cNvSpPr txBox="1">
            <a:spLocks noGrp="1"/>
          </p:cNvSpPr>
          <p:nvPr>
            <p:ph type="body" idx="4294967295"/>
          </p:nvPr>
        </p:nvSpPr>
        <p:spPr>
          <a:xfrm>
            <a:off x="457200" y="2800350"/>
            <a:ext cx="3537900" cy="18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>
            <a:spLocks noGrp="1"/>
          </p:cNvSpPr>
          <p:nvPr>
            <p:ph type="title" idx="4294967295"/>
          </p:nvPr>
        </p:nvSpPr>
        <p:spPr>
          <a:xfrm>
            <a:off x="500400" y="510775"/>
            <a:ext cx="8143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rgbClr val="FFFFFF"/>
                </a:solidFill>
              </a:rPr>
              <a:t>Want big impact?</a:t>
            </a:r>
            <a:endParaRPr sz="2400" b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USE BIG IMAGE.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24" name="Google Shape;324;p2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330" name="Google Shape;330;p2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31" name="Google Shape;331;p24"/>
          <p:cNvSpPr/>
          <p:nvPr/>
        </p:nvSpPr>
        <p:spPr>
          <a:xfrm>
            <a:off x="1512597" y="1850439"/>
            <a:ext cx="2993400" cy="2302200"/>
          </a:xfrm>
          <a:prstGeom prst="triangle">
            <a:avLst>
              <a:gd name="adj" fmla="val 50000"/>
            </a:avLst>
          </a:prstGeom>
          <a:solidFill>
            <a:srgbClr val="A5B0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4"/>
          <p:cNvSpPr txBox="1"/>
          <p:nvPr/>
        </p:nvSpPr>
        <p:spPr>
          <a:xfrm>
            <a:off x="2178452" y="3079599"/>
            <a:ext cx="16626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Vestibulum nec congue tempus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333" name="Google Shape;333;p24"/>
          <p:cNvGrpSpPr/>
          <p:nvPr/>
        </p:nvGrpSpPr>
        <p:grpSpPr>
          <a:xfrm>
            <a:off x="2004287" y="3804234"/>
            <a:ext cx="2821514" cy="908741"/>
            <a:chOff x="3698064" y="3159725"/>
            <a:chExt cx="2449869" cy="789043"/>
          </a:xfrm>
        </p:grpSpPr>
        <p:sp>
          <p:nvSpPr>
            <p:cNvPr id="334" name="Google Shape;334;p24"/>
            <p:cNvSpPr/>
            <p:nvPr/>
          </p:nvSpPr>
          <p:spPr>
            <a:xfrm rot="10800000">
              <a:off x="3698064" y="3575617"/>
              <a:ext cx="1740900" cy="1254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818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35" name="Google Shape;335;p24"/>
            <p:cNvSpPr txBox="1"/>
            <p:nvPr/>
          </p:nvSpPr>
          <p:spPr>
            <a:xfrm rot="620">
              <a:off x="3771608" y="3655818"/>
              <a:ext cx="166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36" name="Google Shape;336;p24"/>
            <p:cNvSpPr/>
            <p:nvPr/>
          </p:nvSpPr>
          <p:spPr>
            <a:xfrm>
              <a:off x="5582733" y="3159725"/>
              <a:ext cx="565200" cy="565500"/>
            </a:xfrm>
            <a:prstGeom prst="ellipse">
              <a:avLst/>
            </a:prstGeom>
            <a:solidFill>
              <a:srgbClr val="6463BD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02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37" name="Google Shape;337;p24"/>
          <p:cNvGrpSpPr/>
          <p:nvPr/>
        </p:nvGrpSpPr>
        <p:grpSpPr>
          <a:xfrm>
            <a:off x="1238486" y="1922339"/>
            <a:ext cx="1439155" cy="2533181"/>
            <a:chOff x="3033133" y="1525710"/>
            <a:chExt cx="1249592" cy="2199515"/>
          </a:xfrm>
        </p:grpSpPr>
        <p:sp>
          <p:nvSpPr>
            <p:cNvPr id="338" name="Google Shape;338;p24"/>
            <p:cNvSpPr/>
            <p:nvPr/>
          </p:nvSpPr>
          <p:spPr>
            <a:xfrm rot="-3360517">
              <a:off x="2960437" y="2297046"/>
              <a:ext cx="1629676" cy="12531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818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39" name="Google Shape;339;p24"/>
            <p:cNvSpPr txBox="1"/>
            <p:nvPr/>
          </p:nvSpPr>
          <p:spPr>
            <a:xfrm rot="-3365016">
              <a:off x="2786718" y="2151658"/>
              <a:ext cx="1664030" cy="2928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3058183" y="3159725"/>
              <a:ext cx="565200" cy="565500"/>
            </a:xfrm>
            <a:prstGeom prst="ellipse">
              <a:avLst/>
            </a:prstGeom>
            <a:solidFill>
              <a:srgbClr val="8184D9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03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41" name="Google Shape;341;p24"/>
          <p:cNvGrpSpPr/>
          <p:nvPr/>
        </p:nvGrpSpPr>
        <p:grpSpPr>
          <a:xfrm>
            <a:off x="2684532" y="1545030"/>
            <a:ext cx="2035553" cy="2144463"/>
            <a:chOff x="4288708" y="1198100"/>
            <a:chExt cx="1767434" cy="1861998"/>
          </a:xfrm>
        </p:grpSpPr>
        <p:sp>
          <p:nvSpPr>
            <p:cNvPr id="342" name="Google Shape;342;p24"/>
            <p:cNvSpPr/>
            <p:nvPr/>
          </p:nvSpPr>
          <p:spPr>
            <a:xfrm rot="3420919">
              <a:off x="4575050" y="2300047"/>
              <a:ext cx="1581515" cy="125402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4F4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4288708" y="1198100"/>
              <a:ext cx="565200" cy="565500"/>
            </a:xfrm>
            <a:prstGeom prst="ellipse">
              <a:avLst/>
            </a:prstGeom>
            <a:solidFill>
              <a:srgbClr val="4F4A9E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01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4" name="Google Shape;344;p24"/>
            <p:cNvSpPr txBox="1"/>
            <p:nvPr/>
          </p:nvSpPr>
          <p:spPr>
            <a:xfrm rot="3420634">
              <a:off x="4640653" y="2101762"/>
              <a:ext cx="1673878" cy="292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50" name="Google Shape;350;p25"/>
          <p:cNvGraphicFramePr/>
          <p:nvPr/>
        </p:nvGraphicFramePr>
        <p:xfrm>
          <a:off x="593650" y="16482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{9B7DCD4D-3EFD-4E42-99CE-89A47BEEDCA7}</a:tableStyleId>
              </a:tblPr>
              <a:tblGrid>
                <a:gridCol w="122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A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C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Yellow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7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Blue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30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15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Orange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5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24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16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1" name="Google Shape;351;p2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/>
          <p:nvPr/>
        </p:nvSpPr>
        <p:spPr>
          <a:xfrm>
            <a:off x="514725" y="8663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6"/>
          <p:cNvSpPr txBox="1">
            <a:spLocks noGrp="1"/>
          </p:cNvSpPr>
          <p:nvPr>
            <p:ph type="title" idx="4294967295"/>
          </p:nvPr>
        </p:nvSpPr>
        <p:spPr>
          <a:xfrm>
            <a:off x="239225" y="228125"/>
            <a:ext cx="86721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MAPS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58" name="Google Shape;358;p26"/>
          <p:cNvSpPr/>
          <p:nvPr/>
        </p:nvSpPr>
        <p:spPr>
          <a:xfrm>
            <a:off x="1985850" y="1754300"/>
            <a:ext cx="7263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our office</a:t>
            </a:r>
            <a:endParaRPr sz="10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59" name="Google Shape;359;p26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60" name="Google Shape;360;p26"/>
          <p:cNvSpPr/>
          <p:nvPr/>
        </p:nvSpPr>
        <p:spPr>
          <a:xfrm>
            <a:off x="1016750" y="211720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6"/>
          <p:cNvSpPr/>
          <p:nvPr/>
        </p:nvSpPr>
        <p:spPr>
          <a:xfrm>
            <a:off x="2712150" y="366910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6"/>
          <p:cNvSpPr/>
          <p:nvPr/>
        </p:nvSpPr>
        <p:spPr>
          <a:xfrm>
            <a:off x="4323900" y="4012875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6"/>
          <p:cNvSpPr/>
          <p:nvPr/>
        </p:nvSpPr>
        <p:spPr>
          <a:xfrm rot="10800000">
            <a:off x="7538500" y="4148425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6"/>
          <p:cNvSpPr/>
          <p:nvPr/>
        </p:nvSpPr>
        <p:spPr>
          <a:xfrm rot="10800000">
            <a:off x="6781800" y="241090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6"/>
          <p:cNvSpPr/>
          <p:nvPr/>
        </p:nvSpPr>
        <p:spPr>
          <a:xfrm rot="10800000">
            <a:off x="3943800" y="188146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371" name="Google Shape;371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72" name="Google Shape;372;p27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ctrTitle" idx="4294967295"/>
          </p:nvPr>
        </p:nvSpPr>
        <p:spPr>
          <a:xfrm>
            <a:off x="3552600" y="648000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89,526,124$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78" name="Google Shape;378;p28"/>
          <p:cNvSpPr txBox="1">
            <a:spLocks noGrp="1"/>
          </p:cNvSpPr>
          <p:nvPr>
            <p:ph type="subTitle" idx="4294967295"/>
          </p:nvPr>
        </p:nvSpPr>
        <p:spPr>
          <a:xfrm>
            <a:off x="3552600" y="1182708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79" name="Google Shape;379;p28"/>
          <p:cNvSpPr txBox="1">
            <a:spLocks noGrp="1"/>
          </p:cNvSpPr>
          <p:nvPr>
            <p:ph type="ctrTitle" idx="4294967295"/>
          </p:nvPr>
        </p:nvSpPr>
        <p:spPr>
          <a:xfrm>
            <a:off x="3552600" y="3276893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100%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0" name="Google Shape;380;p28"/>
          <p:cNvSpPr txBox="1">
            <a:spLocks noGrp="1"/>
          </p:cNvSpPr>
          <p:nvPr>
            <p:ph type="subTitle" idx="4294967295"/>
          </p:nvPr>
        </p:nvSpPr>
        <p:spPr>
          <a:xfrm>
            <a:off x="3552600" y="3811601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81" name="Google Shape;381;p28"/>
          <p:cNvSpPr txBox="1">
            <a:spLocks noGrp="1"/>
          </p:cNvSpPr>
          <p:nvPr>
            <p:ph type="ctrTitle" idx="4294967295"/>
          </p:nvPr>
        </p:nvSpPr>
        <p:spPr>
          <a:xfrm>
            <a:off x="3552600" y="1962447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185,244 USERS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2" name="Google Shape;382;p28"/>
          <p:cNvSpPr txBox="1">
            <a:spLocks noGrp="1"/>
          </p:cNvSpPr>
          <p:nvPr>
            <p:ph type="subTitle" idx="4294967295"/>
          </p:nvPr>
        </p:nvSpPr>
        <p:spPr>
          <a:xfrm>
            <a:off x="3552600" y="2497155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83" name="Google Shape;383;p2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384" name="Google Shape;384;p28"/>
          <p:cNvGrpSpPr/>
          <p:nvPr/>
        </p:nvGrpSpPr>
        <p:grpSpPr>
          <a:xfrm flipH="1">
            <a:off x="125036" y="2932502"/>
            <a:ext cx="2792552" cy="2221397"/>
            <a:chOff x="9925050" y="4203700"/>
            <a:chExt cx="2267050" cy="1803375"/>
          </a:xfrm>
        </p:grpSpPr>
        <p:sp>
          <p:nvSpPr>
            <p:cNvPr id="385" name="Google Shape;385;p28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02" name="Google Shape;402;p2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03" name="Google Shape;403;p29"/>
          <p:cNvSpPr/>
          <p:nvPr/>
        </p:nvSpPr>
        <p:spPr>
          <a:xfrm>
            <a:off x="592500" y="1753750"/>
            <a:ext cx="1960800" cy="2313300"/>
          </a:xfrm>
          <a:prstGeom prst="homePlate">
            <a:avLst>
              <a:gd name="adj" fmla="val 3012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first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4" name="Google Shape;404;p29"/>
          <p:cNvSpPr/>
          <p:nvPr/>
        </p:nvSpPr>
        <p:spPr>
          <a:xfrm>
            <a:off x="1999365" y="1753750"/>
            <a:ext cx="1998600" cy="2313300"/>
          </a:xfrm>
          <a:prstGeom prst="chevron">
            <a:avLst>
              <a:gd name="adj" fmla="val 2985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second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5" name="Google Shape;405;p29"/>
          <p:cNvSpPr/>
          <p:nvPr/>
        </p:nvSpPr>
        <p:spPr>
          <a:xfrm>
            <a:off x="3443940" y="1753750"/>
            <a:ext cx="1998600" cy="2313300"/>
          </a:xfrm>
          <a:prstGeom prst="chevron">
            <a:avLst>
              <a:gd name="adj" fmla="val 2985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last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11" name="Google Shape;411;p30"/>
          <p:cNvSpPr txBox="1">
            <a:spLocks noGrp="1"/>
          </p:cNvSpPr>
          <p:nvPr>
            <p:ph type="body" idx="1"/>
          </p:nvPr>
        </p:nvSpPr>
        <p:spPr>
          <a:xfrm>
            <a:off x="45720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12" name="Google Shape;412;p30"/>
          <p:cNvSpPr txBox="1">
            <a:spLocks noGrp="1"/>
          </p:cNvSpPr>
          <p:nvPr>
            <p:ph type="body" idx="2"/>
          </p:nvPr>
        </p:nvSpPr>
        <p:spPr>
          <a:xfrm>
            <a:off x="219835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13" name="Google Shape;413;p30"/>
          <p:cNvSpPr txBox="1">
            <a:spLocks noGrp="1"/>
          </p:cNvSpPr>
          <p:nvPr>
            <p:ph type="body" idx="3"/>
          </p:nvPr>
        </p:nvSpPr>
        <p:spPr>
          <a:xfrm>
            <a:off x="393950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14" name="Google Shape;414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15" name="Google Shape;415;p30"/>
          <p:cNvSpPr txBox="1">
            <a:spLocks noGrp="1"/>
          </p:cNvSpPr>
          <p:nvPr>
            <p:ph type="body" idx="1"/>
          </p:nvPr>
        </p:nvSpPr>
        <p:spPr>
          <a:xfrm>
            <a:off x="45720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16" name="Google Shape;416;p30"/>
          <p:cNvSpPr txBox="1">
            <a:spLocks noGrp="1"/>
          </p:cNvSpPr>
          <p:nvPr>
            <p:ph type="body" idx="2"/>
          </p:nvPr>
        </p:nvSpPr>
        <p:spPr>
          <a:xfrm>
            <a:off x="219835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17" name="Google Shape;417;p30"/>
          <p:cNvSpPr txBox="1">
            <a:spLocks noGrp="1"/>
          </p:cNvSpPr>
          <p:nvPr>
            <p:ph type="body" idx="3"/>
          </p:nvPr>
        </p:nvSpPr>
        <p:spPr>
          <a:xfrm>
            <a:off x="393950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1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423" name="Google Shape;423;p3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cxnSp>
        <p:nvCxnSpPr>
          <p:cNvPr id="424" name="Google Shape;424;p31"/>
          <p:cNvCxnSpPr/>
          <p:nvPr/>
        </p:nvCxnSpPr>
        <p:spPr>
          <a:xfrm>
            <a:off x="412175" y="1074699"/>
            <a:ext cx="5372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5" name="Google Shape;425;p31"/>
          <p:cNvCxnSpPr/>
          <p:nvPr/>
        </p:nvCxnSpPr>
        <p:spPr>
          <a:xfrm>
            <a:off x="412175" y="1784181"/>
            <a:ext cx="5372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6" name="Google Shape;426;p31"/>
          <p:cNvCxnSpPr/>
          <p:nvPr/>
        </p:nvCxnSpPr>
        <p:spPr>
          <a:xfrm>
            <a:off x="412175" y="2493663"/>
            <a:ext cx="5372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7" name="Google Shape;427;p31"/>
          <p:cNvCxnSpPr/>
          <p:nvPr/>
        </p:nvCxnSpPr>
        <p:spPr>
          <a:xfrm>
            <a:off x="412175" y="3203146"/>
            <a:ext cx="5372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31"/>
          <p:cNvCxnSpPr/>
          <p:nvPr/>
        </p:nvCxnSpPr>
        <p:spPr>
          <a:xfrm>
            <a:off x="412175" y="3934526"/>
            <a:ext cx="5372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9" name="Google Shape;429;p31"/>
          <p:cNvSpPr txBox="1"/>
          <p:nvPr/>
        </p:nvSpPr>
        <p:spPr>
          <a:xfrm>
            <a:off x="412175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4000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3000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2000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1000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30" name="Google Shape;430;p31"/>
          <p:cNvSpPr/>
          <p:nvPr/>
        </p:nvSpPr>
        <p:spPr>
          <a:xfrm>
            <a:off x="1024889" y="2380936"/>
            <a:ext cx="1734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1"/>
          <p:cNvSpPr/>
          <p:nvPr/>
        </p:nvSpPr>
        <p:spPr>
          <a:xfrm>
            <a:off x="1258092" y="1986873"/>
            <a:ext cx="1734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1"/>
          <p:cNvSpPr/>
          <p:nvPr/>
        </p:nvSpPr>
        <p:spPr>
          <a:xfrm>
            <a:off x="1491294" y="2493663"/>
            <a:ext cx="1734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1"/>
          <p:cNvSpPr/>
          <p:nvPr/>
        </p:nvSpPr>
        <p:spPr>
          <a:xfrm>
            <a:off x="2325803" y="2694726"/>
            <a:ext cx="1734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1"/>
          <p:cNvSpPr/>
          <p:nvPr/>
        </p:nvSpPr>
        <p:spPr>
          <a:xfrm>
            <a:off x="2559006" y="2096343"/>
            <a:ext cx="1734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1"/>
          <p:cNvSpPr/>
          <p:nvPr/>
        </p:nvSpPr>
        <p:spPr>
          <a:xfrm>
            <a:off x="2792208" y="1229023"/>
            <a:ext cx="1734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1"/>
          <p:cNvSpPr/>
          <p:nvPr/>
        </p:nvSpPr>
        <p:spPr>
          <a:xfrm>
            <a:off x="3626717" y="2140118"/>
            <a:ext cx="1734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1"/>
          <p:cNvSpPr/>
          <p:nvPr/>
        </p:nvSpPr>
        <p:spPr>
          <a:xfrm>
            <a:off x="3859920" y="1074575"/>
            <a:ext cx="1734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1"/>
          <p:cNvSpPr/>
          <p:nvPr/>
        </p:nvSpPr>
        <p:spPr>
          <a:xfrm>
            <a:off x="4093122" y="2322561"/>
            <a:ext cx="1734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1"/>
          <p:cNvSpPr/>
          <p:nvPr/>
        </p:nvSpPr>
        <p:spPr>
          <a:xfrm>
            <a:off x="4927631" y="2753100"/>
            <a:ext cx="1734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1"/>
          <p:cNvSpPr/>
          <p:nvPr/>
        </p:nvSpPr>
        <p:spPr>
          <a:xfrm>
            <a:off x="5160834" y="1293618"/>
            <a:ext cx="1734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1"/>
          <p:cNvSpPr/>
          <p:nvPr/>
        </p:nvSpPr>
        <p:spPr>
          <a:xfrm>
            <a:off x="5394036" y="1607408"/>
            <a:ext cx="1734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02D3B7-5005-728D-8481-E8C44CC737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0871C3C4-B1C7-6FEF-2CDB-5FFF6FBF1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95" y="314080"/>
            <a:ext cx="2702283" cy="41030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26006B-5F29-DD8B-D345-47AA3F2673AA}"/>
              </a:ext>
            </a:extLst>
          </p:cNvPr>
          <p:cNvSpPr txBox="1"/>
          <p:nvPr/>
        </p:nvSpPr>
        <p:spPr>
          <a:xfrm>
            <a:off x="4669338" y="1591456"/>
            <a:ext cx="2931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発注リスト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26612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447" name="Google Shape;447;p32"/>
          <p:cNvGrpSpPr/>
          <p:nvPr/>
        </p:nvGrpSpPr>
        <p:grpSpPr>
          <a:xfrm>
            <a:off x="1670220" y="2692244"/>
            <a:ext cx="936061" cy="2451262"/>
            <a:chOff x="7556500" y="3806825"/>
            <a:chExt cx="838313" cy="2195488"/>
          </a:xfrm>
        </p:grpSpPr>
        <p:sp>
          <p:nvSpPr>
            <p:cNvPr id="448" name="Google Shape;448;p3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p32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MOBILE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456" name="Google Shape;456;p32"/>
          <p:cNvGrpSpPr/>
          <p:nvPr/>
        </p:nvGrpSpPr>
        <p:grpSpPr>
          <a:xfrm>
            <a:off x="5685700" y="373572"/>
            <a:ext cx="2119546" cy="4396359"/>
            <a:chOff x="2547150" y="238125"/>
            <a:chExt cx="2525675" cy="5238750"/>
          </a:xfrm>
        </p:grpSpPr>
        <p:sp>
          <p:nvSpPr>
            <p:cNvPr id="457" name="Google Shape;457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61" name="Google Shape;461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7320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3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67" name="Google Shape;467;p33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TABLET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468" name="Google Shape;468;p33"/>
          <p:cNvGrpSpPr/>
          <p:nvPr/>
        </p:nvGrpSpPr>
        <p:grpSpPr>
          <a:xfrm rot="10800000">
            <a:off x="1485915" y="2681443"/>
            <a:ext cx="1609462" cy="2485587"/>
            <a:chOff x="6545263" y="855663"/>
            <a:chExt cx="1469962" cy="2270150"/>
          </a:xfrm>
        </p:grpSpPr>
        <p:sp>
          <p:nvSpPr>
            <p:cNvPr id="469" name="Google Shape;469;p33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" name="Google Shape;474;p33"/>
          <p:cNvGrpSpPr/>
          <p:nvPr/>
        </p:nvGrpSpPr>
        <p:grpSpPr>
          <a:xfrm>
            <a:off x="5316502" y="465959"/>
            <a:ext cx="2736410" cy="4222433"/>
            <a:chOff x="2112475" y="238125"/>
            <a:chExt cx="3395050" cy="5238750"/>
          </a:xfrm>
        </p:grpSpPr>
        <p:sp>
          <p:nvSpPr>
            <p:cNvPr id="475" name="Google Shape;475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9" name="Google Shape;4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40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485" name="Google Shape;485;p34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20979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DESKTOP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486" name="Google Shape;486;p34"/>
          <p:cNvGrpSpPr/>
          <p:nvPr/>
        </p:nvGrpSpPr>
        <p:grpSpPr>
          <a:xfrm>
            <a:off x="3475284" y="1105534"/>
            <a:ext cx="5005192" cy="2932482"/>
            <a:chOff x="1177450" y="241631"/>
            <a:chExt cx="6173152" cy="3616776"/>
          </a:xfrm>
        </p:grpSpPr>
        <p:sp>
          <p:nvSpPr>
            <p:cNvPr id="487" name="Google Shape;48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1" name="Google Shape;491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034182" y="1267216"/>
            <a:ext cx="3890483" cy="2471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5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97" name="Google Shape;497;p35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498" name="Google Shape;498;p35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user@mail.me</a:t>
            </a:r>
            <a:endParaRPr/>
          </a:p>
        </p:txBody>
      </p:sp>
      <p:sp>
        <p:nvSpPr>
          <p:cNvPr id="499" name="Google Shape;499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05" name="Google Shape;505;p36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6463B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6463BD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Photographs by </a:t>
            </a:r>
            <a:r>
              <a:rPr lang="en" sz="2400" u="sng">
                <a:solidFill>
                  <a:srgbClr val="6463B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sz="2400">
              <a:solidFill>
                <a:srgbClr val="6463BD"/>
              </a:solidFill>
            </a:endParaRPr>
          </a:p>
        </p:txBody>
      </p:sp>
      <p:sp>
        <p:nvSpPr>
          <p:cNvPr id="506" name="Google Shape;506;p3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12" name="Google Shape;512;p37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54399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Titles: Miriam Libre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Body copy: Barlow Light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463B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https://github.com/MichalSahar/Miriam-Libre/tree/master/fonts/otf</a:t>
            </a:r>
            <a:endParaRPr sz="1400">
              <a:solidFill>
                <a:srgbClr val="6463B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463B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https://www.fontsquirrel.com/fonts/barlow</a:t>
            </a:r>
            <a:endParaRPr sz="1400">
              <a:solidFill>
                <a:srgbClr val="6463B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Indigo </a:t>
            </a:r>
            <a:r>
              <a:rPr lang="en" sz="1400" b="1">
                <a:solidFill>
                  <a:srgbClr val="A5B0FE"/>
                </a:solidFill>
              </a:rPr>
              <a:t>#a5b0fe</a:t>
            </a:r>
            <a:endParaRPr sz="1400" b="1">
              <a:solidFill>
                <a:srgbClr val="A5B0FE"/>
              </a:solidFill>
            </a:endParaRPr>
          </a:p>
        </p:txBody>
      </p:sp>
      <p:sp>
        <p:nvSpPr>
          <p:cNvPr id="513" name="Google Shape;513;p37"/>
          <p:cNvSpPr txBox="1"/>
          <p:nvPr/>
        </p:nvSpPr>
        <p:spPr>
          <a:xfrm>
            <a:off x="316275" y="4324050"/>
            <a:ext cx="52797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F4A9E"/>
                </a:solidFill>
                <a:latin typeface="Barlow"/>
                <a:ea typeface="Barlow"/>
                <a:cs typeface="Barlow"/>
                <a:sym typeface="Barlow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14" name="Google Shape;514;p37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8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520" name="Google Shape;520;p38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9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526" name="Google Shape;526;p39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527" name="Google Shape;527;p39"/>
          <p:cNvSpPr/>
          <p:nvPr/>
        </p:nvSpPr>
        <p:spPr>
          <a:xfrm>
            <a:off x="7584709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DEC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8" name="Google Shape;528;p39"/>
          <p:cNvSpPr/>
          <p:nvPr/>
        </p:nvSpPr>
        <p:spPr>
          <a:xfrm>
            <a:off x="6937468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NOV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9" name="Google Shape;529;p39"/>
          <p:cNvSpPr/>
          <p:nvPr/>
        </p:nvSpPr>
        <p:spPr>
          <a:xfrm>
            <a:off x="6290227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OCT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0" name="Google Shape;530;p39"/>
          <p:cNvSpPr/>
          <p:nvPr/>
        </p:nvSpPr>
        <p:spPr>
          <a:xfrm>
            <a:off x="5642985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SEP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1" name="Google Shape;531;p39"/>
          <p:cNvSpPr/>
          <p:nvPr/>
        </p:nvSpPr>
        <p:spPr>
          <a:xfrm>
            <a:off x="4995744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AUG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2" name="Google Shape;532;p39"/>
          <p:cNvSpPr/>
          <p:nvPr/>
        </p:nvSpPr>
        <p:spPr>
          <a:xfrm>
            <a:off x="4348503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JUL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3" name="Google Shape;533;p39"/>
          <p:cNvSpPr/>
          <p:nvPr/>
        </p:nvSpPr>
        <p:spPr>
          <a:xfrm>
            <a:off x="3701262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JUN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4" name="Google Shape;534;p39"/>
          <p:cNvSpPr/>
          <p:nvPr/>
        </p:nvSpPr>
        <p:spPr>
          <a:xfrm>
            <a:off x="3054020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MAY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5" name="Google Shape;535;p39"/>
          <p:cNvSpPr/>
          <p:nvPr/>
        </p:nvSpPr>
        <p:spPr>
          <a:xfrm>
            <a:off x="2406779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APR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6" name="Google Shape;536;p39"/>
          <p:cNvSpPr/>
          <p:nvPr/>
        </p:nvSpPr>
        <p:spPr>
          <a:xfrm>
            <a:off x="1759538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MAR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7" name="Google Shape;537;p39"/>
          <p:cNvSpPr/>
          <p:nvPr/>
        </p:nvSpPr>
        <p:spPr>
          <a:xfrm>
            <a:off x="1112297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FEB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8" name="Google Shape;538;p39"/>
          <p:cNvSpPr/>
          <p:nvPr/>
        </p:nvSpPr>
        <p:spPr>
          <a:xfrm>
            <a:off x="465055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JAN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9" name="Google Shape;539;p39"/>
          <p:cNvSpPr/>
          <p:nvPr/>
        </p:nvSpPr>
        <p:spPr>
          <a:xfrm>
            <a:off x="0" y="2679750"/>
            <a:ext cx="6246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540" name="Google Shape;540;p39"/>
          <p:cNvCxnSpPr/>
          <p:nvPr/>
        </p:nvCxnSpPr>
        <p:spPr>
          <a:xfrm rot="10800000">
            <a:off x="753962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1" name="Google Shape;541;p39"/>
          <p:cNvSpPr txBox="1"/>
          <p:nvPr/>
        </p:nvSpPr>
        <p:spPr>
          <a:xfrm>
            <a:off x="713738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2" name="Google Shape;542;p39"/>
          <p:cNvCxnSpPr/>
          <p:nvPr/>
        </p:nvCxnSpPr>
        <p:spPr>
          <a:xfrm rot="10800000">
            <a:off x="2049491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3" name="Google Shape;543;p39"/>
          <p:cNvSpPr txBox="1"/>
          <p:nvPr/>
        </p:nvSpPr>
        <p:spPr>
          <a:xfrm>
            <a:off x="2010744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Red is the colour of danger and courage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4" name="Google Shape;544;p39"/>
          <p:cNvCxnSpPr/>
          <p:nvPr/>
        </p:nvCxnSpPr>
        <p:spPr>
          <a:xfrm rot="10800000">
            <a:off x="3345019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5" name="Google Shape;545;p39"/>
          <p:cNvSpPr txBox="1"/>
          <p:nvPr/>
        </p:nvSpPr>
        <p:spPr>
          <a:xfrm>
            <a:off x="3307750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6" name="Google Shape;546;p39"/>
          <p:cNvCxnSpPr/>
          <p:nvPr/>
        </p:nvCxnSpPr>
        <p:spPr>
          <a:xfrm rot="10800000">
            <a:off x="4640548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7" name="Google Shape;547;p39"/>
          <p:cNvSpPr txBox="1"/>
          <p:nvPr/>
        </p:nvSpPr>
        <p:spPr>
          <a:xfrm>
            <a:off x="4604756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8" name="Google Shape;548;p39"/>
          <p:cNvCxnSpPr/>
          <p:nvPr/>
        </p:nvCxnSpPr>
        <p:spPr>
          <a:xfrm rot="10800000">
            <a:off x="5936076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9" name="Google Shape;549;p39"/>
          <p:cNvSpPr txBox="1"/>
          <p:nvPr/>
        </p:nvSpPr>
        <p:spPr>
          <a:xfrm>
            <a:off x="5901762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0" name="Google Shape;550;p39"/>
          <p:cNvCxnSpPr/>
          <p:nvPr/>
        </p:nvCxnSpPr>
        <p:spPr>
          <a:xfrm rot="10800000">
            <a:off x="7231605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1" name="Google Shape;551;p39"/>
          <p:cNvSpPr txBox="1"/>
          <p:nvPr/>
        </p:nvSpPr>
        <p:spPr>
          <a:xfrm>
            <a:off x="7198768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2" name="Google Shape;552;p39"/>
          <p:cNvCxnSpPr/>
          <p:nvPr/>
        </p:nvCxnSpPr>
        <p:spPr>
          <a:xfrm rot="10800000">
            <a:off x="1411676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3" name="Google Shape;553;p39"/>
          <p:cNvSpPr txBox="1"/>
          <p:nvPr/>
        </p:nvSpPr>
        <p:spPr>
          <a:xfrm>
            <a:off x="1342901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4" name="Google Shape;554;p39"/>
          <p:cNvCxnSpPr/>
          <p:nvPr/>
        </p:nvCxnSpPr>
        <p:spPr>
          <a:xfrm rot="10800000">
            <a:off x="2707204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5" name="Google Shape;555;p39"/>
          <p:cNvSpPr txBox="1"/>
          <p:nvPr/>
        </p:nvSpPr>
        <p:spPr>
          <a:xfrm>
            <a:off x="2647412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6" name="Google Shape;556;p39"/>
          <p:cNvCxnSpPr/>
          <p:nvPr/>
        </p:nvCxnSpPr>
        <p:spPr>
          <a:xfrm rot="10800000">
            <a:off x="4002733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7" name="Google Shape;557;p39"/>
          <p:cNvSpPr txBox="1"/>
          <p:nvPr/>
        </p:nvSpPr>
        <p:spPr>
          <a:xfrm>
            <a:off x="3951924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8" name="Google Shape;558;p39"/>
          <p:cNvCxnSpPr/>
          <p:nvPr/>
        </p:nvCxnSpPr>
        <p:spPr>
          <a:xfrm rot="10800000">
            <a:off x="5298261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9" name="Google Shape;559;p39"/>
          <p:cNvSpPr txBox="1"/>
          <p:nvPr/>
        </p:nvSpPr>
        <p:spPr>
          <a:xfrm>
            <a:off x="5256435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Red is the colour of danger and courage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60" name="Google Shape;560;p39"/>
          <p:cNvCxnSpPr/>
          <p:nvPr/>
        </p:nvCxnSpPr>
        <p:spPr>
          <a:xfrm rot="10800000">
            <a:off x="6593790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1" name="Google Shape;561;p39"/>
          <p:cNvSpPr txBox="1"/>
          <p:nvPr/>
        </p:nvSpPr>
        <p:spPr>
          <a:xfrm>
            <a:off x="6560946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62" name="Google Shape;562;p39"/>
          <p:cNvCxnSpPr/>
          <p:nvPr/>
        </p:nvCxnSpPr>
        <p:spPr>
          <a:xfrm rot="10800000">
            <a:off x="7889318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3" name="Google Shape;563;p39"/>
          <p:cNvSpPr txBox="1"/>
          <p:nvPr/>
        </p:nvSpPr>
        <p:spPr>
          <a:xfrm>
            <a:off x="7852265" y="3571950"/>
            <a:ext cx="1014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0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569" name="Google Shape;569;p40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70" name="Google Shape;570;p40"/>
          <p:cNvSpPr/>
          <p:nvPr/>
        </p:nvSpPr>
        <p:spPr>
          <a:xfrm>
            <a:off x="0" y="24472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40"/>
          <p:cNvSpPr/>
          <p:nvPr/>
        </p:nvSpPr>
        <p:spPr>
          <a:xfrm>
            <a:off x="0" y="24472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2" name="Google Shape;572;p40"/>
          <p:cNvGrpSpPr/>
          <p:nvPr/>
        </p:nvGrpSpPr>
        <p:grpSpPr>
          <a:xfrm>
            <a:off x="1786339" y="1779601"/>
            <a:ext cx="473400" cy="473400"/>
            <a:chOff x="1786339" y="1703401"/>
            <a:chExt cx="473400" cy="473400"/>
          </a:xfrm>
        </p:grpSpPr>
        <p:sp>
          <p:nvSpPr>
            <p:cNvPr id="573" name="Google Shape;573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1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75" name="Google Shape;575;p40"/>
          <p:cNvGrpSpPr/>
          <p:nvPr/>
        </p:nvGrpSpPr>
        <p:grpSpPr>
          <a:xfrm>
            <a:off x="3814414" y="1779601"/>
            <a:ext cx="473400" cy="473400"/>
            <a:chOff x="3814414" y="1703401"/>
            <a:chExt cx="473400" cy="473400"/>
          </a:xfrm>
        </p:grpSpPr>
        <p:sp>
          <p:nvSpPr>
            <p:cNvPr id="576" name="Google Shape;576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3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78" name="Google Shape;578;p40"/>
          <p:cNvGrpSpPr/>
          <p:nvPr/>
        </p:nvGrpSpPr>
        <p:grpSpPr>
          <a:xfrm>
            <a:off x="5842489" y="1779601"/>
            <a:ext cx="473400" cy="473400"/>
            <a:chOff x="5842489" y="1703401"/>
            <a:chExt cx="473400" cy="473400"/>
          </a:xfrm>
        </p:grpSpPr>
        <p:sp>
          <p:nvSpPr>
            <p:cNvPr id="579" name="Google Shape;579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5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81" name="Google Shape;581;p40"/>
          <p:cNvGrpSpPr/>
          <p:nvPr/>
        </p:nvGrpSpPr>
        <p:grpSpPr>
          <a:xfrm>
            <a:off x="6880814" y="3652500"/>
            <a:ext cx="473400" cy="473400"/>
            <a:chOff x="6880814" y="3576300"/>
            <a:chExt cx="473400" cy="473400"/>
          </a:xfrm>
        </p:grpSpPr>
        <p:sp>
          <p:nvSpPr>
            <p:cNvPr id="582" name="Google Shape;582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3" name="Google Shape;583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6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84" name="Google Shape;584;p40"/>
          <p:cNvGrpSpPr/>
          <p:nvPr/>
        </p:nvGrpSpPr>
        <p:grpSpPr>
          <a:xfrm>
            <a:off x="4852739" y="3652500"/>
            <a:ext cx="473400" cy="473400"/>
            <a:chOff x="4852739" y="3576300"/>
            <a:chExt cx="473400" cy="473400"/>
          </a:xfrm>
        </p:grpSpPr>
        <p:sp>
          <p:nvSpPr>
            <p:cNvPr id="585" name="Google Shape;585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6" name="Google Shape;586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4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87" name="Google Shape;587;p40"/>
          <p:cNvGrpSpPr/>
          <p:nvPr/>
        </p:nvGrpSpPr>
        <p:grpSpPr>
          <a:xfrm>
            <a:off x="2824664" y="3652500"/>
            <a:ext cx="473400" cy="473400"/>
            <a:chOff x="2824664" y="3576300"/>
            <a:chExt cx="473400" cy="473400"/>
          </a:xfrm>
        </p:grpSpPr>
        <p:sp>
          <p:nvSpPr>
            <p:cNvPr id="588" name="Google Shape;588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9" name="Google Shape;589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590" name="Google Shape;590;p40"/>
          <p:cNvSpPr txBox="1"/>
          <p:nvPr/>
        </p:nvSpPr>
        <p:spPr>
          <a:xfrm>
            <a:off x="1379850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1" name="Google Shape;591;p40"/>
          <p:cNvSpPr txBox="1"/>
          <p:nvPr/>
        </p:nvSpPr>
        <p:spPr>
          <a:xfrm>
            <a:off x="3377205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Red is the colour of danger and courage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2" name="Google Shape;592;p40"/>
          <p:cNvSpPr txBox="1"/>
          <p:nvPr/>
        </p:nvSpPr>
        <p:spPr>
          <a:xfrm>
            <a:off x="5436010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3" name="Google Shape;593;p40"/>
          <p:cNvSpPr txBox="1"/>
          <p:nvPr/>
        </p:nvSpPr>
        <p:spPr>
          <a:xfrm>
            <a:off x="241817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4" name="Google Shape;594;p40"/>
          <p:cNvSpPr txBox="1"/>
          <p:nvPr/>
        </p:nvSpPr>
        <p:spPr>
          <a:xfrm>
            <a:off x="444625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5" name="Google Shape;595;p40"/>
          <p:cNvSpPr txBox="1"/>
          <p:nvPr/>
        </p:nvSpPr>
        <p:spPr>
          <a:xfrm>
            <a:off x="647433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1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601" name="Google Shape;601;p41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aphicFrame>
        <p:nvGraphicFramePr>
          <p:cNvPr id="602" name="Google Shape;602;p41"/>
          <p:cNvGraphicFramePr/>
          <p:nvPr/>
        </p:nvGraphicFramePr>
        <p:xfrm>
          <a:off x="576025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{9B7DCD4D-3EFD-4E42-99CE-89A47BEEDCA7}</a:tableStyleId>
              </a:tblPr>
              <a:tblGrid>
                <a:gridCol w="13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2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27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27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27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27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27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27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538843" y="97822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発注リスト</a:t>
            </a:r>
            <a:endParaRPr lang="en-US" dirty="0"/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1175656" y="1601185"/>
            <a:ext cx="3616779" cy="2668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ja-JP" altLang="en-US" dirty="0">
                <a:solidFill>
                  <a:srgbClr val="000000"/>
                </a:solidFill>
              </a:rPr>
              <a:t>エイト</a:t>
            </a:r>
            <a:endParaRPr lang="en-US" altLang="ja-JP" dirty="0">
              <a:solidFill>
                <a:srgbClr val="000000"/>
              </a:solidFill>
            </a:endParaRPr>
          </a:p>
          <a:p>
            <a:pPr marL="34290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ja-JP" altLang="en-US" dirty="0">
                <a:solidFill>
                  <a:srgbClr val="000000"/>
                </a:solidFill>
              </a:rPr>
              <a:t>宮崎</a:t>
            </a:r>
            <a:endParaRPr lang="en-US" altLang="ja-JP" dirty="0">
              <a:solidFill>
                <a:srgbClr val="000000"/>
              </a:solidFill>
            </a:endParaRPr>
          </a:p>
          <a:p>
            <a:pPr marL="34290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ja-JP" altLang="en-US" dirty="0">
                <a:solidFill>
                  <a:srgbClr val="000000"/>
                </a:solidFill>
              </a:rPr>
              <a:t>照一</a:t>
            </a:r>
            <a:endParaRPr lang="en-US" altLang="ja-JP" dirty="0">
              <a:solidFill>
                <a:srgbClr val="000000"/>
              </a:solidFill>
            </a:endParaRPr>
          </a:p>
          <a:p>
            <a:pPr marL="34290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ja-JP" altLang="en-US" dirty="0">
                <a:solidFill>
                  <a:srgbClr val="000000"/>
                </a:solidFill>
              </a:rPr>
              <a:t>蔦金</a:t>
            </a:r>
            <a:endParaRPr lang="en-US" altLang="ja-JP" dirty="0">
              <a:solidFill>
                <a:srgbClr val="000000"/>
              </a:solidFill>
            </a:endParaRPr>
          </a:p>
          <a:p>
            <a:pPr marL="34290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ja-JP" altLang="en-US" dirty="0">
                <a:solidFill>
                  <a:srgbClr val="000000"/>
                </a:solidFill>
              </a:rPr>
              <a:t>石川</a:t>
            </a:r>
            <a:endParaRPr lang="en-US" altLang="ja-JP" dirty="0">
              <a:solidFill>
                <a:srgbClr val="000000"/>
              </a:solidFill>
            </a:endParaRPr>
          </a:p>
          <a:p>
            <a:pPr marL="34290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ja-JP" altLang="en-US" dirty="0">
                <a:solidFill>
                  <a:srgbClr val="000000"/>
                </a:solidFill>
              </a:rPr>
              <a:t>あきたこまち</a:t>
            </a:r>
            <a:endParaRPr lang="en-US" altLang="ja-JP" dirty="0">
              <a:solidFill>
                <a:srgbClr val="000000"/>
              </a:solidFill>
            </a:endParaRPr>
          </a:p>
          <a:p>
            <a:pPr marL="34290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ja-JP" altLang="en-US" dirty="0">
                <a:solidFill>
                  <a:srgbClr val="000000"/>
                </a:solidFill>
              </a:rPr>
              <a:t>長多製麺</a:t>
            </a:r>
            <a:endParaRPr lang="en-US" altLang="ja-JP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2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608" name="Google Shape;608;p4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609" name="Google Shape;609;p42"/>
          <p:cNvSpPr/>
          <p:nvPr/>
        </p:nvSpPr>
        <p:spPr>
          <a:xfrm>
            <a:off x="577250" y="1400300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STRENGTHS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0" name="Google Shape;610;p42"/>
          <p:cNvSpPr/>
          <p:nvPr/>
        </p:nvSpPr>
        <p:spPr>
          <a:xfrm>
            <a:off x="4661189" y="1400300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WEAKNESSES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1" name="Google Shape;611;p42"/>
          <p:cNvSpPr/>
          <p:nvPr/>
        </p:nvSpPr>
        <p:spPr>
          <a:xfrm>
            <a:off x="577250" y="3039817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OPPORTUNITIES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2" name="Google Shape;612;p42"/>
          <p:cNvSpPr/>
          <p:nvPr/>
        </p:nvSpPr>
        <p:spPr>
          <a:xfrm>
            <a:off x="4661189" y="3039817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THREATS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3" name="Google Shape;613;p42"/>
          <p:cNvSpPr/>
          <p:nvPr/>
        </p:nvSpPr>
        <p:spPr>
          <a:xfrm>
            <a:off x="3373205" y="1749916"/>
            <a:ext cx="2253600" cy="2253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42"/>
          <p:cNvSpPr/>
          <p:nvPr/>
        </p:nvSpPr>
        <p:spPr>
          <a:xfrm rot="5400000">
            <a:off x="3535633" y="1749916"/>
            <a:ext cx="2253600" cy="2253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42"/>
          <p:cNvSpPr/>
          <p:nvPr/>
        </p:nvSpPr>
        <p:spPr>
          <a:xfrm rot="10800000">
            <a:off x="3535633" y="1913605"/>
            <a:ext cx="2253600" cy="2253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42"/>
          <p:cNvSpPr/>
          <p:nvPr/>
        </p:nvSpPr>
        <p:spPr>
          <a:xfrm rot="-5400000">
            <a:off x="3373205" y="1913605"/>
            <a:ext cx="2253600" cy="2253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42"/>
          <p:cNvSpPr/>
          <p:nvPr/>
        </p:nvSpPr>
        <p:spPr>
          <a:xfrm>
            <a:off x="3892029" y="2219991"/>
            <a:ext cx="256818" cy="4261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S</a:t>
            </a:r>
          </a:p>
        </p:txBody>
      </p:sp>
      <p:sp>
        <p:nvSpPr>
          <p:cNvPr id="618" name="Google Shape;618;p42"/>
          <p:cNvSpPr/>
          <p:nvPr/>
        </p:nvSpPr>
        <p:spPr>
          <a:xfrm>
            <a:off x="4838936" y="2227188"/>
            <a:ext cx="555095" cy="4128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W</a:t>
            </a:r>
          </a:p>
        </p:txBody>
      </p:sp>
      <p:sp>
        <p:nvSpPr>
          <p:cNvPr id="619" name="Google Shape;619;p42"/>
          <p:cNvSpPr/>
          <p:nvPr/>
        </p:nvSpPr>
        <p:spPr>
          <a:xfrm>
            <a:off x="3859783" y="3251506"/>
            <a:ext cx="305187" cy="42667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O</a:t>
            </a:r>
          </a:p>
        </p:txBody>
      </p:sp>
      <p:sp>
        <p:nvSpPr>
          <p:cNvPr id="620" name="Google Shape;620;p42"/>
          <p:cNvSpPr/>
          <p:nvPr/>
        </p:nvSpPr>
        <p:spPr>
          <a:xfrm>
            <a:off x="4945463" y="3258703"/>
            <a:ext cx="287913" cy="4117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3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2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626" name="Google Shape;626;p4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627" name="Google Shape;627;p43"/>
          <p:cNvSpPr txBox="1"/>
          <p:nvPr/>
        </p:nvSpPr>
        <p:spPr>
          <a:xfrm>
            <a:off x="1963635" y="227700"/>
            <a:ext cx="1738800" cy="1690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Activities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800" b="1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28" name="Google Shape;628;p43"/>
          <p:cNvSpPr txBox="1"/>
          <p:nvPr/>
        </p:nvSpPr>
        <p:spPr>
          <a:xfrm>
            <a:off x="1963635" y="1918251"/>
            <a:ext cx="1738800" cy="1690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Resources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29" name="Google Shape;629;p43"/>
          <p:cNvSpPr txBox="1"/>
          <p:nvPr/>
        </p:nvSpPr>
        <p:spPr>
          <a:xfrm>
            <a:off x="3702545" y="227700"/>
            <a:ext cx="1738800" cy="3381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Value Propositions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0" name="Google Shape;630;p43"/>
          <p:cNvSpPr txBox="1"/>
          <p:nvPr/>
        </p:nvSpPr>
        <p:spPr>
          <a:xfrm>
            <a:off x="5441455" y="227700"/>
            <a:ext cx="1738800" cy="1690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Customer Relationships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1" name="Google Shape;631;p43"/>
          <p:cNvSpPr txBox="1"/>
          <p:nvPr/>
        </p:nvSpPr>
        <p:spPr>
          <a:xfrm>
            <a:off x="5441455" y="1918251"/>
            <a:ext cx="1738800" cy="1690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Channels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2" name="Google Shape;632;p43"/>
          <p:cNvSpPr txBox="1"/>
          <p:nvPr/>
        </p:nvSpPr>
        <p:spPr>
          <a:xfrm>
            <a:off x="7180365" y="227700"/>
            <a:ext cx="1738800" cy="3381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Customer Segments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3" name="Google Shape;633;p43"/>
          <p:cNvSpPr txBox="1"/>
          <p:nvPr/>
        </p:nvSpPr>
        <p:spPr>
          <a:xfrm>
            <a:off x="224725" y="227700"/>
            <a:ext cx="1738800" cy="3381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Partners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800" b="1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4" name="Google Shape;634;p43"/>
          <p:cNvSpPr txBox="1"/>
          <p:nvPr/>
        </p:nvSpPr>
        <p:spPr>
          <a:xfrm>
            <a:off x="224725" y="3608801"/>
            <a:ext cx="4347300" cy="1309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Cost Structure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5" name="Google Shape;635;p43"/>
          <p:cNvSpPr txBox="1"/>
          <p:nvPr/>
        </p:nvSpPr>
        <p:spPr>
          <a:xfrm>
            <a:off x="4572000" y="3608801"/>
            <a:ext cx="4347300" cy="1309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Revenue Streams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6" name="Google Shape;636;p43"/>
          <p:cNvSpPr/>
          <p:nvPr/>
        </p:nvSpPr>
        <p:spPr>
          <a:xfrm>
            <a:off x="4276848" y="3689411"/>
            <a:ext cx="218290" cy="22806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7" name="Google Shape;637;p43"/>
          <p:cNvSpPr/>
          <p:nvPr/>
        </p:nvSpPr>
        <p:spPr>
          <a:xfrm>
            <a:off x="6885837" y="308563"/>
            <a:ext cx="217663" cy="20533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8" name="Google Shape;638;p43"/>
          <p:cNvSpPr/>
          <p:nvPr/>
        </p:nvSpPr>
        <p:spPr>
          <a:xfrm>
            <a:off x="1677280" y="308557"/>
            <a:ext cx="209393" cy="22005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9" name="Google Shape;639;p43"/>
          <p:cNvSpPr/>
          <p:nvPr/>
        </p:nvSpPr>
        <p:spPr>
          <a:xfrm>
            <a:off x="8643217" y="308480"/>
            <a:ext cx="199202" cy="22071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640" name="Google Shape;640;p43"/>
          <p:cNvGrpSpPr/>
          <p:nvPr/>
        </p:nvGrpSpPr>
        <p:grpSpPr>
          <a:xfrm>
            <a:off x="8612652" y="3689225"/>
            <a:ext cx="229748" cy="175236"/>
            <a:chOff x="4604550" y="3714775"/>
            <a:chExt cx="439625" cy="319075"/>
          </a:xfrm>
        </p:grpSpPr>
        <p:sp>
          <p:nvSpPr>
            <p:cNvPr id="641" name="Google Shape;641;p43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43" name="Google Shape;643;p43"/>
          <p:cNvGrpSpPr/>
          <p:nvPr/>
        </p:nvGrpSpPr>
        <p:grpSpPr>
          <a:xfrm>
            <a:off x="5174276" y="308218"/>
            <a:ext cx="190305" cy="254829"/>
            <a:chOff x="1959600" y="4980625"/>
            <a:chExt cx="364150" cy="464000"/>
          </a:xfrm>
        </p:grpSpPr>
        <p:sp>
          <p:nvSpPr>
            <p:cNvPr id="644" name="Google Shape;644;p43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51" name="Google Shape;651;p43"/>
          <p:cNvGrpSpPr/>
          <p:nvPr/>
        </p:nvGrpSpPr>
        <p:grpSpPr>
          <a:xfrm>
            <a:off x="6822035" y="1998605"/>
            <a:ext cx="281303" cy="283579"/>
            <a:chOff x="5233525" y="4954450"/>
            <a:chExt cx="538275" cy="516350"/>
          </a:xfrm>
        </p:grpSpPr>
        <p:sp>
          <p:nvSpPr>
            <p:cNvPr id="652" name="Google Shape;652;p4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63" name="Google Shape;663;p43"/>
          <p:cNvGrpSpPr/>
          <p:nvPr/>
        </p:nvGrpSpPr>
        <p:grpSpPr>
          <a:xfrm>
            <a:off x="3347519" y="1998608"/>
            <a:ext cx="286398" cy="273557"/>
            <a:chOff x="4556450" y="4963575"/>
            <a:chExt cx="548025" cy="498100"/>
          </a:xfrm>
        </p:grpSpPr>
        <p:sp>
          <p:nvSpPr>
            <p:cNvPr id="664" name="Google Shape;664;p43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669" name="Google Shape;669;p43"/>
          <p:cNvSpPr/>
          <p:nvPr/>
        </p:nvSpPr>
        <p:spPr>
          <a:xfrm>
            <a:off x="3395966" y="308562"/>
            <a:ext cx="229730" cy="24150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675" name="Google Shape;675;p4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676" name="Google Shape;676;p44"/>
          <p:cNvGrpSpPr/>
          <p:nvPr/>
        </p:nvGrpSpPr>
        <p:grpSpPr>
          <a:xfrm>
            <a:off x="585062" y="1639455"/>
            <a:ext cx="2970877" cy="2670875"/>
            <a:chOff x="3778727" y="4460423"/>
            <a:chExt cx="720160" cy="647438"/>
          </a:xfrm>
        </p:grpSpPr>
        <p:sp>
          <p:nvSpPr>
            <p:cNvPr id="677" name="Google Shape;677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PURCHASE</a:t>
              </a: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LOYALTY</a:t>
              </a: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AWARENESS</a:t>
              </a: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EVALUATION</a:t>
              </a: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DISCOVERY</a:t>
              </a: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INTENT</a:t>
              </a: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cxnSp>
        <p:nvCxnSpPr>
          <p:cNvPr id="684" name="Google Shape;684;p44"/>
          <p:cNvCxnSpPr/>
          <p:nvPr/>
        </p:nvCxnSpPr>
        <p:spPr>
          <a:xfrm>
            <a:off x="3490205" y="2081802"/>
            <a:ext cx="870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5" name="Google Shape;685;p44"/>
          <p:cNvSpPr txBox="1"/>
          <p:nvPr/>
        </p:nvSpPr>
        <p:spPr>
          <a:xfrm>
            <a:off x="4411147" y="1940150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86" name="Google Shape;686;p44"/>
          <p:cNvCxnSpPr/>
          <p:nvPr/>
        </p:nvCxnSpPr>
        <p:spPr>
          <a:xfrm>
            <a:off x="3362027" y="2478358"/>
            <a:ext cx="998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7" name="Google Shape;687;p44"/>
          <p:cNvSpPr txBox="1"/>
          <p:nvPr/>
        </p:nvSpPr>
        <p:spPr>
          <a:xfrm>
            <a:off x="4411147" y="2336695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88" name="Google Shape;688;p44"/>
          <p:cNvCxnSpPr/>
          <p:nvPr/>
        </p:nvCxnSpPr>
        <p:spPr>
          <a:xfrm>
            <a:off x="3179878" y="2874915"/>
            <a:ext cx="11805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9" name="Google Shape;689;p44"/>
          <p:cNvSpPr txBox="1"/>
          <p:nvPr/>
        </p:nvSpPr>
        <p:spPr>
          <a:xfrm>
            <a:off x="4411147" y="2733241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0" name="Google Shape;690;p44"/>
          <p:cNvCxnSpPr/>
          <p:nvPr/>
        </p:nvCxnSpPr>
        <p:spPr>
          <a:xfrm>
            <a:off x="3024714" y="3271450"/>
            <a:ext cx="1335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91" name="Google Shape;691;p44"/>
          <p:cNvSpPr txBox="1"/>
          <p:nvPr/>
        </p:nvSpPr>
        <p:spPr>
          <a:xfrm>
            <a:off x="4411147" y="3129786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2" name="Google Shape;692;p44"/>
          <p:cNvCxnSpPr/>
          <p:nvPr/>
        </p:nvCxnSpPr>
        <p:spPr>
          <a:xfrm>
            <a:off x="2856047" y="3668007"/>
            <a:ext cx="15042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93" name="Google Shape;693;p44"/>
          <p:cNvSpPr txBox="1"/>
          <p:nvPr/>
        </p:nvSpPr>
        <p:spPr>
          <a:xfrm>
            <a:off x="4411147" y="3526332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4" name="Google Shape;694;p44"/>
          <p:cNvCxnSpPr/>
          <p:nvPr/>
        </p:nvCxnSpPr>
        <p:spPr>
          <a:xfrm>
            <a:off x="2680649" y="4064542"/>
            <a:ext cx="1672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95" name="Google Shape;695;p44"/>
          <p:cNvSpPr txBox="1"/>
          <p:nvPr/>
        </p:nvSpPr>
        <p:spPr>
          <a:xfrm>
            <a:off x="4411147" y="3922877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5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701" name="Google Shape;701;p45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702" name="Google Shape;702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3" name="Google Shape;703;p45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Imani Jackson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04" name="Google Shape;704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5" name="Google Shape;705;p45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Marcos Galán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06" name="Google Shape;706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7" name="Google Shape;707;p45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Ixchel Valdía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08" name="Google Shape;708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9" name="Google Shape;709;p45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Nils Årud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6"/>
          <p:cNvSpPr txBox="1">
            <a:spLocks noGrp="1"/>
          </p:cNvSpPr>
          <p:nvPr>
            <p:ph type="title" idx="4294967295"/>
          </p:nvPr>
        </p:nvSpPr>
        <p:spPr>
          <a:xfrm>
            <a:off x="166250" y="0"/>
            <a:ext cx="8811600" cy="2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715" name="Google Shape;715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6" name="Google Shape;716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717" name="Google Shape;717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0" name="Google Shape;720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1" name="Google Shape;721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2" name="Google Shape;722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Google Shape;724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5" name="Google Shape;725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6" name="Google Shape;726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7" name="Google Shape;727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9" name="Google Shape;729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0" name="Google Shape;730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1" name="Google Shape;731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3" name="Google Shape;733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4" name="Google Shape;734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5" name="Google Shape;735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6" name="Google Shape;736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7" name="Google Shape;737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8" name="Google Shape;738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9" name="Google Shape;739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0" name="Google Shape;740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1" name="Google Shape;741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2" name="Google Shape;742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3" name="Google Shape;743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4" name="Google Shape;744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" name="Google Shape;747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0" name="Google Shape;750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1" name="Google Shape;751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2" name="Google Shape;752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3" name="Google Shape;753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4" name="Google Shape;754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5" name="Google Shape;755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6" name="Google Shape;756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7" name="Google Shape;757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8" name="Google Shape;758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9" name="Google Shape;759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2" name="Google Shape;762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63" name="Google Shape;763;p46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764" name="Google Shape;764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765" name="Google Shape;765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6" name="Google Shape;766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7" name="Google Shape;767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8" name="Google Shape;768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9" name="Google Shape;769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0" name="Google Shape;770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1" name="Google Shape;771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2" name="Google Shape;772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3" name="Google Shape;773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4" name="Google Shape;774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5" name="Google Shape;775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6" name="Google Shape;776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Google Shape;777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8" name="Google Shape;778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9" name="Google Shape;779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0" name="Google Shape;780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1" name="Google Shape;781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2" name="Google Shape;782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3" name="Google Shape;783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4" name="Google Shape;784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5" name="Google Shape;785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6" name="Google Shape;786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87" name="Google Shape;787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788" name="Google Shape;788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789" name="Google Shape;789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LOW VALUE 1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0" name="Google Shape;790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HIGH VALUE 1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1" name="Google Shape;791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LOW VALUE 2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2" name="Google Shape;792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HIGH VALUE 2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3" name="Google Shape;793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Our company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4" name="Google Shape;794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5" name="Google Shape;795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6" name="Google Shape;796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7" name="Google Shape;797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8" name="Google Shape;798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9" name="Google Shape;799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47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805" name="Google Shape;805;p47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aphicFrame>
        <p:nvGraphicFramePr>
          <p:cNvPr id="806" name="Google Shape;806;p47"/>
          <p:cNvGraphicFramePr/>
          <p:nvPr/>
        </p:nvGraphicFramePr>
        <p:xfrm>
          <a:off x="58845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{4CBDF0FF-6267-4C15-B05F-75348E56C9BC}</a:tableStyleId>
              </a:tblPr>
              <a:tblGrid>
                <a:gridCol w="88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2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2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9:00 - 9:45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8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812" name="Google Shape;812;p48"/>
          <p:cNvSpPr txBox="1">
            <a:spLocks noGrp="1"/>
          </p:cNvSpPr>
          <p:nvPr>
            <p:ph type="title" idx="4294967295"/>
          </p:nvPr>
        </p:nvSpPr>
        <p:spPr>
          <a:xfrm>
            <a:off x="241900" y="228125"/>
            <a:ext cx="86694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EXTRA GRAPHICS</a:t>
            </a:r>
            <a:endParaRPr sz="2400">
              <a:solidFill>
                <a:srgbClr val="000000"/>
              </a:solidFill>
            </a:endParaRPr>
          </a:p>
        </p:txBody>
      </p:sp>
      <p:grpSp>
        <p:nvGrpSpPr>
          <p:cNvPr id="813" name="Google Shape;813;p48"/>
          <p:cNvGrpSpPr/>
          <p:nvPr/>
        </p:nvGrpSpPr>
        <p:grpSpPr>
          <a:xfrm rot="10800000">
            <a:off x="5141199" y="1272662"/>
            <a:ext cx="1047339" cy="1438885"/>
            <a:chOff x="0" y="855663"/>
            <a:chExt cx="1652475" cy="2270250"/>
          </a:xfrm>
        </p:grpSpPr>
        <p:sp>
          <p:nvSpPr>
            <p:cNvPr id="814" name="Google Shape;814;p48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48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48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48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48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3" name="Google Shape;823;p48"/>
          <p:cNvGrpSpPr/>
          <p:nvPr/>
        </p:nvGrpSpPr>
        <p:grpSpPr>
          <a:xfrm>
            <a:off x="3106235" y="3017102"/>
            <a:ext cx="983079" cy="1564615"/>
            <a:chOff x="715963" y="3538538"/>
            <a:chExt cx="1551087" cy="2468625"/>
          </a:xfrm>
        </p:grpSpPr>
        <p:sp>
          <p:nvSpPr>
            <p:cNvPr id="824" name="Google Shape;824;p4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4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4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4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5" name="Google Shape;835;p48"/>
          <p:cNvGrpSpPr/>
          <p:nvPr/>
        </p:nvGrpSpPr>
        <p:grpSpPr>
          <a:xfrm>
            <a:off x="724990" y="3401518"/>
            <a:ext cx="1362282" cy="1180199"/>
            <a:chOff x="3305175" y="4144963"/>
            <a:chExt cx="2149388" cy="1862100"/>
          </a:xfrm>
        </p:grpSpPr>
        <p:sp>
          <p:nvSpPr>
            <p:cNvPr id="836" name="Google Shape;836;p48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8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8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8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5" name="Google Shape;845;p48"/>
          <p:cNvGrpSpPr/>
          <p:nvPr/>
        </p:nvGrpSpPr>
        <p:grpSpPr>
          <a:xfrm rot="10800000">
            <a:off x="3049043" y="1161145"/>
            <a:ext cx="1193271" cy="1550402"/>
            <a:chOff x="3357563" y="850900"/>
            <a:chExt cx="1882725" cy="2446200"/>
          </a:xfrm>
        </p:grpSpPr>
        <p:sp>
          <p:nvSpPr>
            <p:cNvPr id="846" name="Google Shape;846;p48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48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48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48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48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48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8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48"/>
          <p:cNvGrpSpPr/>
          <p:nvPr/>
        </p:nvGrpSpPr>
        <p:grpSpPr>
          <a:xfrm rot="10800000">
            <a:off x="662076" y="1272726"/>
            <a:ext cx="1488099" cy="1438821"/>
            <a:chOff x="6545263" y="855663"/>
            <a:chExt cx="2347900" cy="2270150"/>
          </a:xfrm>
        </p:grpSpPr>
        <p:sp>
          <p:nvSpPr>
            <p:cNvPr id="860" name="Google Shape;860;p48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48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8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48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48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48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48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48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8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3" name="Google Shape;873;p48"/>
          <p:cNvGrpSpPr/>
          <p:nvPr/>
        </p:nvGrpSpPr>
        <p:grpSpPr>
          <a:xfrm>
            <a:off x="5108276" y="3190217"/>
            <a:ext cx="1097789" cy="1391500"/>
            <a:chOff x="6662738" y="3806825"/>
            <a:chExt cx="1732075" cy="2195488"/>
          </a:xfrm>
        </p:grpSpPr>
        <p:sp>
          <p:nvSpPr>
            <p:cNvPr id="874" name="Google Shape;874;p4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4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4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2" name="Google Shape;892;p48"/>
          <p:cNvGrpSpPr/>
          <p:nvPr/>
        </p:nvGrpSpPr>
        <p:grpSpPr>
          <a:xfrm rot="10800000" flipH="1">
            <a:off x="7087421" y="1599747"/>
            <a:ext cx="1436785" cy="1111812"/>
            <a:chOff x="9598025" y="882650"/>
            <a:chExt cx="2266938" cy="1754200"/>
          </a:xfrm>
        </p:grpSpPr>
        <p:sp>
          <p:nvSpPr>
            <p:cNvPr id="893" name="Google Shape;893;p48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8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48"/>
          <p:cNvGrpSpPr/>
          <p:nvPr/>
        </p:nvGrpSpPr>
        <p:grpSpPr>
          <a:xfrm>
            <a:off x="7225029" y="3438757"/>
            <a:ext cx="1436856" cy="1142979"/>
            <a:chOff x="9925050" y="4203700"/>
            <a:chExt cx="2267050" cy="1803375"/>
          </a:xfrm>
        </p:grpSpPr>
        <p:sp>
          <p:nvSpPr>
            <p:cNvPr id="898" name="Google Shape;898;p48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48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8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8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9"/>
          <p:cNvSpPr txBox="1"/>
          <p:nvPr/>
        </p:nvSpPr>
        <p:spPr>
          <a:xfrm>
            <a:off x="6096175" y="5406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SlidesCarnival icons are editable shapes. 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This means that you can: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Barlow Light"/>
              <a:buChar char="●"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Resize them without losing quality.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Barlow Light"/>
              <a:buChar char="●"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Change line color, width and style.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Isn’t that nice? :)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Examples: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915" name="Google Shape;915;p49"/>
          <p:cNvGrpSpPr/>
          <p:nvPr/>
        </p:nvGrpSpPr>
        <p:grpSpPr>
          <a:xfrm>
            <a:off x="604182" y="540331"/>
            <a:ext cx="310551" cy="405092"/>
            <a:chOff x="590250" y="244200"/>
            <a:chExt cx="407975" cy="532175"/>
          </a:xfrm>
        </p:grpSpPr>
        <p:sp>
          <p:nvSpPr>
            <p:cNvPr id="916" name="Google Shape;916;p4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0" name="Google Shape;930;p49"/>
          <p:cNvGrpSpPr/>
          <p:nvPr/>
        </p:nvGrpSpPr>
        <p:grpSpPr>
          <a:xfrm>
            <a:off x="1104728" y="600124"/>
            <a:ext cx="337440" cy="280883"/>
            <a:chOff x="1247825" y="322750"/>
            <a:chExt cx="443300" cy="369000"/>
          </a:xfrm>
        </p:grpSpPr>
        <p:sp>
          <p:nvSpPr>
            <p:cNvPr id="931" name="Google Shape;931;p4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49"/>
          <p:cNvGrpSpPr/>
          <p:nvPr/>
        </p:nvGrpSpPr>
        <p:grpSpPr>
          <a:xfrm>
            <a:off x="1623829" y="598734"/>
            <a:ext cx="322597" cy="283661"/>
            <a:chOff x="1929775" y="320925"/>
            <a:chExt cx="423800" cy="372650"/>
          </a:xfrm>
        </p:grpSpPr>
        <p:sp>
          <p:nvSpPr>
            <p:cNvPr id="937" name="Google Shape;937;p4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2" name="Google Shape;942;p49"/>
          <p:cNvSpPr/>
          <p:nvPr/>
        </p:nvSpPr>
        <p:spPr>
          <a:xfrm>
            <a:off x="2164700" y="588535"/>
            <a:ext cx="264193" cy="304061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49"/>
          <p:cNvSpPr/>
          <p:nvPr/>
        </p:nvSpPr>
        <p:spPr>
          <a:xfrm>
            <a:off x="2694458" y="589468"/>
            <a:ext cx="228036" cy="302196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4" name="Google Shape;944;p49"/>
          <p:cNvGrpSpPr/>
          <p:nvPr/>
        </p:nvGrpSpPr>
        <p:grpSpPr>
          <a:xfrm>
            <a:off x="3679335" y="566745"/>
            <a:ext cx="304994" cy="347621"/>
            <a:chOff x="4630125" y="278900"/>
            <a:chExt cx="400675" cy="456675"/>
          </a:xfrm>
        </p:grpSpPr>
        <p:sp>
          <p:nvSpPr>
            <p:cNvPr id="945" name="Google Shape;945;p4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9" name="Google Shape;949;p49"/>
          <p:cNvSpPr/>
          <p:nvPr/>
        </p:nvSpPr>
        <p:spPr>
          <a:xfrm>
            <a:off x="4168770" y="588078"/>
            <a:ext cx="349486" cy="304975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0" name="Google Shape;950;p49"/>
          <p:cNvGrpSpPr/>
          <p:nvPr/>
        </p:nvGrpSpPr>
        <p:grpSpPr>
          <a:xfrm>
            <a:off x="608826" y="1061734"/>
            <a:ext cx="310532" cy="378678"/>
            <a:chOff x="596350" y="929175"/>
            <a:chExt cx="407950" cy="497475"/>
          </a:xfrm>
        </p:grpSpPr>
        <p:sp>
          <p:nvSpPr>
            <p:cNvPr id="951" name="Google Shape;951;p4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958;p49"/>
          <p:cNvGrpSpPr/>
          <p:nvPr/>
        </p:nvGrpSpPr>
        <p:grpSpPr>
          <a:xfrm>
            <a:off x="1627064" y="1116902"/>
            <a:ext cx="316126" cy="270683"/>
            <a:chOff x="1934025" y="1001650"/>
            <a:chExt cx="415300" cy="355600"/>
          </a:xfrm>
        </p:grpSpPr>
        <p:sp>
          <p:nvSpPr>
            <p:cNvPr id="959" name="Google Shape;959;p4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3" name="Google Shape;963;p49"/>
          <p:cNvSpPr/>
          <p:nvPr/>
        </p:nvSpPr>
        <p:spPr>
          <a:xfrm>
            <a:off x="2137830" y="1094183"/>
            <a:ext cx="317953" cy="316107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9"/>
          <p:cNvSpPr/>
          <p:nvPr/>
        </p:nvSpPr>
        <p:spPr>
          <a:xfrm>
            <a:off x="2649966" y="1109940"/>
            <a:ext cx="317040" cy="284594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49"/>
          <p:cNvSpPr/>
          <p:nvPr/>
        </p:nvSpPr>
        <p:spPr>
          <a:xfrm>
            <a:off x="3166269" y="1112261"/>
            <a:ext cx="307772" cy="279950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49"/>
          <p:cNvSpPr/>
          <p:nvPr/>
        </p:nvSpPr>
        <p:spPr>
          <a:xfrm>
            <a:off x="3688148" y="1115040"/>
            <a:ext cx="287372" cy="27439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7" name="Google Shape;967;p49"/>
          <p:cNvGrpSpPr/>
          <p:nvPr/>
        </p:nvGrpSpPr>
        <p:grpSpPr>
          <a:xfrm>
            <a:off x="4184981" y="1096502"/>
            <a:ext cx="317040" cy="317497"/>
            <a:chOff x="5294400" y="974850"/>
            <a:chExt cx="416500" cy="417100"/>
          </a:xfrm>
        </p:grpSpPr>
        <p:sp>
          <p:nvSpPr>
            <p:cNvPr id="968" name="Google Shape;968;p4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49"/>
          <p:cNvGrpSpPr/>
          <p:nvPr/>
        </p:nvGrpSpPr>
        <p:grpSpPr>
          <a:xfrm>
            <a:off x="4658657" y="1060821"/>
            <a:ext cx="393046" cy="382846"/>
            <a:chOff x="5916675" y="927975"/>
            <a:chExt cx="516350" cy="502950"/>
          </a:xfrm>
        </p:grpSpPr>
        <p:sp>
          <p:nvSpPr>
            <p:cNvPr id="971" name="Google Shape;971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3" name="Google Shape;973;p49"/>
          <p:cNvGrpSpPr/>
          <p:nvPr/>
        </p:nvGrpSpPr>
        <p:grpSpPr>
          <a:xfrm>
            <a:off x="584715" y="1648962"/>
            <a:ext cx="354110" cy="239169"/>
            <a:chOff x="564675" y="1700625"/>
            <a:chExt cx="465200" cy="314200"/>
          </a:xfrm>
        </p:grpSpPr>
        <p:sp>
          <p:nvSpPr>
            <p:cNvPr id="974" name="Google Shape;974;p4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49"/>
          <p:cNvGrpSpPr/>
          <p:nvPr/>
        </p:nvGrpSpPr>
        <p:grpSpPr>
          <a:xfrm>
            <a:off x="1096393" y="1590559"/>
            <a:ext cx="354110" cy="346708"/>
            <a:chOff x="1236875" y="1623900"/>
            <a:chExt cx="465200" cy="455475"/>
          </a:xfrm>
        </p:grpSpPr>
        <p:sp>
          <p:nvSpPr>
            <p:cNvPr id="978" name="Google Shape;978;p4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49"/>
          <p:cNvGrpSpPr/>
          <p:nvPr/>
        </p:nvGrpSpPr>
        <p:grpSpPr>
          <a:xfrm>
            <a:off x="1619185" y="1597981"/>
            <a:ext cx="331883" cy="331864"/>
            <a:chOff x="1923675" y="1633650"/>
            <a:chExt cx="436000" cy="435975"/>
          </a:xfrm>
        </p:grpSpPr>
        <p:sp>
          <p:nvSpPr>
            <p:cNvPr id="986" name="Google Shape;986;p4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49"/>
          <p:cNvGrpSpPr/>
          <p:nvPr/>
        </p:nvGrpSpPr>
        <p:grpSpPr>
          <a:xfrm>
            <a:off x="2129475" y="1596591"/>
            <a:ext cx="334643" cy="334643"/>
            <a:chOff x="2594050" y="1631825"/>
            <a:chExt cx="439625" cy="439625"/>
          </a:xfrm>
        </p:grpSpPr>
        <p:sp>
          <p:nvSpPr>
            <p:cNvPr id="993" name="Google Shape;993;p4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7" name="Google Shape;997;p49"/>
          <p:cNvSpPr/>
          <p:nvPr/>
        </p:nvSpPr>
        <p:spPr>
          <a:xfrm>
            <a:off x="2655979" y="1611420"/>
            <a:ext cx="304994" cy="30499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8" name="Google Shape;998;p49"/>
          <p:cNvGrpSpPr/>
          <p:nvPr/>
        </p:nvGrpSpPr>
        <p:grpSpPr>
          <a:xfrm>
            <a:off x="3184346" y="1571567"/>
            <a:ext cx="271615" cy="384691"/>
            <a:chOff x="3979850" y="1598950"/>
            <a:chExt cx="356825" cy="505375"/>
          </a:xfrm>
        </p:grpSpPr>
        <p:sp>
          <p:nvSpPr>
            <p:cNvPr id="999" name="Google Shape;999;p4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1" name="Google Shape;1001;p49"/>
          <p:cNvGrpSpPr/>
          <p:nvPr/>
        </p:nvGrpSpPr>
        <p:grpSpPr>
          <a:xfrm>
            <a:off x="3652921" y="1654062"/>
            <a:ext cx="357821" cy="219701"/>
            <a:chOff x="4595425" y="1707325"/>
            <a:chExt cx="470075" cy="288625"/>
          </a:xfrm>
        </p:grpSpPr>
        <p:sp>
          <p:nvSpPr>
            <p:cNvPr id="1002" name="Google Shape;1002;p4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7" name="Google Shape;1007;p49"/>
          <p:cNvGrpSpPr/>
          <p:nvPr/>
        </p:nvGrpSpPr>
        <p:grpSpPr>
          <a:xfrm>
            <a:off x="4181746" y="1600302"/>
            <a:ext cx="323529" cy="327221"/>
            <a:chOff x="5290150" y="1636700"/>
            <a:chExt cx="425025" cy="429875"/>
          </a:xfrm>
        </p:grpSpPr>
        <p:sp>
          <p:nvSpPr>
            <p:cNvPr id="1008" name="Google Shape;1008;p4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0" name="Google Shape;1010;p49"/>
          <p:cNvGrpSpPr/>
          <p:nvPr/>
        </p:nvGrpSpPr>
        <p:grpSpPr>
          <a:xfrm>
            <a:off x="4692492" y="1590559"/>
            <a:ext cx="325375" cy="341151"/>
            <a:chOff x="5961125" y="1623900"/>
            <a:chExt cx="427450" cy="448175"/>
          </a:xfrm>
        </p:grpSpPr>
        <p:sp>
          <p:nvSpPr>
            <p:cNvPr id="1011" name="Google Shape;1011;p4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8" name="Google Shape;1018;p49"/>
          <p:cNvGrpSpPr/>
          <p:nvPr/>
        </p:nvGrpSpPr>
        <p:grpSpPr>
          <a:xfrm>
            <a:off x="5193038" y="1599370"/>
            <a:ext cx="347621" cy="329086"/>
            <a:chOff x="6618700" y="1635475"/>
            <a:chExt cx="456675" cy="432325"/>
          </a:xfrm>
        </p:grpSpPr>
        <p:sp>
          <p:nvSpPr>
            <p:cNvPr id="1019" name="Google Shape;1019;p4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4" name="Google Shape;1024;p49"/>
          <p:cNvGrpSpPr/>
          <p:nvPr/>
        </p:nvGrpSpPr>
        <p:grpSpPr>
          <a:xfrm>
            <a:off x="624107" y="2127738"/>
            <a:ext cx="275326" cy="295707"/>
            <a:chOff x="616425" y="2329600"/>
            <a:chExt cx="361700" cy="388475"/>
          </a:xfrm>
        </p:grpSpPr>
        <p:sp>
          <p:nvSpPr>
            <p:cNvPr id="1025" name="Google Shape;1025;p4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49"/>
          <p:cNvGrpSpPr/>
          <p:nvPr/>
        </p:nvGrpSpPr>
        <p:grpSpPr>
          <a:xfrm>
            <a:off x="1128383" y="2130516"/>
            <a:ext cx="290150" cy="290150"/>
            <a:chOff x="1278900" y="2333250"/>
            <a:chExt cx="381175" cy="381175"/>
          </a:xfrm>
        </p:grpSpPr>
        <p:sp>
          <p:nvSpPr>
            <p:cNvPr id="1034" name="Google Shape;1034;p4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8" name="Google Shape;1038;p49"/>
          <p:cNvGrpSpPr/>
          <p:nvPr/>
        </p:nvGrpSpPr>
        <p:grpSpPr>
          <a:xfrm>
            <a:off x="1640042" y="2130516"/>
            <a:ext cx="290169" cy="290150"/>
            <a:chOff x="1951075" y="2333250"/>
            <a:chExt cx="381200" cy="381175"/>
          </a:xfrm>
        </p:grpSpPr>
        <p:sp>
          <p:nvSpPr>
            <p:cNvPr id="1039" name="Google Shape;1039;p4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49"/>
          <p:cNvGrpSpPr/>
          <p:nvPr/>
        </p:nvGrpSpPr>
        <p:grpSpPr>
          <a:xfrm>
            <a:off x="2151721" y="2130516"/>
            <a:ext cx="290150" cy="290150"/>
            <a:chOff x="2623275" y="2333250"/>
            <a:chExt cx="381175" cy="381175"/>
          </a:xfrm>
        </p:grpSpPr>
        <p:sp>
          <p:nvSpPr>
            <p:cNvPr id="1044" name="Google Shape;1044;p4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048;p49"/>
          <p:cNvGrpSpPr/>
          <p:nvPr/>
        </p:nvGrpSpPr>
        <p:grpSpPr>
          <a:xfrm>
            <a:off x="2731070" y="2080467"/>
            <a:ext cx="154809" cy="386556"/>
            <a:chOff x="3384375" y="2267500"/>
            <a:chExt cx="203375" cy="507825"/>
          </a:xfrm>
        </p:grpSpPr>
        <p:sp>
          <p:nvSpPr>
            <p:cNvPr id="1049" name="Google Shape;1049;p4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49"/>
          <p:cNvGrpSpPr/>
          <p:nvPr/>
        </p:nvGrpSpPr>
        <p:grpSpPr>
          <a:xfrm>
            <a:off x="3768319" y="2129584"/>
            <a:ext cx="127006" cy="288305"/>
            <a:chOff x="4747025" y="2332025"/>
            <a:chExt cx="166850" cy="378750"/>
          </a:xfrm>
        </p:grpSpPr>
        <p:sp>
          <p:nvSpPr>
            <p:cNvPr id="1052" name="Google Shape;1052;p4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49"/>
          <p:cNvGrpSpPr/>
          <p:nvPr/>
        </p:nvGrpSpPr>
        <p:grpSpPr>
          <a:xfrm>
            <a:off x="3254338" y="2082313"/>
            <a:ext cx="131631" cy="382846"/>
            <a:chOff x="4071800" y="2269925"/>
            <a:chExt cx="172925" cy="502950"/>
          </a:xfrm>
        </p:grpSpPr>
        <p:sp>
          <p:nvSpPr>
            <p:cNvPr id="1055" name="Google Shape;1055;p4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49"/>
          <p:cNvSpPr/>
          <p:nvPr/>
        </p:nvSpPr>
        <p:spPr>
          <a:xfrm>
            <a:off x="4198438" y="2122644"/>
            <a:ext cx="290150" cy="305907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8" name="Google Shape;1058;p49"/>
          <p:cNvGrpSpPr/>
          <p:nvPr/>
        </p:nvGrpSpPr>
        <p:grpSpPr>
          <a:xfrm>
            <a:off x="4701303" y="2128194"/>
            <a:ext cx="313329" cy="294794"/>
            <a:chOff x="5972700" y="2330200"/>
            <a:chExt cx="411625" cy="387275"/>
          </a:xfrm>
        </p:grpSpPr>
        <p:sp>
          <p:nvSpPr>
            <p:cNvPr id="1059" name="Google Shape;1059;p4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49"/>
          <p:cNvGrpSpPr/>
          <p:nvPr/>
        </p:nvGrpSpPr>
        <p:grpSpPr>
          <a:xfrm>
            <a:off x="712177" y="2606494"/>
            <a:ext cx="99203" cy="361532"/>
            <a:chOff x="732125" y="2958550"/>
            <a:chExt cx="130325" cy="474950"/>
          </a:xfrm>
        </p:grpSpPr>
        <p:sp>
          <p:nvSpPr>
            <p:cNvPr id="1062" name="Google Shape;1062;p4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9"/>
          <p:cNvSpPr/>
          <p:nvPr/>
        </p:nvSpPr>
        <p:spPr>
          <a:xfrm>
            <a:off x="1633097" y="2592134"/>
            <a:ext cx="304061" cy="390267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49"/>
          <p:cNvSpPr/>
          <p:nvPr/>
        </p:nvSpPr>
        <p:spPr>
          <a:xfrm>
            <a:off x="1160810" y="2592134"/>
            <a:ext cx="225277" cy="390267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2" name="Google Shape;1072;p49"/>
          <p:cNvGrpSpPr/>
          <p:nvPr/>
        </p:nvGrpSpPr>
        <p:grpSpPr>
          <a:xfrm>
            <a:off x="2121140" y="2618084"/>
            <a:ext cx="351332" cy="332797"/>
            <a:chOff x="2583100" y="2973775"/>
            <a:chExt cx="461550" cy="437200"/>
          </a:xfrm>
        </p:grpSpPr>
        <p:sp>
          <p:nvSpPr>
            <p:cNvPr id="1073" name="Google Shape;1073;p4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5" name="Google Shape;1075;p49"/>
          <p:cNvSpPr/>
          <p:nvPr/>
        </p:nvSpPr>
        <p:spPr>
          <a:xfrm>
            <a:off x="3670526" y="2625970"/>
            <a:ext cx="322597" cy="322597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6" name="Google Shape;1076;p49"/>
          <p:cNvGrpSpPr/>
          <p:nvPr/>
        </p:nvGrpSpPr>
        <p:grpSpPr>
          <a:xfrm>
            <a:off x="4149300" y="2643584"/>
            <a:ext cx="393978" cy="292929"/>
            <a:chOff x="5247525" y="3007275"/>
            <a:chExt cx="517575" cy="384825"/>
          </a:xfrm>
        </p:grpSpPr>
        <p:sp>
          <p:nvSpPr>
            <p:cNvPr id="1077" name="Google Shape;1077;p4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49"/>
          <p:cNvGrpSpPr/>
          <p:nvPr/>
        </p:nvGrpSpPr>
        <p:grpSpPr>
          <a:xfrm>
            <a:off x="3163032" y="2626895"/>
            <a:ext cx="310532" cy="317040"/>
            <a:chOff x="3951850" y="2985350"/>
            <a:chExt cx="407950" cy="416500"/>
          </a:xfrm>
        </p:grpSpPr>
        <p:sp>
          <p:nvSpPr>
            <p:cNvPr id="1080" name="Google Shape;1080;p4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4" name="Google Shape;1084;p49"/>
          <p:cNvGrpSpPr/>
          <p:nvPr/>
        </p:nvGrpSpPr>
        <p:grpSpPr>
          <a:xfrm>
            <a:off x="587969" y="3160819"/>
            <a:ext cx="359667" cy="276239"/>
            <a:chOff x="568950" y="3686775"/>
            <a:chExt cx="472500" cy="362900"/>
          </a:xfrm>
        </p:grpSpPr>
        <p:sp>
          <p:nvSpPr>
            <p:cNvPr id="1085" name="Google Shape;1085;p4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8" name="Google Shape;1088;p49"/>
          <p:cNvSpPr/>
          <p:nvPr/>
        </p:nvSpPr>
        <p:spPr>
          <a:xfrm>
            <a:off x="4732819" y="2611145"/>
            <a:ext cx="244726" cy="352264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9" name="Google Shape;1089;p49"/>
          <p:cNvGrpSpPr/>
          <p:nvPr/>
        </p:nvGrpSpPr>
        <p:grpSpPr>
          <a:xfrm>
            <a:off x="1102426" y="3183998"/>
            <a:ext cx="342064" cy="229901"/>
            <a:chOff x="1244800" y="3717225"/>
            <a:chExt cx="449375" cy="302025"/>
          </a:xfrm>
        </p:grpSpPr>
        <p:sp>
          <p:nvSpPr>
            <p:cNvPr id="1090" name="Google Shape;1090;p4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49"/>
          <p:cNvGrpSpPr/>
          <p:nvPr/>
        </p:nvGrpSpPr>
        <p:grpSpPr>
          <a:xfrm>
            <a:off x="1618729" y="3166376"/>
            <a:ext cx="332797" cy="260026"/>
            <a:chOff x="1923075" y="3694075"/>
            <a:chExt cx="437200" cy="341600"/>
          </a:xfrm>
        </p:grpSpPr>
        <p:sp>
          <p:nvSpPr>
            <p:cNvPr id="1097" name="Google Shape;1097;p4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6" name="Google Shape;1106;p49"/>
          <p:cNvGrpSpPr/>
          <p:nvPr/>
        </p:nvGrpSpPr>
        <p:grpSpPr>
          <a:xfrm>
            <a:off x="2133642" y="3162209"/>
            <a:ext cx="326307" cy="267904"/>
            <a:chOff x="2599525" y="3688600"/>
            <a:chExt cx="428675" cy="351950"/>
          </a:xfrm>
        </p:grpSpPr>
        <p:sp>
          <p:nvSpPr>
            <p:cNvPr id="1107" name="Google Shape;1107;p4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49"/>
          <p:cNvGrpSpPr/>
          <p:nvPr/>
        </p:nvGrpSpPr>
        <p:grpSpPr>
          <a:xfrm>
            <a:off x="2661078" y="3143673"/>
            <a:ext cx="302215" cy="298029"/>
            <a:chOff x="3292425" y="3664250"/>
            <a:chExt cx="397025" cy="391525"/>
          </a:xfrm>
        </p:grpSpPr>
        <p:sp>
          <p:nvSpPr>
            <p:cNvPr id="1111" name="Google Shape;1111;p4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49"/>
          <p:cNvGrpSpPr/>
          <p:nvPr/>
        </p:nvGrpSpPr>
        <p:grpSpPr>
          <a:xfrm>
            <a:off x="3148189" y="3182133"/>
            <a:ext cx="334662" cy="242880"/>
            <a:chOff x="3932350" y="3714775"/>
            <a:chExt cx="439650" cy="319075"/>
          </a:xfrm>
        </p:grpSpPr>
        <p:sp>
          <p:nvSpPr>
            <p:cNvPr id="1115" name="Google Shape;1115;p4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49"/>
          <p:cNvGrpSpPr/>
          <p:nvPr/>
        </p:nvGrpSpPr>
        <p:grpSpPr>
          <a:xfrm>
            <a:off x="3659867" y="3182133"/>
            <a:ext cx="334643" cy="242880"/>
            <a:chOff x="4604550" y="3714775"/>
            <a:chExt cx="439625" cy="319075"/>
          </a:xfrm>
        </p:grpSpPr>
        <p:sp>
          <p:nvSpPr>
            <p:cNvPr id="1121" name="Google Shape;1121;p4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3" name="Google Shape;1123;p49"/>
          <p:cNvGrpSpPr/>
          <p:nvPr/>
        </p:nvGrpSpPr>
        <p:grpSpPr>
          <a:xfrm>
            <a:off x="4183592" y="3157108"/>
            <a:ext cx="319818" cy="284137"/>
            <a:chOff x="5292575" y="3681900"/>
            <a:chExt cx="420150" cy="373275"/>
          </a:xfrm>
        </p:grpSpPr>
        <p:sp>
          <p:nvSpPr>
            <p:cNvPr id="1124" name="Google Shape;1124;p4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1" name="Google Shape;1131;p49"/>
          <p:cNvGrpSpPr/>
          <p:nvPr/>
        </p:nvGrpSpPr>
        <p:grpSpPr>
          <a:xfrm>
            <a:off x="4677192" y="3120951"/>
            <a:ext cx="355975" cy="355975"/>
            <a:chOff x="5941025" y="3634400"/>
            <a:chExt cx="467650" cy="467650"/>
          </a:xfrm>
        </p:grpSpPr>
        <p:sp>
          <p:nvSpPr>
            <p:cNvPr id="1132" name="Google Shape;1132;p4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8" name="Google Shape;1138;p49"/>
          <p:cNvGrpSpPr/>
          <p:nvPr/>
        </p:nvGrpSpPr>
        <p:grpSpPr>
          <a:xfrm>
            <a:off x="5211593" y="3143673"/>
            <a:ext cx="310532" cy="310551"/>
            <a:chOff x="6643075" y="3664250"/>
            <a:chExt cx="407950" cy="407975"/>
          </a:xfrm>
        </p:grpSpPr>
        <p:sp>
          <p:nvSpPr>
            <p:cNvPr id="1139" name="Google Shape;1139;p4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1" name="Google Shape;1141;p49"/>
          <p:cNvGrpSpPr/>
          <p:nvPr/>
        </p:nvGrpSpPr>
        <p:grpSpPr>
          <a:xfrm>
            <a:off x="593525" y="3642373"/>
            <a:ext cx="336507" cy="336488"/>
            <a:chOff x="576250" y="4319400"/>
            <a:chExt cx="442075" cy="442050"/>
          </a:xfrm>
        </p:grpSpPr>
        <p:sp>
          <p:nvSpPr>
            <p:cNvPr id="1142" name="Google Shape;1142;p4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6" name="Google Shape;1146;p49"/>
          <p:cNvSpPr/>
          <p:nvPr/>
        </p:nvSpPr>
        <p:spPr>
          <a:xfrm>
            <a:off x="1091294" y="3707734"/>
            <a:ext cx="364310" cy="205790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9"/>
          <p:cNvSpPr/>
          <p:nvPr/>
        </p:nvSpPr>
        <p:spPr>
          <a:xfrm>
            <a:off x="3165812" y="3656276"/>
            <a:ext cx="308686" cy="30870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49"/>
          <p:cNvSpPr/>
          <p:nvPr/>
        </p:nvSpPr>
        <p:spPr>
          <a:xfrm>
            <a:off x="2654133" y="3675744"/>
            <a:ext cx="308686" cy="269769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49"/>
          <p:cNvSpPr/>
          <p:nvPr/>
        </p:nvSpPr>
        <p:spPr>
          <a:xfrm>
            <a:off x="3676102" y="3654887"/>
            <a:ext cx="311464" cy="31148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0" name="Google Shape;1150;p49"/>
          <p:cNvGrpSpPr/>
          <p:nvPr/>
        </p:nvGrpSpPr>
        <p:grpSpPr>
          <a:xfrm>
            <a:off x="4165057" y="3659520"/>
            <a:ext cx="356889" cy="294794"/>
            <a:chOff x="5268225" y="4341925"/>
            <a:chExt cx="468850" cy="387275"/>
          </a:xfrm>
        </p:grpSpPr>
        <p:sp>
          <p:nvSpPr>
            <p:cNvPr id="1151" name="Google Shape;1151;p4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49"/>
          <p:cNvGrpSpPr/>
          <p:nvPr/>
        </p:nvGrpSpPr>
        <p:grpSpPr>
          <a:xfrm>
            <a:off x="4694814" y="3650252"/>
            <a:ext cx="320732" cy="320732"/>
            <a:chOff x="5964175" y="4329750"/>
            <a:chExt cx="421350" cy="421350"/>
          </a:xfrm>
        </p:grpSpPr>
        <p:sp>
          <p:nvSpPr>
            <p:cNvPr id="1160" name="Google Shape;1160;p4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2" name="Google Shape;1162;p49"/>
          <p:cNvGrpSpPr/>
          <p:nvPr/>
        </p:nvGrpSpPr>
        <p:grpSpPr>
          <a:xfrm>
            <a:off x="1104728" y="4161931"/>
            <a:ext cx="337440" cy="326307"/>
            <a:chOff x="1247825" y="5001950"/>
            <a:chExt cx="443300" cy="428675"/>
          </a:xfrm>
        </p:grpSpPr>
        <p:sp>
          <p:nvSpPr>
            <p:cNvPr id="1163" name="Google Shape;1163;p4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9" name="Google Shape;1169;p49"/>
          <p:cNvGrpSpPr/>
          <p:nvPr/>
        </p:nvGrpSpPr>
        <p:grpSpPr>
          <a:xfrm>
            <a:off x="1646531" y="4145698"/>
            <a:ext cx="277191" cy="353197"/>
            <a:chOff x="1959600" y="4980625"/>
            <a:chExt cx="364150" cy="464000"/>
          </a:xfrm>
        </p:grpSpPr>
        <p:sp>
          <p:nvSpPr>
            <p:cNvPr id="1170" name="Google Shape;1170;p4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7" name="Google Shape;1177;p49"/>
          <p:cNvGrpSpPr/>
          <p:nvPr/>
        </p:nvGrpSpPr>
        <p:grpSpPr>
          <a:xfrm>
            <a:off x="2137829" y="4159152"/>
            <a:ext cx="317953" cy="326764"/>
            <a:chOff x="2605025" y="4998300"/>
            <a:chExt cx="417700" cy="429275"/>
          </a:xfrm>
        </p:grpSpPr>
        <p:sp>
          <p:nvSpPr>
            <p:cNvPr id="1178" name="Google Shape;1178;p4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1" name="Google Shape;1181;p49"/>
          <p:cNvGrpSpPr/>
          <p:nvPr/>
        </p:nvGrpSpPr>
        <p:grpSpPr>
          <a:xfrm>
            <a:off x="2618451" y="4161931"/>
            <a:ext cx="380067" cy="316564"/>
            <a:chOff x="3236425" y="5001950"/>
            <a:chExt cx="499300" cy="415875"/>
          </a:xfrm>
        </p:grpSpPr>
        <p:sp>
          <p:nvSpPr>
            <p:cNvPr id="1182" name="Google Shape;1182;p4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8" name="Google Shape;1188;p49"/>
          <p:cNvGrpSpPr/>
          <p:nvPr/>
        </p:nvGrpSpPr>
        <p:grpSpPr>
          <a:xfrm>
            <a:off x="3175535" y="4145698"/>
            <a:ext cx="289237" cy="344386"/>
            <a:chOff x="3968275" y="4980625"/>
            <a:chExt cx="379975" cy="452425"/>
          </a:xfrm>
        </p:grpSpPr>
        <p:sp>
          <p:nvSpPr>
            <p:cNvPr id="1189" name="Google Shape;1189;p4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49"/>
          <p:cNvGrpSpPr/>
          <p:nvPr/>
        </p:nvGrpSpPr>
        <p:grpSpPr>
          <a:xfrm>
            <a:off x="4674871" y="4222636"/>
            <a:ext cx="366175" cy="199320"/>
            <a:chOff x="5937975" y="5081700"/>
            <a:chExt cx="481050" cy="261850"/>
          </a:xfrm>
        </p:grpSpPr>
        <p:sp>
          <p:nvSpPr>
            <p:cNvPr id="1193" name="Google Shape;1193;p4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6" name="Google Shape;1196;p49"/>
          <p:cNvGrpSpPr/>
          <p:nvPr/>
        </p:nvGrpSpPr>
        <p:grpSpPr>
          <a:xfrm>
            <a:off x="5234752" y="4184177"/>
            <a:ext cx="262804" cy="302196"/>
            <a:chOff x="6673500" y="5031175"/>
            <a:chExt cx="345250" cy="397000"/>
          </a:xfrm>
        </p:grpSpPr>
        <p:sp>
          <p:nvSpPr>
            <p:cNvPr id="1197" name="Google Shape;1197;p4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2" name="Google Shape;1202;p49"/>
          <p:cNvGrpSpPr/>
          <p:nvPr/>
        </p:nvGrpSpPr>
        <p:grpSpPr>
          <a:xfrm>
            <a:off x="3144497" y="583891"/>
            <a:ext cx="351332" cy="313329"/>
            <a:chOff x="3927500" y="301425"/>
            <a:chExt cx="461550" cy="411625"/>
          </a:xfrm>
        </p:grpSpPr>
        <p:sp>
          <p:nvSpPr>
            <p:cNvPr id="1203" name="Google Shape;1203;p4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0" name="Google Shape;1230;p49"/>
          <p:cNvGrpSpPr/>
          <p:nvPr/>
        </p:nvGrpSpPr>
        <p:grpSpPr>
          <a:xfrm>
            <a:off x="5216217" y="589923"/>
            <a:ext cx="301283" cy="301283"/>
            <a:chOff x="6649150" y="309350"/>
            <a:chExt cx="395800" cy="395800"/>
          </a:xfrm>
        </p:grpSpPr>
        <p:sp>
          <p:nvSpPr>
            <p:cNvPr id="1231" name="Google Shape;1231;p4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4" name="Google Shape;1254;p49"/>
          <p:cNvGrpSpPr/>
          <p:nvPr/>
        </p:nvGrpSpPr>
        <p:grpSpPr>
          <a:xfrm>
            <a:off x="4702217" y="596869"/>
            <a:ext cx="305926" cy="289694"/>
            <a:chOff x="5973900" y="318475"/>
            <a:chExt cx="401900" cy="380575"/>
          </a:xfrm>
        </p:grpSpPr>
        <p:sp>
          <p:nvSpPr>
            <p:cNvPr id="1255" name="Google Shape;1255;p4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49"/>
          <p:cNvGrpSpPr/>
          <p:nvPr/>
        </p:nvGrpSpPr>
        <p:grpSpPr>
          <a:xfrm>
            <a:off x="1120504" y="1061734"/>
            <a:ext cx="310532" cy="378678"/>
            <a:chOff x="1268550" y="929175"/>
            <a:chExt cx="407950" cy="497475"/>
          </a:xfrm>
        </p:grpSpPr>
        <p:sp>
          <p:nvSpPr>
            <p:cNvPr id="1270" name="Google Shape;1270;p4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49"/>
          <p:cNvGrpSpPr/>
          <p:nvPr/>
        </p:nvGrpSpPr>
        <p:grpSpPr>
          <a:xfrm>
            <a:off x="5183314" y="1076102"/>
            <a:ext cx="367089" cy="352264"/>
            <a:chOff x="6605925" y="948050"/>
            <a:chExt cx="482250" cy="462775"/>
          </a:xfrm>
        </p:grpSpPr>
        <p:sp>
          <p:nvSpPr>
            <p:cNvPr id="1274" name="Google Shape;1274;p4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49"/>
          <p:cNvGrpSpPr/>
          <p:nvPr/>
        </p:nvGrpSpPr>
        <p:grpSpPr>
          <a:xfrm>
            <a:off x="5269063" y="2119384"/>
            <a:ext cx="195590" cy="310094"/>
            <a:chOff x="6718575" y="2318625"/>
            <a:chExt cx="256950" cy="407375"/>
          </a:xfrm>
        </p:grpSpPr>
        <p:sp>
          <p:nvSpPr>
            <p:cNvPr id="1281" name="Google Shape;1281;p4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49"/>
          <p:cNvGrpSpPr/>
          <p:nvPr/>
        </p:nvGrpSpPr>
        <p:grpSpPr>
          <a:xfrm>
            <a:off x="2643932" y="2687144"/>
            <a:ext cx="329086" cy="200253"/>
            <a:chOff x="3269900" y="3064500"/>
            <a:chExt cx="432325" cy="263075"/>
          </a:xfrm>
        </p:grpSpPr>
        <p:sp>
          <p:nvSpPr>
            <p:cNvPr id="1290" name="Google Shape;1290;p4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9"/>
          <p:cNvGrpSpPr/>
          <p:nvPr/>
        </p:nvGrpSpPr>
        <p:grpSpPr>
          <a:xfrm>
            <a:off x="5246798" y="2625962"/>
            <a:ext cx="240102" cy="337440"/>
            <a:chOff x="6689325" y="2984125"/>
            <a:chExt cx="315425" cy="443300"/>
          </a:xfrm>
        </p:grpSpPr>
        <p:sp>
          <p:nvSpPr>
            <p:cNvPr id="1294" name="Google Shape;1294;p4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49"/>
          <p:cNvGrpSpPr/>
          <p:nvPr/>
        </p:nvGrpSpPr>
        <p:grpSpPr>
          <a:xfrm>
            <a:off x="1668321" y="3617349"/>
            <a:ext cx="232223" cy="375424"/>
            <a:chOff x="1988225" y="4286525"/>
            <a:chExt cx="305075" cy="493200"/>
          </a:xfrm>
        </p:grpSpPr>
        <p:sp>
          <p:nvSpPr>
            <p:cNvPr id="1300" name="Google Shape;1300;p4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7" name="Google Shape;1307;p49"/>
          <p:cNvGrpSpPr/>
          <p:nvPr/>
        </p:nvGrpSpPr>
        <p:grpSpPr>
          <a:xfrm>
            <a:off x="2160988" y="3643763"/>
            <a:ext cx="280426" cy="355043"/>
            <a:chOff x="2635450" y="4321225"/>
            <a:chExt cx="368400" cy="466425"/>
          </a:xfrm>
        </p:grpSpPr>
        <p:sp>
          <p:nvSpPr>
            <p:cNvPr id="1308" name="Google Shape;1308;p4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4" name="Google Shape;1314;p49"/>
          <p:cNvGrpSpPr/>
          <p:nvPr/>
        </p:nvGrpSpPr>
        <p:grpSpPr>
          <a:xfrm>
            <a:off x="5211593" y="3634952"/>
            <a:ext cx="310532" cy="347621"/>
            <a:chOff x="6643075" y="4309650"/>
            <a:chExt cx="407950" cy="456675"/>
          </a:xfrm>
        </p:grpSpPr>
        <p:sp>
          <p:nvSpPr>
            <p:cNvPr id="1315" name="Google Shape;1315;p4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4" name="Google Shape;1324;p49"/>
          <p:cNvGrpSpPr/>
          <p:nvPr/>
        </p:nvGrpSpPr>
        <p:grpSpPr>
          <a:xfrm>
            <a:off x="4138643" y="4125774"/>
            <a:ext cx="409735" cy="393046"/>
            <a:chOff x="5233525" y="4954450"/>
            <a:chExt cx="538275" cy="516350"/>
          </a:xfrm>
        </p:grpSpPr>
        <p:sp>
          <p:nvSpPr>
            <p:cNvPr id="1325" name="Google Shape;1325;p4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6" name="Google Shape;1336;p49"/>
          <p:cNvGrpSpPr/>
          <p:nvPr/>
        </p:nvGrpSpPr>
        <p:grpSpPr>
          <a:xfrm>
            <a:off x="3623254" y="4132720"/>
            <a:ext cx="417157" cy="379154"/>
            <a:chOff x="4556450" y="4963575"/>
            <a:chExt cx="548025" cy="498100"/>
          </a:xfrm>
        </p:grpSpPr>
        <p:sp>
          <p:nvSpPr>
            <p:cNvPr id="1337" name="Google Shape;1337;p4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2" name="Google Shape;1342;p49"/>
          <p:cNvGrpSpPr/>
          <p:nvPr/>
        </p:nvGrpSpPr>
        <p:grpSpPr>
          <a:xfrm>
            <a:off x="559690" y="4214758"/>
            <a:ext cx="403246" cy="222955"/>
            <a:chOff x="531800" y="5071350"/>
            <a:chExt cx="529750" cy="292900"/>
          </a:xfrm>
        </p:grpSpPr>
        <p:sp>
          <p:nvSpPr>
            <p:cNvPr id="1343" name="Google Shape;1343;p4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0" name="Google Shape;1350;p49"/>
          <p:cNvGrpSpPr/>
          <p:nvPr/>
        </p:nvGrpSpPr>
        <p:grpSpPr>
          <a:xfrm>
            <a:off x="7091494" y="2032000"/>
            <a:ext cx="433992" cy="422729"/>
            <a:chOff x="5916675" y="927975"/>
            <a:chExt cx="516350" cy="502950"/>
          </a:xfrm>
        </p:grpSpPr>
        <p:sp>
          <p:nvSpPr>
            <p:cNvPr id="1351" name="Google Shape;1351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3" name="Google Shape;1353;p49"/>
          <p:cNvGrpSpPr/>
          <p:nvPr/>
        </p:nvGrpSpPr>
        <p:grpSpPr>
          <a:xfrm>
            <a:off x="6207514" y="2737902"/>
            <a:ext cx="1079481" cy="1051467"/>
            <a:chOff x="5916675" y="927975"/>
            <a:chExt cx="516350" cy="502950"/>
          </a:xfrm>
        </p:grpSpPr>
        <p:sp>
          <p:nvSpPr>
            <p:cNvPr id="1354" name="Google Shape;1354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6" name="Google Shape;1356;p49"/>
          <p:cNvGrpSpPr/>
          <p:nvPr/>
        </p:nvGrpSpPr>
        <p:grpSpPr>
          <a:xfrm>
            <a:off x="6207657" y="2032000"/>
            <a:ext cx="433992" cy="422729"/>
            <a:chOff x="5916675" y="927975"/>
            <a:chExt cx="516350" cy="502950"/>
          </a:xfrm>
        </p:grpSpPr>
        <p:sp>
          <p:nvSpPr>
            <p:cNvPr id="1357" name="Google Shape;1357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9" name="Google Shape;1359;p49"/>
          <p:cNvSpPr/>
          <p:nvPr/>
        </p:nvSpPr>
        <p:spPr>
          <a:xfrm>
            <a:off x="7283655" y="22683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49"/>
          <p:cNvSpPr/>
          <p:nvPr/>
        </p:nvSpPr>
        <p:spPr>
          <a:xfrm>
            <a:off x="6399818" y="22683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49"/>
          <p:cNvSpPr/>
          <p:nvPr/>
        </p:nvSpPr>
        <p:spPr>
          <a:xfrm>
            <a:off x="6685353" y="33259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49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7" name="Google Shape;1367;p50"/>
          <p:cNvGrpSpPr/>
          <p:nvPr/>
        </p:nvGrpSpPr>
        <p:grpSpPr>
          <a:xfrm>
            <a:off x="3058888" y="1397727"/>
            <a:ext cx="445718" cy="445753"/>
            <a:chOff x="3706812" y="1035050"/>
            <a:chExt cx="4792662" cy="4787899"/>
          </a:xfrm>
        </p:grpSpPr>
        <p:sp>
          <p:nvSpPr>
            <p:cNvPr id="1368" name="Google Shape;1368;p5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5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5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5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4" name="Google Shape;1374;p50"/>
          <p:cNvGrpSpPr/>
          <p:nvPr/>
        </p:nvGrpSpPr>
        <p:grpSpPr>
          <a:xfrm>
            <a:off x="1779393" y="1397757"/>
            <a:ext cx="443331" cy="445437"/>
            <a:chOff x="1400175" y="1220787"/>
            <a:chExt cx="4473575" cy="4476750"/>
          </a:xfrm>
        </p:grpSpPr>
        <p:sp>
          <p:nvSpPr>
            <p:cNvPr id="1375" name="Google Shape;1375;p5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5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5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9" name="Google Shape;1379;p50"/>
          <p:cNvGrpSpPr/>
          <p:nvPr/>
        </p:nvGrpSpPr>
        <p:grpSpPr>
          <a:xfrm>
            <a:off x="1138046" y="1397771"/>
            <a:ext cx="446045" cy="445465"/>
            <a:chOff x="1649412" y="927100"/>
            <a:chExt cx="5011737" cy="5016500"/>
          </a:xfrm>
        </p:grpSpPr>
        <p:sp>
          <p:nvSpPr>
            <p:cNvPr id="1380" name="Google Shape;1380;p5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3" name="Google Shape;1383;p50"/>
          <p:cNvGrpSpPr/>
          <p:nvPr/>
        </p:nvGrpSpPr>
        <p:grpSpPr>
          <a:xfrm>
            <a:off x="2418397" y="1398024"/>
            <a:ext cx="444870" cy="445286"/>
            <a:chOff x="1301750" y="920750"/>
            <a:chExt cx="5095875" cy="5100637"/>
          </a:xfrm>
        </p:grpSpPr>
        <p:sp>
          <p:nvSpPr>
            <p:cNvPr id="1384" name="Google Shape;1384;p5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9" name="Google Shape;1389;p50"/>
          <p:cNvGrpSpPr/>
          <p:nvPr/>
        </p:nvGrpSpPr>
        <p:grpSpPr>
          <a:xfrm>
            <a:off x="4341570" y="1397933"/>
            <a:ext cx="445621" cy="445591"/>
            <a:chOff x="5732756" y="2682276"/>
            <a:chExt cx="719905" cy="719856"/>
          </a:xfrm>
        </p:grpSpPr>
        <p:sp>
          <p:nvSpPr>
            <p:cNvPr id="1390" name="Google Shape;1390;p5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3" name="Google Shape;1393;p50"/>
          <p:cNvGrpSpPr/>
          <p:nvPr/>
        </p:nvGrpSpPr>
        <p:grpSpPr>
          <a:xfrm>
            <a:off x="4982887" y="1397927"/>
            <a:ext cx="445627" cy="445604"/>
            <a:chOff x="6768809" y="2682265"/>
            <a:chExt cx="719915" cy="719877"/>
          </a:xfrm>
        </p:grpSpPr>
        <p:sp>
          <p:nvSpPr>
            <p:cNvPr id="1394" name="Google Shape;1394;p5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8" name="Google Shape;1398;p50"/>
          <p:cNvGrpSpPr/>
          <p:nvPr/>
        </p:nvGrpSpPr>
        <p:grpSpPr>
          <a:xfrm>
            <a:off x="5624209" y="1397956"/>
            <a:ext cx="445753" cy="445545"/>
            <a:chOff x="7804870" y="2682313"/>
            <a:chExt cx="720118" cy="719782"/>
          </a:xfrm>
        </p:grpSpPr>
        <p:sp>
          <p:nvSpPr>
            <p:cNvPr id="1399" name="Google Shape;1399;p5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5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5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5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4" name="Google Shape;1404;p50"/>
          <p:cNvGrpSpPr/>
          <p:nvPr/>
        </p:nvGrpSpPr>
        <p:grpSpPr>
          <a:xfrm>
            <a:off x="6265657" y="1397725"/>
            <a:ext cx="446293" cy="446006"/>
            <a:chOff x="8841135" y="2681940"/>
            <a:chExt cx="720990" cy="720527"/>
          </a:xfrm>
        </p:grpSpPr>
        <p:sp>
          <p:nvSpPr>
            <p:cNvPr id="1405" name="Google Shape;1405;p5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5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1" name="Google Shape;1411;p50"/>
          <p:cNvGrpSpPr/>
          <p:nvPr/>
        </p:nvGrpSpPr>
        <p:grpSpPr>
          <a:xfrm>
            <a:off x="3699655" y="1397657"/>
            <a:ext cx="445260" cy="445260"/>
            <a:chOff x="4103687" y="1439862"/>
            <a:chExt cx="3986212" cy="3986211"/>
          </a:xfrm>
        </p:grpSpPr>
        <p:sp>
          <p:nvSpPr>
            <p:cNvPr id="1412" name="Google Shape;1412;p5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4" name="Google Shape;1414;p50"/>
          <p:cNvGrpSpPr/>
          <p:nvPr/>
        </p:nvGrpSpPr>
        <p:grpSpPr>
          <a:xfrm>
            <a:off x="6907645" y="1397961"/>
            <a:ext cx="445803" cy="445535"/>
            <a:chOff x="9878272" y="2682320"/>
            <a:chExt cx="720199" cy="719767"/>
          </a:xfrm>
        </p:grpSpPr>
        <p:sp>
          <p:nvSpPr>
            <p:cNvPr id="1415" name="Google Shape;1415;p5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5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8" name="Google Shape;1418;p50"/>
          <p:cNvGrpSpPr/>
          <p:nvPr/>
        </p:nvGrpSpPr>
        <p:grpSpPr>
          <a:xfrm>
            <a:off x="7549143" y="1397878"/>
            <a:ext cx="445700" cy="445701"/>
            <a:chOff x="10914618" y="2682187"/>
            <a:chExt cx="720033" cy="720033"/>
          </a:xfrm>
        </p:grpSpPr>
        <p:sp>
          <p:nvSpPr>
            <p:cNvPr id="1419" name="Google Shape;1419;p5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5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5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5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5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5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5" name="Google Shape;1425;p50"/>
          <p:cNvGrpSpPr/>
          <p:nvPr/>
        </p:nvGrpSpPr>
        <p:grpSpPr>
          <a:xfrm>
            <a:off x="1772664" y="690657"/>
            <a:ext cx="361521" cy="445816"/>
            <a:chOff x="1582665" y="1011072"/>
            <a:chExt cx="584040" cy="720220"/>
          </a:xfrm>
        </p:grpSpPr>
        <p:sp>
          <p:nvSpPr>
            <p:cNvPr id="1426" name="Google Shape;1426;p5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5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5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5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1" name="Google Shape;1431;p50"/>
          <p:cNvGrpSpPr/>
          <p:nvPr/>
        </p:nvGrpSpPr>
        <p:grpSpPr>
          <a:xfrm>
            <a:off x="2374048" y="690678"/>
            <a:ext cx="379481" cy="445796"/>
            <a:chOff x="2554206" y="1011105"/>
            <a:chExt cx="613055" cy="720187"/>
          </a:xfrm>
        </p:grpSpPr>
        <p:sp>
          <p:nvSpPr>
            <p:cNvPr id="1432" name="Google Shape;1432;p5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5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5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5" name="Google Shape;1435;p50"/>
          <p:cNvGrpSpPr/>
          <p:nvPr/>
        </p:nvGrpSpPr>
        <p:grpSpPr>
          <a:xfrm>
            <a:off x="6922223" y="645018"/>
            <a:ext cx="460705" cy="491455"/>
            <a:chOff x="9901824" y="937343"/>
            <a:chExt cx="744273" cy="793950"/>
          </a:xfrm>
        </p:grpSpPr>
        <p:grpSp>
          <p:nvGrpSpPr>
            <p:cNvPr id="1436" name="Google Shape;1436;p5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437" name="Google Shape;1437;p5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5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5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5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5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5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5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5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5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5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47" name="Google Shape;1447;p5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5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5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5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5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3" name="Google Shape;1453;p50"/>
          <p:cNvGrpSpPr/>
          <p:nvPr/>
        </p:nvGrpSpPr>
        <p:grpSpPr>
          <a:xfrm>
            <a:off x="2993392" y="690844"/>
            <a:ext cx="369868" cy="445629"/>
            <a:chOff x="3554761" y="1011374"/>
            <a:chExt cx="597525" cy="719918"/>
          </a:xfrm>
        </p:grpSpPr>
        <p:sp>
          <p:nvSpPr>
            <p:cNvPr id="1454" name="Google Shape;1454;p5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5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5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5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8" name="Google Shape;1458;p50"/>
          <p:cNvGrpSpPr/>
          <p:nvPr/>
        </p:nvGrpSpPr>
        <p:grpSpPr>
          <a:xfrm>
            <a:off x="3603122" y="690632"/>
            <a:ext cx="370755" cy="445841"/>
            <a:chOff x="4539787" y="1011032"/>
            <a:chExt cx="598958" cy="720261"/>
          </a:xfrm>
        </p:grpSpPr>
        <p:sp>
          <p:nvSpPr>
            <p:cNvPr id="1459" name="Google Shape;1459;p5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5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5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5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5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4" name="Google Shape;1464;p50"/>
          <p:cNvGrpSpPr/>
          <p:nvPr/>
        </p:nvGrpSpPr>
        <p:grpSpPr>
          <a:xfrm>
            <a:off x="4213740" y="690740"/>
            <a:ext cx="366917" cy="445733"/>
            <a:chOff x="5526246" y="1011207"/>
            <a:chExt cx="592758" cy="720086"/>
          </a:xfrm>
        </p:grpSpPr>
        <p:sp>
          <p:nvSpPr>
            <p:cNvPr id="1465" name="Google Shape;1465;p5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5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5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5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5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1" name="Google Shape;1471;p50"/>
          <p:cNvGrpSpPr/>
          <p:nvPr/>
        </p:nvGrpSpPr>
        <p:grpSpPr>
          <a:xfrm>
            <a:off x="1168508" y="690734"/>
            <a:ext cx="364294" cy="445740"/>
            <a:chOff x="606645" y="1011196"/>
            <a:chExt cx="588520" cy="720096"/>
          </a:xfrm>
        </p:grpSpPr>
        <p:sp>
          <p:nvSpPr>
            <p:cNvPr id="1472" name="Google Shape;1472;p5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5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5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5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6" name="Google Shape;1476;p50"/>
          <p:cNvGrpSpPr/>
          <p:nvPr/>
        </p:nvGrpSpPr>
        <p:grpSpPr>
          <a:xfrm>
            <a:off x="7622791" y="690711"/>
            <a:ext cx="298405" cy="445762"/>
            <a:chOff x="11033597" y="1011159"/>
            <a:chExt cx="482075" cy="720133"/>
          </a:xfrm>
        </p:grpSpPr>
        <p:sp>
          <p:nvSpPr>
            <p:cNvPr id="1477" name="Google Shape;1477;p5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1" name="Google Shape;1481;p50"/>
          <p:cNvGrpSpPr/>
          <p:nvPr/>
        </p:nvGrpSpPr>
        <p:grpSpPr>
          <a:xfrm>
            <a:off x="6221656" y="645018"/>
            <a:ext cx="460705" cy="491455"/>
            <a:chOff x="8770051" y="937343"/>
            <a:chExt cx="744273" cy="793950"/>
          </a:xfrm>
        </p:grpSpPr>
        <p:sp>
          <p:nvSpPr>
            <p:cNvPr id="1482" name="Google Shape;1482;p5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5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5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87" name="Google Shape;1487;p5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488" name="Google Shape;1488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98" name="Google Shape;1498;p50"/>
          <p:cNvGrpSpPr/>
          <p:nvPr/>
        </p:nvGrpSpPr>
        <p:grpSpPr>
          <a:xfrm>
            <a:off x="4820520" y="645018"/>
            <a:ext cx="460705" cy="491455"/>
            <a:chOff x="6506504" y="937343"/>
            <a:chExt cx="744273" cy="793950"/>
          </a:xfrm>
        </p:grpSpPr>
        <p:sp>
          <p:nvSpPr>
            <p:cNvPr id="1499" name="Google Shape;1499;p5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5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5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02" name="Google Shape;1502;p5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503" name="Google Shape;1503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5" name="Google Shape;1505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13" name="Google Shape;1513;p50"/>
          <p:cNvGrpSpPr/>
          <p:nvPr/>
        </p:nvGrpSpPr>
        <p:grpSpPr>
          <a:xfrm>
            <a:off x="5521088" y="645018"/>
            <a:ext cx="460705" cy="491455"/>
            <a:chOff x="7638277" y="937343"/>
            <a:chExt cx="744273" cy="793950"/>
          </a:xfrm>
        </p:grpSpPr>
        <p:sp>
          <p:nvSpPr>
            <p:cNvPr id="1514" name="Google Shape;1514;p5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5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5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5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18" name="Google Shape;1518;p5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519" name="Google Shape;1519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2" name="Google Shape;1522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3" name="Google Shape;1523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29" name="Google Shape;1529;p50"/>
          <p:cNvGrpSpPr/>
          <p:nvPr/>
        </p:nvGrpSpPr>
        <p:grpSpPr>
          <a:xfrm>
            <a:off x="3061198" y="2834573"/>
            <a:ext cx="445779" cy="400764"/>
            <a:chOff x="3778727" y="4460423"/>
            <a:chExt cx="720160" cy="647438"/>
          </a:xfrm>
        </p:grpSpPr>
        <p:sp>
          <p:nvSpPr>
            <p:cNvPr id="1530" name="Google Shape;1530;p5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5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5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5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5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5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5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7" name="Google Shape;1537;p50"/>
          <p:cNvGrpSpPr/>
          <p:nvPr/>
        </p:nvGrpSpPr>
        <p:grpSpPr>
          <a:xfrm>
            <a:off x="1138083" y="2819648"/>
            <a:ext cx="445680" cy="430613"/>
            <a:chOff x="557494" y="4436312"/>
            <a:chExt cx="720000" cy="695660"/>
          </a:xfrm>
        </p:grpSpPr>
        <p:sp>
          <p:nvSpPr>
            <p:cNvPr id="1538" name="Google Shape;1538;p5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5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5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5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2" name="Google Shape;1542;p50"/>
          <p:cNvGrpSpPr/>
          <p:nvPr/>
        </p:nvGrpSpPr>
        <p:grpSpPr>
          <a:xfrm>
            <a:off x="4343305" y="2812059"/>
            <a:ext cx="445833" cy="445792"/>
            <a:chOff x="5926265" y="4424051"/>
            <a:chExt cx="720246" cy="720181"/>
          </a:xfrm>
        </p:grpSpPr>
        <p:sp>
          <p:nvSpPr>
            <p:cNvPr id="1543" name="Google Shape;1543;p5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5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5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5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7" name="Google Shape;1547;p50"/>
          <p:cNvGrpSpPr/>
          <p:nvPr/>
        </p:nvGrpSpPr>
        <p:grpSpPr>
          <a:xfrm>
            <a:off x="1779066" y="2831613"/>
            <a:ext cx="445680" cy="406684"/>
            <a:chOff x="1631150" y="4455641"/>
            <a:chExt cx="720000" cy="657002"/>
          </a:xfrm>
        </p:grpSpPr>
        <p:sp>
          <p:nvSpPr>
            <p:cNvPr id="1548" name="Google Shape;1548;p5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5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5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5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5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3" name="Google Shape;1553;p50"/>
          <p:cNvGrpSpPr/>
          <p:nvPr/>
        </p:nvGrpSpPr>
        <p:grpSpPr>
          <a:xfrm>
            <a:off x="2420095" y="2831029"/>
            <a:ext cx="445680" cy="407853"/>
            <a:chOff x="2704878" y="4454697"/>
            <a:chExt cx="720000" cy="658889"/>
          </a:xfrm>
        </p:grpSpPr>
        <p:sp>
          <p:nvSpPr>
            <p:cNvPr id="1554" name="Google Shape;1554;p5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5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5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5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5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5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0" name="Google Shape;1560;p50"/>
          <p:cNvGrpSpPr/>
          <p:nvPr/>
        </p:nvGrpSpPr>
        <p:grpSpPr>
          <a:xfrm>
            <a:off x="3702366" y="2832987"/>
            <a:ext cx="445549" cy="403935"/>
            <a:chOff x="4852681" y="4457861"/>
            <a:chExt cx="719788" cy="652561"/>
          </a:xfrm>
        </p:grpSpPr>
        <p:sp>
          <p:nvSpPr>
            <p:cNvPr id="1561" name="Google Shape;1561;p5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5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5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4" name="Google Shape;1564;p50"/>
          <p:cNvGrpSpPr/>
          <p:nvPr/>
        </p:nvGrpSpPr>
        <p:grpSpPr>
          <a:xfrm>
            <a:off x="4984527" y="2823424"/>
            <a:ext cx="445818" cy="423063"/>
            <a:chOff x="7000306" y="4442411"/>
            <a:chExt cx="720224" cy="683463"/>
          </a:xfrm>
        </p:grpSpPr>
        <p:sp>
          <p:nvSpPr>
            <p:cNvPr id="1565" name="Google Shape;1565;p5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5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5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5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5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0" name="Google Shape;1570;p50"/>
          <p:cNvGrpSpPr/>
          <p:nvPr/>
        </p:nvGrpSpPr>
        <p:grpSpPr>
          <a:xfrm>
            <a:off x="5625735" y="2821221"/>
            <a:ext cx="445779" cy="427468"/>
            <a:chOff x="8074325" y="4438852"/>
            <a:chExt cx="720160" cy="690579"/>
          </a:xfrm>
        </p:grpSpPr>
        <p:sp>
          <p:nvSpPr>
            <p:cNvPr id="1571" name="Google Shape;1571;p5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5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5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5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5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5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7" name="Google Shape;1577;p50"/>
          <p:cNvGrpSpPr/>
          <p:nvPr/>
        </p:nvGrpSpPr>
        <p:grpSpPr>
          <a:xfrm>
            <a:off x="6908080" y="2835170"/>
            <a:ext cx="445629" cy="399565"/>
            <a:chOff x="9878975" y="4425243"/>
            <a:chExt cx="719918" cy="645502"/>
          </a:xfrm>
        </p:grpSpPr>
        <p:sp>
          <p:nvSpPr>
            <p:cNvPr id="1578" name="Google Shape;1578;p5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5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5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1" name="Google Shape;1581;p50"/>
          <p:cNvGrpSpPr/>
          <p:nvPr/>
        </p:nvGrpSpPr>
        <p:grpSpPr>
          <a:xfrm>
            <a:off x="7549097" y="2823971"/>
            <a:ext cx="445785" cy="421964"/>
            <a:chOff x="10914544" y="4407150"/>
            <a:chExt cx="720170" cy="681687"/>
          </a:xfrm>
        </p:grpSpPr>
        <p:sp>
          <p:nvSpPr>
            <p:cNvPr id="1582" name="Google Shape;1582;p5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5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5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5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6" name="Google Shape;1586;p50"/>
          <p:cNvGrpSpPr/>
          <p:nvPr/>
        </p:nvGrpSpPr>
        <p:grpSpPr>
          <a:xfrm>
            <a:off x="6266887" y="2832085"/>
            <a:ext cx="445805" cy="405735"/>
            <a:chOff x="8843122" y="4420259"/>
            <a:chExt cx="720202" cy="655469"/>
          </a:xfrm>
        </p:grpSpPr>
        <p:sp>
          <p:nvSpPr>
            <p:cNvPr id="1587" name="Google Shape;1587;p5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5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5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5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5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5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3" name="Google Shape;1593;p50"/>
          <p:cNvGrpSpPr/>
          <p:nvPr/>
        </p:nvGrpSpPr>
        <p:grpSpPr>
          <a:xfrm>
            <a:off x="3069757" y="2130647"/>
            <a:ext cx="445812" cy="394518"/>
            <a:chOff x="1510757" y="3225422"/>
            <a:chExt cx="720214" cy="637347"/>
          </a:xfrm>
        </p:grpSpPr>
        <p:sp>
          <p:nvSpPr>
            <p:cNvPr id="1594" name="Google Shape;1594;p5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5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5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5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5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5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5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1" name="Google Shape;1601;p50"/>
          <p:cNvGrpSpPr/>
          <p:nvPr/>
        </p:nvGrpSpPr>
        <p:grpSpPr>
          <a:xfrm>
            <a:off x="3761148" y="2148167"/>
            <a:ext cx="445767" cy="359478"/>
            <a:chOff x="2595501" y="3253725"/>
            <a:chExt cx="720141" cy="580739"/>
          </a:xfrm>
        </p:grpSpPr>
        <p:sp>
          <p:nvSpPr>
            <p:cNvPr id="1602" name="Google Shape;1602;p5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5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5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5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6" name="Google Shape;1606;p50"/>
          <p:cNvGrpSpPr/>
          <p:nvPr/>
        </p:nvGrpSpPr>
        <p:grpSpPr>
          <a:xfrm>
            <a:off x="5143819" y="2105135"/>
            <a:ext cx="443879" cy="445541"/>
            <a:chOff x="4764809" y="3184208"/>
            <a:chExt cx="717090" cy="719775"/>
          </a:xfrm>
        </p:grpSpPr>
        <p:sp>
          <p:nvSpPr>
            <p:cNvPr id="1607" name="Google Shape;1607;p5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5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5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0" name="Google Shape;1610;p50"/>
          <p:cNvGrpSpPr/>
          <p:nvPr/>
        </p:nvGrpSpPr>
        <p:grpSpPr>
          <a:xfrm>
            <a:off x="4452495" y="2134100"/>
            <a:ext cx="445746" cy="387612"/>
            <a:chOff x="3680173" y="3231000"/>
            <a:chExt cx="720106" cy="626190"/>
          </a:xfrm>
        </p:grpSpPr>
        <p:sp>
          <p:nvSpPr>
            <p:cNvPr id="1611" name="Google Shape;1611;p5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5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5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4" name="Google Shape;1614;p50"/>
          <p:cNvGrpSpPr/>
          <p:nvPr/>
        </p:nvGrpSpPr>
        <p:grpSpPr>
          <a:xfrm>
            <a:off x="6524582" y="2105096"/>
            <a:ext cx="443283" cy="445620"/>
            <a:chOff x="6931035" y="3184144"/>
            <a:chExt cx="716128" cy="719903"/>
          </a:xfrm>
        </p:grpSpPr>
        <p:sp>
          <p:nvSpPr>
            <p:cNvPr id="1615" name="Google Shape;1615;p5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5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5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5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9" name="Google Shape;1619;p50"/>
          <p:cNvGrpSpPr/>
          <p:nvPr/>
        </p:nvGrpSpPr>
        <p:grpSpPr>
          <a:xfrm>
            <a:off x="5833276" y="2105048"/>
            <a:ext cx="445727" cy="445714"/>
            <a:chOff x="5846429" y="3184067"/>
            <a:chExt cx="720076" cy="720055"/>
          </a:xfrm>
        </p:grpSpPr>
        <p:sp>
          <p:nvSpPr>
            <p:cNvPr id="1620" name="Google Shape;1620;p5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5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5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5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4" name="Google Shape;1624;p50"/>
          <p:cNvGrpSpPr/>
          <p:nvPr/>
        </p:nvGrpSpPr>
        <p:grpSpPr>
          <a:xfrm>
            <a:off x="2520481" y="2104993"/>
            <a:ext cx="303698" cy="445825"/>
            <a:chOff x="655600" y="3183978"/>
            <a:chExt cx="490627" cy="720234"/>
          </a:xfrm>
        </p:grpSpPr>
        <p:sp>
          <p:nvSpPr>
            <p:cNvPr id="1625" name="Google Shape;1625;p5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5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5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5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5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0" name="Google Shape;1630;p50"/>
          <p:cNvGrpSpPr/>
          <p:nvPr/>
        </p:nvGrpSpPr>
        <p:grpSpPr>
          <a:xfrm>
            <a:off x="7213443" y="2105109"/>
            <a:ext cx="189785" cy="445592"/>
            <a:chOff x="8011692" y="3184166"/>
            <a:chExt cx="306600" cy="719859"/>
          </a:xfrm>
        </p:grpSpPr>
        <p:sp>
          <p:nvSpPr>
            <p:cNvPr id="1631" name="Google Shape;1631;p5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5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5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5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5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5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7" name="Google Shape;1637;p50"/>
          <p:cNvGrpSpPr/>
          <p:nvPr/>
        </p:nvGrpSpPr>
        <p:grpSpPr>
          <a:xfrm>
            <a:off x="7648230" y="2104859"/>
            <a:ext cx="246199" cy="445516"/>
            <a:chOff x="4556125" y="630237"/>
            <a:chExt cx="3081338" cy="5568950"/>
          </a:xfrm>
        </p:grpSpPr>
        <p:sp>
          <p:nvSpPr>
            <p:cNvPr id="1638" name="Google Shape;1638;p5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5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5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5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5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5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5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5" name="Google Shape;1645;p50"/>
          <p:cNvGrpSpPr/>
          <p:nvPr/>
        </p:nvGrpSpPr>
        <p:grpSpPr>
          <a:xfrm>
            <a:off x="1829253" y="2105059"/>
            <a:ext cx="445768" cy="445697"/>
            <a:chOff x="1674084" y="3214987"/>
            <a:chExt cx="720142" cy="720027"/>
          </a:xfrm>
        </p:grpSpPr>
        <p:sp>
          <p:nvSpPr>
            <p:cNvPr id="1646" name="Google Shape;1646;p5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5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5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5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5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5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5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5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5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5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5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5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8" name="Google Shape;1658;p50"/>
          <p:cNvGrpSpPr/>
          <p:nvPr/>
        </p:nvGrpSpPr>
        <p:grpSpPr>
          <a:xfrm>
            <a:off x="1138094" y="2105021"/>
            <a:ext cx="445578" cy="445773"/>
            <a:chOff x="557511" y="3214925"/>
            <a:chExt cx="719836" cy="720150"/>
          </a:xfrm>
        </p:grpSpPr>
        <p:sp>
          <p:nvSpPr>
            <p:cNvPr id="1659" name="Google Shape;1659;p5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5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5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5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3" name="Google Shape;1663;p50"/>
          <p:cNvGrpSpPr/>
          <p:nvPr/>
        </p:nvGrpSpPr>
        <p:grpSpPr>
          <a:xfrm>
            <a:off x="1081977" y="3541356"/>
            <a:ext cx="445905" cy="400522"/>
            <a:chOff x="1147762" y="1131887"/>
            <a:chExt cx="5137150" cy="4619626"/>
          </a:xfrm>
        </p:grpSpPr>
        <p:sp>
          <p:nvSpPr>
            <p:cNvPr id="1664" name="Google Shape;1664;p5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5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5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7" name="Google Shape;1667;p50"/>
          <p:cNvGrpSpPr/>
          <p:nvPr/>
        </p:nvGrpSpPr>
        <p:grpSpPr>
          <a:xfrm>
            <a:off x="1879306" y="3535010"/>
            <a:ext cx="445901" cy="413282"/>
            <a:chOff x="1570037" y="1341437"/>
            <a:chExt cx="4943475" cy="4576762"/>
          </a:xfrm>
        </p:grpSpPr>
        <p:sp>
          <p:nvSpPr>
            <p:cNvPr id="1668" name="Google Shape;1668;p5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5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5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5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5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5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4" name="Google Shape;1674;p50"/>
          <p:cNvGrpSpPr/>
          <p:nvPr/>
        </p:nvGrpSpPr>
        <p:grpSpPr>
          <a:xfrm>
            <a:off x="4364629" y="3519111"/>
            <a:ext cx="441332" cy="445721"/>
            <a:chOff x="5770007" y="5489899"/>
            <a:chExt cx="712976" cy="720067"/>
          </a:xfrm>
        </p:grpSpPr>
        <p:sp>
          <p:nvSpPr>
            <p:cNvPr id="1675" name="Google Shape;1675;p5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5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5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5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5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5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5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5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3" name="Google Shape;1683;p50"/>
          <p:cNvGrpSpPr/>
          <p:nvPr/>
        </p:nvGrpSpPr>
        <p:grpSpPr>
          <a:xfrm>
            <a:off x="5157420" y="3541581"/>
            <a:ext cx="445651" cy="400824"/>
            <a:chOff x="7050768" y="5526199"/>
            <a:chExt cx="719953" cy="647534"/>
          </a:xfrm>
        </p:grpSpPr>
        <p:sp>
          <p:nvSpPr>
            <p:cNvPr id="1684" name="Google Shape;1684;p5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5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5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5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5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5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5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5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5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5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5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5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6" name="Google Shape;1696;p50"/>
          <p:cNvGrpSpPr/>
          <p:nvPr/>
        </p:nvGrpSpPr>
        <p:grpSpPr>
          <a:xfrm>
            <a:off x="6751936" y="3541651"/>
            <a:ext cx="445681" cy="400651"/>
            <a:chOff x="9626723" y="5526313"/>
            <a:chExt cx="720002" cy="647256"/>
          </a:xfrm>
        </p:grpSpPr>
        <p:sp>
          <p:nvSpPr>
            <p:cNvPr id="1697" name="Google Shape;1697;p5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5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5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5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5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5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5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5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5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5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5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5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9" name="Google Shape;1709;p50"/>
          <p:cNvGrpSpPr/>
          <p:nvPr/>
        </p:nvGrpSpPr>
        <p:grpSpPr>
          <a:xfrm>
            <a:off x="7549176" y="3519088"/>
            <a:ext cx="445582" cy="445743"/>
            <a:chOff x="10914672" y="5489861"/>
            <a:chExt cx="719842" cy="720102"/>
          </a:xfrm>
        </p:grpSpPr>
        <p:sp>
          <p:nvSpPr>
            <p:cNvPr id="1710" name="Google Shape;1710;p5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5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5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5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5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5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5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5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5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5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5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5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2" name="Google Shape;1722;p50"/>
          <p:cNvGrpSpPr/>
          <p:nvPr/>
        </p:nvGrpSpPr>
        <p:grpSpPr>
          <a:xfrm>
            <a:off x="5954636" y="3529352"/>
            <a:ext cx="445821" cy="425246"/>
            <a:chOff x="8338678" y="5506443"/>
            <a:chExt cx="720227" cy="686988"/>
          </a:xfrm>
        </p:grpSpPr>
        <p:sp>
          <p:nvSpPr>
            <p:cNvPr id="1723" name="Google Shape;1723;p5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5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5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5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5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5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9" name="Google Shape;1729;p50"/>
          <p:cNvGrpSpPr/>
          <p:nvPr/>
        </p:nvGrpSpPr>
        <p:grpSpPr>
          <a:xfrm>
            <a:off x="2676293" y="3583942"/>
            <a:ext cx="1336824" cy="316035"/>
            <a:chOff x="3042485" y="5594633"/>
            <a:chExt cx="2159652" cy="510557"/>
          </a:xfrm>
        </p:grpSpPr>
        <p:sp>
          <p:nvSpPr>
            <p:cNvPr id="1730" name="Google Shape;1730;p5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5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5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5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5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5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5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5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5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5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5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5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5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5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5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5" name="Google Shape;1745;p50"/>
          <p:cNvGrpSpPr/>
          <p:nvPr/>
        </p:nvGrpSpPr>
        <p:grpSpPr>
          <a:xfrm>
            <a:off x="1879183" y="4227478"/>
            <a:ext cx="445738" cy="442950"/>
            <a:chOff x="1442627" y="5710929"/>
            <a:chExt cx="594318" cy="590600"/>
          </a:xfrm>
        </p:grpSpPr>
        <p:sp>
          <p:nvSpPr>
            <p:cNvPr id="1746" name="Google Shape;1746;p5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5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5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5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0" name="Google Shape;1750;p50"/>
          <p:cNvGrpSpPr/>
          <p:nvPr/>
        </p:nvGrpSpPr>
        <p:grpSpPr>
          <a:xfrm>
            <a:off x="6788033" y="4226058"/>
            <a:ext cx="373053" cy="445791"/>
            <a:chOff x="8095060" y="5664590"/>
            <a:chExt cx="497404" cy="594389"/>
          </a:xfrm>
        </p:grpSpPr>
        <p:grpSp>
          <p:nvGrpSpPr>
            <p:cNvPr id="1751" name="Google Shape;1751;p5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752" name="Google Shape;1752;p5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3" name="Google Shape;1753;p5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4" name="Google Shape;1754;p5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5" name="Google Shape;1755;p5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756" name="Google Shape;1756;p5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5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8" name="Google Shape;1758;p5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9" name="Google Shape;1759;p5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760" name="Google Shape;1760;p5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1" name="Google Shape;1761;p5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2" name="Google Shape;1762;p5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3" name="Google Shape;1763;p5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764" name="Google Shape;1764;p5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5" name="Google Shape;1765;p5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6" name="Google Shape;1766;p5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67" name="Google Shape;1767;p50"/>
          <p:cNvGrpSpPr/>
          <p:nvPr/>
        </p:nvGrpSpPr>
        <p:grpSpPr>
          <a:xfrm>
            <a:off x="2870825" y="4226086"/>
            <a:ext cx="557162" cy="445734"/>
            <a:chOff x="4607809" y="5664627"/>
            <a:chExt cx="742883" cy="594312"/>
          </a:xfrm>
        </p:grpSpPr>
        <p:sp>
          <p:nvSpPr>
            <p:cNvPr id="1768" name="Google Shape;1768;p5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5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5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5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5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5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5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5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6" name="Google Shape;1776;p50"/>
          <p:cNvGrpSpPr/>
          <p:nvPr/>
        </p:nvGrpSpPr>
        <p:grpSpPr>
          <a:xfrm>
            <a:off x="3973890" y="4226143"/>
            <a:ext cx="1079865" cy="445620"/>
            <a:chOff x="2571250" y="5664711"/>
            <a:chExt cx="1439820" cy="594160"/>
          </a:xfrm>
        </p:grpSpPr>
        <p:sp>
          <p:nvSpPr>
            <p:cNvPr id="1777" name="Google Shape;1777;p5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5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5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5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5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5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5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5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5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5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5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5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5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5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5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5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5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5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5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5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5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5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9" name="Google Shape;1799;p5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0" name="Google Shape;1800;p5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1" name="Google Shape;1801;p50"/>
          <p:cNvGrpSpPr/>
          <p:nvPr/>
        </p:nvGrpSpPr>
        <p:grpSpPr>
          <a:xfrm>
            <a:off x="5599659" y="4225935"/>
            <a:ext cx="642470" cy="446036"/>
            <a:chOff x="6332670" y="5663946"/>
            <a:chExt cx="856627" cy="594715"/>
          </a:xfrm>
        </p:grpSpPr>
        <p:grpSp>
          <p:nvGrpSpPr>
            <p:cNvPr id="1802" name="Google Shape;1802;p5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803" name="Google Shape;1803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5" name="Google Shape;1805;p5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806" name="Google Shape;1806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8" name="Google Shape;1808;p5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809" name="Google Shape;1809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11" name="Google Shape;1811;p50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812" name="Google Shape;1812;p50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51"/>
          <p:cNvSpPr txBox="1"/>
          <p:nvPr/>
        </p:nvSpPr>
        <p:spPr>
          <a:xfrm>
            <a:off x="884300" y="72722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Barlow"/>
                <a:ea typeface="Barlow"/>
                <a:cs typeface="Barlow"/>
                <a:sym typeface="Barlow"/>
              </a:rPr>
              <a:t>You can also use any emoji as an icon!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And of course it resizes without losing quality.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How? Follow Google instructions https://twitter.com/googledocs/status/730087240156643328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818" name="Google Shape;1818;p51"/>
          <p:cNvSpPr txBox="1"/>
          <p:nvPr/>
        </p:nvSpPr>
        <p:spPr>
          <a:xfrm>
            <a:off x="8843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Barlow Light"/>
                <a:ea typeface="Barlow Light"/>
                <a:cs typeface="Barlow Light"/>
                <a:sym typeface="Barlow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819" name="Google Shape;1819;p51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4" name="Google Shape;1824;p5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5" name="Google Shape;1825;p5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26" name="Google Shape;1826;p5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827" name="Google Shape;1827;p5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828" name="Google Shape;1828;p5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29" name="Google Shape;1829;p5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30" name="Google Shape;1830;p5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831" name="Google Shape;1831;p5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2" name="Google Shape;1832;p5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33" name="Google Shape;1833;p5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834" name="Google Shape;1834;p5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5" name="Google Shape;1835;p5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36" name="Google Shape;1836;p5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837" name="Google Shape;1837;p5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8" name="Google Shape;1838;p5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839" name="Google Shape;1839;p5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r>
              <a:rPr lang="ja-JP" altLang="en-US" dirty="0"/>
              <a:t>エイト</a:t>
            </a:r>
            <a:endParaRPr dirty="0"/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dirty="0"/>
              <a:t>納品火木土（食材）</a:t>
            </a:r>
            <a:endParaRPr dirty="0"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ctrTitle" idx="4294967295"/>
          </p:nvPr>
        </p:nvSpPr>
        <p:spPr>
          <a:xfrm>
            <a:off x="454550" y="1583350"/>
            <a:ext cx="222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BIG </a:t>
            </a:r>
            <a:r>
              <a:rPr lang="en" sz="3600" dirty="0"/>
              <a:t>CONCEPT</a:t>
            </a:r>
            <a:endParaRPr sz="3600" dirty="0"/>
          </a:p>
        </p:txBody>
      </p:sp>
      <p:sp>
        <p:nvSpPr>
          <p:cNvPr id="281" name="Google Shape;281;p19"/>
          <p:cNvSpPr txBox="1">
            <a:spLocks noGrp="1"/>
          </p:cNvSpPr>
          <p:nvPr>
            <p:ph type="subTitle" idx="4294967295"/>
          </p:nvPr>
        </p:nvSpPr>
        <p:spPr>
          <a:xfrm>
            <a:off x="454550" y="2725750"/>
            <a:ext cx="222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Should order according to actual needs</a:t>
            </a:r>
          </a:p>
        </p:txBody>
      </p:sp>
      <p:grpSp>
        <p:nvGrpSpPr>
          <p:cNvPr id="282" name="Google Shape;282;p19"/>
          <p:cNvGrpSpPr/>
          <p:nvPr/>
        </p:nvGrpSpPr>
        <p:grpSpPr>
          <a:xfrm>
            <a:off x="4989430" y="480048"/>
            <a:ext cx="2688023" cy="2687984"/>
            <a:chOff x="6643075" y="3664250"/>
            <a:chExt cx="407950" cy="407975"/>
          </a:xfrm>
        </p:grpSpPr>
        <p:sp>
          <p:nvSpPr>
            <p:cNvPr id="283" name="Google Shape;283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19"/>
          <p:cNvGrpSpPr/>
          <p:nvPr/>
        </p:nvGrpSpPr>
        <p:grpSpPr>
          <a:xfrm rot="-587295">
            <a:off x="4831103" y="3518436"/>
            <a:ext cx="1105140" cy="1105077"/>
            <a:chOff x="576250" y="4319400"/>
            <a:chExt cx="442075" cy="442050"/>
          </a:xfrm>
        </p:grpSpPr>
        <p:sp>
          <p:nvSpPr>
            <p:cNvPr id="286" name="Google Shape;286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9"/>
          <p:cNvSpPr/>
          <p:nvPr/>
        </p:nvSpPr>
        <p:spPr>
          <a:xfrm>
            <a:off x="4346385" y="1101027"/>
            <a:ext cx="420148" cy="4011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"/>
          <p:cNvSpPr/>
          <p:nvPr/>
        </p:nvSpPr>
        <p:spPr>
          <a:xfrm rot="2697410">
            <a:off x="7115127" y="3154920"/>
            <a:ext cx="637798" cy="60899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7619694" y="2807253"/>
            <a:ext cx="255471" cy="24404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 rot="1279871">
            <a:off x="4055299" y="2311116"/>
            <a:ext cx="255414" cy="2439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body" idx="1"/>
          </p:nvPr>
        </p:nvSpPr>
        <p:spPr>
          <a:xfrm>
            <a:off x="597616" y="573148"/>
            <a:ext cx="1640291" cy="4327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ももチャーシュー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バラチャーシュー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もやし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オーホット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おろしにんにく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メンマ缶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コーン缶小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うずら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くわり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赤味噌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醤油だれ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塩だれ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ごまだれ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キムチ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片粉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茎わかめ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ja-JP" sz="1200" dirty="0"/>
          </a:p>
        </p:txBody>
      </p: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597616" y="4434"/>
            <a:ext cx="5138700" cy="5463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List can be ordered</a:t>
            </a:r>
            <a:endParaRPr dirty="0"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2"/>
          </p:nvPr>
        </p:nvSpPr>
        <p:spPr>
          <a:xfrm>
            <a:off x="2237907" y="546305"/>
            <a:ext cx="2048343" cy="4327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餃子あん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餃子皮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ラー油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きくらげ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特性背脂（ラード）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魚介油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バーター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むきにんにく（マー油用）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焼肉だれ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みにおろし生姜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はごろもふりかけ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やまき業務用煮干しっこ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いしもと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胡麻（白）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あめ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ゴマ油</a:t>
            </a:r>
            <a:endParaRPr lang="en-US" altLang="ja-JP" sz="1200" dirty="0"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6BF8B5-1247-CF21-0DE6-141F04EE8C62}"/>
              </a:ext>
            </a:extLst>
          </p:cNvPr>
          <p:cNvSpPr txBox="1"/>
          <p:nvPr/>
        </p:nvSpPr>
        <p:spPr>
          <a:xfrm>
            <a:off x="4098472" y="644979"/>
            <a:ext cx="1637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カットわかめ</a:t>
            </a:r>
            <a:endParaRPr lang="en-US" altLang="ja-JP" sz="1200" dirty="0"/>
          </a:p>
          <a:p>
            <a:r>
              <a:rPr lang="ja-JP" altLang="en-US" sz="1200" dirty="0"/>
              <a:t>唐辛子</a:t>
            </a:r>
            <a:endParaRPr lang="en-US" altLang="ja-JP" sz="1200" dirty="0"/>
          </a:p>
          <a:p>
            <a:r>
              <a:rPr lang="ja-JP" altLang="en-US" sz="1200" dirty="0"/>
              <a:t>サラダ油</a:t>
            </a:r>
            <a:r>
              <a:rPr lang="en-US" altLang="ja-JP" sz="1200" dirty="0"/>
              <a:t>16kg</a:t>
            </a:r>
            <a:r>
              <a:rPr lang="ja-JP" altLang="en-US" sz="1200" dirty="0"/>
              <a:t>缶</a:t>
            </a:r>
            <a:endParaRPr lang="en-US" altLang="ja-JP" sz="1200" dirty="0"/>
          </a:p>
          <a:p>
            <a:r>
              <a:rPr lang="ja-JP" altLang="en-US" sz="1200" dirty="0"/>
              <a:t>ワリピン醬油</a:t>
            </a:r>
            <a:endParaRPr lang="en-US" altLang="ja-JP" sz="1200" dirty="0"/>
          </a:p>
          <a:p>
            <a:r>
              <a:rPr lang="ja-JP" altLang="en-US" sz="1200" dirty="0"/>
              <a:t>砂糖</a:t>
            </a:r>
            <a:endParaRPr lang="en-US" altLang="ja-JP" sz="1200" dirty="0"/>
          </a:p>
          <a:p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1505</Words>
  <Application>Microsoft Office PowerPoint</Application>
  <PresentationFormat>On-screen Show (16:9)</PresentationFormat>
  <Paragraphs>401</Paragraphs>
  <Slides>40</Slides>
  <Notes>39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Barlow</vt:lpstr>
      <vt:lpstr>Calibri</vt:lpstr>
      <vt:lpstr>Montserrat</vt:lpstr>
      <vt:lpstr>Work Sans</vt:lpstr>
      <vt:lpstr>Wingdings</vt:lpstr>
      <vt:lpstr>Barlow Light</vt:lpstr>
      <vt:lpstr>Miriam Libre</vt:lpstr>
      <vt:lpstr>Roderigo template</vt:lpstr>
      <vt:lpstr>PowerPoint Presentation</vt:lpstr>
      <vt:lpstr>PowerPoint Presentation</vt:lpstr>
      <vt:lpstr>発注リスト</vt:lpstr>
      <vt:lpstr>THIS IS A SLIDE TITLE</vt:lpstr>
      <vt:lpstr>1.エイト</vt:lpstr>
      <vt:lpstr>PowerPoint Presentation</vt:lpstr>
      <vt:lpstr>BIG CONCEPT</vt:lpstr>
      <vt:lpstr>IN TWO OR THREE COLUMNS</vt:lpstr>
      <vt:lpstr>List can be ordered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EXTRA GRAPHICS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Dũng Trung</cp:lastModifiedBy>
  <cp:revision>3</cp:revision>
  <dcterms:modified xsi:type="dcterms:W3CDTF">2024-06-24T15:16:20Z</dcterms:modified>
</cp:coreProperties>
</file>