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9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306" r:id="rId11"/>
    <p:sldId id="308" r:id="rId12"/>
    <p:sldId id="307" r:id="rId13"/>
    <p:sldId id="265" r:id="rId14"/>
    <p:sldId id="297" r:id="rId15"/>
    <p:sldId id="298" r:id="rId16"/>
    <p:sldId id="299" r:id="rId17"/>
    <p:sldId id="300" r:id="rId18"/>
    <p:sldId id="301" r:id="rId19"/>
    <p:sldId id="302" r:id="rId20"/>
    <p:sldId id="266" r:id="rId21"/>
    <p:sldId id="303" r:id="rId22"/>
    <p:sldId id="304" r:id="rId23"/>
    <p:sldId id="305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</p:sldIdLst>
  <p:sldSz cx="9144000" cy="5143500" type="screen16x9"/>
  <p:notesSz cx="6858000" cy="9144000"/>
  <p:embeddedFontLst>
    <p:embeddedFont>
      <p:font typeface="Barlow" panose="020F0502020204030204" pitchFamily="2" charset="0"/>
      <p:regular r:id="rId55"/>
      <p:bold r:id="rId56"/>
      <p:italic r:id="rId57"/>
      <p:boldItalic r:id="rId58"/>
    </p:embeddedFont>
    <p:embeddedFont>
      <p:font typeface="Barlow Light" panose="020F0502020204030204" pitchFamily="2" charset="0"/>
      <p:regular r:id="rId59"/>
      <p:bold r:id="rId60"/>
      <p:italic r:id="rId61"/>
      <p:boldItalic r:id="rId62"/>
    </p:embeddedFont>
    <p:embeddedFont>
      <p:font typeface="Miriam Libre" panose="020F0502020204030204" pitchFamily="2" charset="-79"/>
      <p:regular r:id="rId63"/>
      <p:bold r:id="rId64"/>
    </p:embeddedFont>
    <p:embeddedFont>
      <p:font typeface="Montserrat" panose="00000500000000000000" pitchFamily="2" charset="0"/>
      <p:regular r:id="rId65"/>
      <p:bold r:id="rId66"/>
      <p:italic r:id="rId67"/>
      <p:boldItalic r:id="rId68"/>
    </p:embeddedFont>
    <p:embeddedFont>
      <p:font typeface="Work Sans" pitchFamily="2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DCD4D-3EFD-4E42-99CE-89A47BEEDCA7}">
  <a:tblStyle styleId="{9B7DCD4D-3EFD-4E42-99CE-89A47BEED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BDF0FF-6267-4C15-B05F-75348E56C9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CC841-8DF6-2854-3D14-7CFF0C9B5AFE}"/>
              </a:ext>
            </a:extLst>
          </p:cNvPr>
          <p:cNvSpPr txBox="1"/>
          <p:nvPr/>
        </p:nvSpPr>
        <p:spPr>
          <a:xfrm>
            <a:off x="2204357" y="2326821"/>
            <a:ext cx="458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to take advantage of every opportunity that comes your way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CB28-8A35-B616-7498-0D312D9A7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1.2.</a:t>
            </a:r>
            <a:r>
              <a:rPr lang="ja-JP" altLang="en-US" dirty="0"/>
              <a:t>エイト</a:t>
            </a:r>
            <a:r>
              <a:rPr lang="en-US" altLang="ja-JP" dirty="0"/>
              <a:t>(</a:t>
            </a:r>
            <a:r>
              <a:rPr lang="ja-JP" altLang="en-US" dirty="0"/>
              <a:t>備品</a:t>
            </a:r>
            <a:r>
              <a:rPr lang="en-US" altLang="ja-JP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D29522-E5A0-E045-DAFD-7799532C5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納品火、木、土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B9E82-3664-F6C4-389E-EEB75EB24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576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8CE7-9FCC-32D2-FF00-A42011A5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麺丼本体</a:t>
            </a:r>
            <a:endParaRPr lang="en-US" altLang="ja-JP" sz="1200" dirty="0"/>
          </a:p>
          <a:p>
            <a:r>
              <a:rPr lang="ja-JP" altLang="en-US" sz="1200" dirty="0"/>
              <a:t>店用領収書</a:t>
            </a:r>
            <a:endParaRPr lang="en-US" altLang="ja-JP" sz="1200" dirty="0"/>
          </a:p>
          <a:p>
            <a:r>
              <a:rPr lang="ja-JP" altLang="en-US" sz="1200" dirty="0"/>
              <a:t>スタンプカード</a:t>
            </a:r>
            <a:r>
              <a:rPr lang="en-US" altLang="ja-JP" sz="1200" dirty="0"/>
              <a:t>(250</a:t>
            </a:r>
            <a:r>
              <a:rPr lang="ja-JP" altLang="en-US" sz="1200" dirty="0"/>
              <a:t>枚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食洗機洗剤</a:t>
            </a:r>
            <a:endParaRPr lang="en-US" altLang="ja-JP" sz="1200" dirty="0"/>
          </a:p>
          <a:p>
            <a:r>
              <a:rPr lang="ja-JP" altLang="en-US" sz="1200" dirty="0"/>
              <a:t>女性ズボン</a:t>
            </a:r>
            <a:endParaRPr lang="en-US" altLang="ja-JP" sz="1200" dirty="0"/>
          </a:p>
          <a:p>
            <a:r>
              <a:rPr lang="en-US" altLang="ja-JP" sz="1200" dirty="0"/>
              <a:t>T</a:t>
            </a:r>
            <a:r>
              <a:rPr lang="ja-JP" altLang="en-US" sz="1200" dirty="0"/>
              <a:t>シャツ</a:t>
            </a:r>
            <a:r>
              <a:rPr lang="en-US" altLang="ja-JP" sz="1200" dirty="0"/>
              <a:t>ML</a:t>
            </a:r>
          </a:p>
          <a:p>
            <a:r>
              <a:rPr lang="ja-JP" altLang="en-US" sz="1200" dirty="0"/>
              <a:t>ベンダナ</a:t>
            </a:r>
            <a:endParaRPr lang="en-US" altLang="ja-JP" sz="1200" dirty="0"/>
          </a:p>
          <a:p>
            <a:r>
              <a:rPr lang="ja-JP" altLang="en-US" sz="1200" dirty="0"/>
              <a:t>たれ皿</a:t>
            </a:r>
            <a:endParaRPr lang="en-US" altLang="ja-JP" sz="1200" dirty="0"/>
          </a:p>
          <a:p>
            <a:r>
              <a:rPr lang="ja-JP" altLang="en-US" sz="1200" dirty="0"/>
              <a:t>レンゲ</a:t>
            </a:r>
            <a:endParaRPr lang="en-US" altLang="ja-JP" sz="1200" dirty="0"/>
          </a:p>
          <a:p>
            <a:endParaRPr lang="en-US" altLang="ja-JP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D3A6D-0B2A-7669-4B55-8168EA8E2B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餃子カード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日付スタンプ用補充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補充いにき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白中華</a:t>
            </a:r>
            <a:r>
              <a:rPr lang="en-US" altLang="ja-JP" sz="1200" dirty="0"/>
              <a:t>4.8</a:t>
            </a:r>
            <a:r>
              <a:rPr lang="ja-JP" altLang="en-US" sz="1200" dirty="0"/>
              <a:t>ライス丼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シール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半ライス丼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餃子皿</a:t>
            </a:r>
            <a:endParaRPr lang="en-US" altLang="ja-JP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200" dirty="0"/>
              <a:t>ボル白</a:t>
            </a:r>
            <a:endParaRPr lang="en-US" sz="1200" dirty="0"/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BA6D2-9F2B-A536-1052-4ECF40AECA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933C6-84B3-24B6-3DD7-71CB0A84635C}"/>
              </a:ext>
            </a:extLst>
          </p:cNvPr>
          <p:cNvSpPr txBox="1"/>
          <p:nvPr/>
        </p:nvSpPr>
        <p:spPr>
          <a:xfrm>
            <a:off x="457200" y="316100"/>
            <a:ext cx="513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Change will never happen when people lack the ability and courage to see themselves for who they are.</a:t>
            </a:r>
          </a:p>
        </p:txBody>
      </p:sp>
    </p:spTree>
    <p:extLst>
      <p:ext uri="{BB962C8B-B14F-4D97-AF65-F5344CB8AC3E}">
        <p14:creationId xmlns:p14="http://schemas.microsoft.com/office/powerpoint/2010/main" val="128207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05FE-D767-B6BE-56EA-BF0AB6988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宮崎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5C3FB2-85B8-65B3-C234-3CAC60EC1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ja-JP" altLang="en-US" dirty="0"/>
              <a:t>納品月～土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FAE19-7781-8DF6-4C84-4EB8CE3E3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24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B6F6A-AC5E-F193-D1A9-277A235056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9D80F-DC82-59C3-6A1E-B98F4F01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can be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7B4ED-5011-DCB0-77C2-87DB62C04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げん骨</a:t>
            </a:r>
            <a:endParaRPr lang="en-US" altLang="ja-JP" dirty="0"/>
          </a:p>
          <a:p>
            <a:r>
              <a:rPr lang="ja-JP" altLang="en-US" dirty="0"/>
              <a:t>ロース</a:t>
            </a:r>
            <a:endParaRPr lang="en-US" altLang="ja-JP" dirty="0"/>
          </a:p>
          <a:p>
            <a:r>
              <a:rPr lang="ja-JP" altLang="en-US" dirty="0"/>
              <a:t>豚小間</a:t>
            </a:r>
            <a:endParaRPr lang="en-US" altLang="ja-JP" dirty="0"/>
          </a:p>
          <a:p>
            <a:r>
              <a:rPr lang="ja-JP" altLang="en-US" dirty="0"/>
              <a:t>豚挽肉（</a:t>
            </a:r>
            <a:r>
              <a:rPr lang="en-US" altLang="ja-JP" dirty="0"/>
              <a:t>2kg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ほうれん草</a:t>
            </a:r>
            <a:endParaRPr lang="en-US" dirty="0"/>
          </a:p>
        </p:txBody>
      </p:sp>
      <p:pic>
        <p:nvPicPr>
          <p:cNvPr id="6" name="Picture 5" descr="A diagram of a pig with colorful circles and numbers&#10;&#10;Description automatically generated">
            <a:extLst>
              <a:ext uri="{FF2B5EF4-FFF2-40B4-BE49-F238E27FC236}">
                <a16:creationId xmlns:a16="http://schemas.microsoft.com/office/drawing/2014/main" id="{0B442283-8620-44FA-C2B0-ECBE5483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18" y="204079"/>
            <a:ext cx="2480591" cy="2480591"/>
          </a:xfrm>
          <a:prstGeom prst="rect">
            <a:avLst/>
          </a:prstGeom>
        </p:spPr>
      </p:pic>
      <p:pic>
        <p:nvPicPr>
          <p:cNvPr id="8" name="Picture 7" descr="A close-up of a leafy plant&#10;&#10;Description automatically generated">
            <a:extLst>
              <a:ext uri="{FF2B5EF4-FFF2-40B4-BE49-F238E27FC236}">
                <a16:creationId xmlns:a16="http://schemas.microsoft.com/office/drawing/2014/main" id="{67773464-C913-E082-BC9B-D0030500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109" y="2897645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62C3-857D-9576-3897-AE9F3B3F1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蔦金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8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746217-812F-E34D-AF50-06E010DEA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ja-JP" altLang="en-US" dirty="0"/>
              <a:t>納品月、火、木、土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FDD86-7149-D3D2-D2CA-C8FA6D615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731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6DD450-8ECB-033A-7CD3-48E7DA0C5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8525B-E253-6531-04B5-E2E1D0D78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のりラーメン用　（</a:t>
            </a:r>
            <a:r>
              <a:rPr lang="en-US" altLang="ja-JP" dirty="0"/>
              <a:t>P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焼き海苔　（</a:t>
            </a:r>
            <a:r>
              <a:rPr lang="en-US" altLang="ja-JP" dirty="0"/>
              <a:t>P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刻み海苔　（</a:t>
            </a:r>
            <a:r>
              <a:rPr lang="en-US" altLang="ja-JP" dirty="0"/>
              <a:t>P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ラーメン海苔ウーバー用（</a:t>
            </a:r>
            <a:r>
              <a:rPr lang="en-US" altLang="ja-JP" dirty="0"/>
              <a:t>80P</a:t>
            </a:r>
            <a:r>
              <a:rPr lang="ja-JP" altLang="en-US" dirty="0"/>
              <a:t>）</a:t>
            </a:r>
            <a:endParaRPr lang="en-US" dirty="0"/>
          </a:p>
        </p:txBody>
      </p:sp>
      <p:pic>
        <p:nvPicPr>
          <p:cNvPr id="6" name="Picture 5" descr="A bowl of green grass&#10;&#10;Description automatically generated">
            <a:extLst>
              <a:ext uri="{FF2B5EF4-FFF2-40B4-BE49-F238E27FC236}">
                <a16:creationId xmlns:a16="http://schemas.microsoft.com/office/drawing/2014/main" id="{974903F4-9DF5-D003-0821-EFF2AAC4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22" y="3886200"/>
            <a:ext cx="1151163" cy="1151163"/>
          </a:xfrm>
          <a:prstGeom prst="rect">
            <a:avLst/>
          </a:prstGeom>
        </p:spPr>
      </p:pic>
      <p:pic>
        <p:nvPicPr>
          <p:cNvPr id="8" name="Picture 7" descr="A plate of seaweed on a white surface&#10;&#10;Description automatically generated">
            <a:extLst>
              <a:ext uri="{FF2B5EF4-FFF2-40B4-BE49-F238E27FC236}">
                <a16:creationId xmlns:a16="http://schemas.microsoft.com/office/drawing/2014/main" id="{D18F15AD-ADE9-4348-4DBE-B648FAD3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3919336"/>
            <a:ext cx="1490703" cy="11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2D3B7-5005-728D-8481-E8C44CC737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0871C3C4-B1C7-6FEF-2CDB-5FFF6FBF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5" y="314080"/>
            <a:ext cx="2702283" cy="410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6006B-5F29-DD8B-D345-47AA3F2673AA}"/>
              </a:ext>
            </a:extLst>
          </p:cNvPr>
          <p:cNvSpPr txBox="1"/>
          <p:nvPr/>
        </p:nvSpPr>
        <p:spPr>
          <a:xfrm>
            <a:off x="4669338" y="1591456"/>
            <a:ext cx="2931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発注リスト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661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FFFFFF"/>
                </a:solidFill>
              </a:rPr>
              <a:t>Want a big impact?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USE BIG IMAGE.</a:t>
            </a: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06B-2539-4D38-B53C-A7860E03C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照一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C62B8-8304-A375-C222-33AE768F4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ja-JP" altLang="en-US" dirty="0"/>
              <a:t>納品月、火、木、土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99578-E466-8B17-B123-69716A7212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657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F15B8-E1D6-DFE3-FDAE-EF7435CC6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4DCF9-9C56-EDBC-7828-67D7B62E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734"/>
            <a:ext cx="5138700" cy="857400"/>
          </a:xfrm>
        </p:spPr>
        <p:txBody>
          <a:bodyPr/>
          <a:lstStyle/>
          <a:p>
            <a:r>
              <a:rPr lang="en-US" dirty="0"/>
              <a:t>Do you like vegetables?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2384-4007-8D0D-8EEC-D91B60D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1774"/>
            <a:ext cx="3064933" cy="3843493"/>
          </a:xfrm>
        </p:spPr>
        <p:txBody>
          <a:bodyPr/>
          <a:lstStyle/>
          <a:p>
            <a:r>
              <a:rPr lang="ja-JP" altLang="en-US" dirty="0"/>
              <a:t>長ネギ（ケ）</a:t>
            </a:r>
            <a:endParaRPr lang="en-US" altLang="ja-JP" dirty="0"/>
          </a:p>
          <a:p>
            <a:r>
              <a:rPr lang="ja-JP" altLang="en-US" dirty="0"/>
              <a:t>キャベツ（ケ）</a:t>
            </a:r>
            <a:endParaRPr lang="en-US" altLang="ja-JP" dirty="0"/>
          </a:p>
          <a:p>
            <a:r>
              <a:rPr lang="ja-JP" altLang="en-US" dirty="0"/>
              <a:t>レモン（個）</a:t>
            </a:r>
            <a:endParaRPr lang="en-US" altLang="ja-JP" dirty="0"/>
          </a:p>
          <a:p>
            <a:r>
              <a:rPr lang="ja-JP" altLang="en-US" dirty="0"/>
              <a:t>ニラ（束）</a:t>
            </a:r>
            <a:endParaRPr lang="en-US" altLang="ja-JP" dirty="0"/>
          </a:p>
          <a:p>
            <a:r>
              <a:rPr lang="ja-JP" altLang="en-US" dirty="0"/>
              <a:t>玉ねぎ（個）</a:t>
            </a:r>
            <a:endParaRPr lang="en-US" altLang="ja-JP" dirty="0"/>
          </a:p>
          <a:p>
            <a:r>
              <a:rPr lang="ja-JP" altLang="en-US" dirty="0"/>
              <a:t>チンゲン菜（</a:t>
            </a:r>
            <a:r>
              <a:rPr lang="en-US" altLang="ja-JP" dirty="0"/>
              <a:t>P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生姜（個）</a:t>
            </a:r>
            <a:endParaRPr lang="en-US" dirty="0"/>
          </a:p>
        </p:txBody>
      </p:sp>
      <p:pic>
        <p:nvPicPr>
          <p:cNvPr id="6" name="Picture 5" descr="A head of cabbage on a plate&#10;&#10;Description automatically generated">
            <a:extLst>
              <a:ext uri="{FF2B5EF4-FFF2-40B4-BE49-F238E27FC236}">
                <a16:creationId xmlns:a16="http://schemas.microsoft.com/office/drawing/2014/main" id="{E57CA688-4FA1-2D65-16E2-DA1DA977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936" y="2414143"/>
            <a:ext cx="1765581" cy="1135016"/>
          </a:xfrm>
          <a:prstGeom prst="rect">
            <a:avLst/>
          </a:prstGeom>
        </p:spPr>
      </p:pic>
      <p:pic>
        <p:nvPicPr>
          <p:cNvPr id="8" name="Picture 7" descr="A group of green onions in a basket&#10;&#10;Description automatically generated">
            <a:extLst>
              <a:ext uri="{FF2B5EF4-FFF2-40B4-BE49-F238E27FC236}">
                <a16:creationId xmlns:a16="http://schemas.microsoft.com/office/drawing/2014/main" id="{5B4ABB05-972A-443B-B420-7B24DD41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936" y="1219554"/>
            <a:ext cx="1765581" cy="988725"/>
          </a:xfrm>
          <a:prstGeom prst="rect">
            <a:avLst/>
          </a:prstGeom>
        </p:spPr>
      </p:pic>
      <p:pic>
        <p:nvPicPr>
          <p:cNvPr id="10" name="Picture 9" descr="A bunch of green onions on a basket&#10;&#10;Description automatically generated">
            <a:extLst>
              <a:ext uri="{FF2B5EF4-FFF2-40B4-BE49-F238E27FC236}">
                <a16:creationId xmlns:a16="http://schemas.microsoft.com/office/drawing/2014/main" id="{4C130DBF-203F-A52B-2DFD-49B4AC527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051" y="3706542"/>
            <a:ext cx="1838466" cy="10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{9B7DCD4D-3EFD-4E42-99CE-89A47BEEDCA7}</a:tableStyleId>
              </a:tblPr>
              <a:tblGrid>
                <a:gridCol w="12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538843" y="9782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発注リスト</a:t>
            </a:r>
            <a:endParaRPr lang="en-US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1175656" y="1601185"/>
            <a:ext cx="3616779" cy="320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エイト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宮崎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照一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蔦金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石川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あきたこまち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シーアンドエス</a:t>
            </a:r>
            <a:endParaRPr lang="en-US" altLang="ja-JP" dirty="0">
              <a:solidFill>
                <a:srgbClr val="000000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ja-JP" altLang="en-US" dirty="0">
                <a:solidFill>
                  <a:srgbClr val="000000"/>
                </a:solidFill>
              </a:rPr>
              <a:t>長多製麺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{9B7DCD4D-3EFD-4E42-99CE-89A47BEEDCA7}</a:tableStyleId>
              </a:tblPr>
              <a:tblGrid>
                <a:gridCol w="13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2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{4CBDF0FF-6267-4C15-B05F-75348E56C9BC}</a:tableStyleId>
              </a:tblPr>
              <a:tblGrid>
                <a:gridCol w="88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854200" y="1888150"/>
            <a:ext cx="523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1.1.</a:t>
            </a:r>
            <a:r>
              <a:rPr lang="ja-JP" altLang="en-US" dirty="0"/>
              <a:t>エイト</a:t>
            </a:r>
            <a:r>
              <a:rPr lang="en-US" altLang="ja-JP" dirty="0"/>
              <a:t>(</a:t>
            </a:r>
            <a:r>
              <a:rPr lang="ja-JP" altLang="en-US" dirty="0"/>
              <a:t>食材</a:t>
            </a:r>
            <a:r>
              <a:rPr lang="en-US" altLang="ja-JP" dirty="0"/>
              <a:t>)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dirty="0"/>
              <a:t>納品火木土（食材）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BIG </a:t>
            </a:r>
            <a:r>
              <a:rPr lang="en" sz="3600" dirty="0"/>
              <a:t>CONCEPT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Should order according to actual needs</a:t>
            </a: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597616" y="573148"/>
            <a:ext cx="1640291" cy="4327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ももチャーシュー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バラチャーシュー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もやし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オーホット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おろしにんにく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メンマ缶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コーン缶小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うずら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くわり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赤味噌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醤油だれ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塩だれ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ごまだれ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キムチ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片粉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茎わかめ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ja-JP" sz="1200"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597616" y="4434"/>
            <a:ext cx="5138700" cy="546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can be ordered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2237907" y="546305"/>
            <a:ext cx="2048343" cy="4327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餃子あん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餃子皮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ラー油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きくらげ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特性背脂（ラード）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魚介油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バーター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むきにんにく（マー油用）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焼肉だれ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みにおろし生姜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はごろもふりかけ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やまき業務用煮干しっこ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いしもと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胡麻（白）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あめ</a:t>
            </a:r>
            <a:endParaRPr lang="en-US" altLang="ja-JP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 dirty="0"/>
              <a:t>ゴマ油</a:t>
            </a:r>
            <a:endParaRPr lang="en-US" altLang="ja-JP" sz="12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BF8B5-1247-CF21-0DE6-141F04EE8C62}"/>
              </a:ext>
            </a:extLst>
          </p:cNvPr>
          <p:cNvSpPr txBox="1"/>
          <p:nvPr/>
        </p:nvSpPr>
        <p:spPr>
          <a:xfrm>
            <a:off x="4089577" y="702128"/>
            <a:ext cx="1943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カットわかめ</a:t>
            </a:r>
            <a:endParaRPr lang="en-US" altLang="ja-JP" sz="1200" dirty="0"/>
          </a:p>
          <a:p>
            <a:r>
              <a:rPr lang="ja-JP" altLang="en-US" sz="1200" dirty="0"/>
              <a:t>唐辛子</a:t>
            </a:r>
            <a:endParaRPr lang="en-US" altLang="ja-JP" sz="1200" dirty="0"/>
          </a:p>
          <a:p>
            <a:r>
              <a:rPr lang="ja-JP" altLang="en-US" sz="1200" dirty="0"/>
              <a:t>サラダ油</a:t>
            </a:r>
            <a:r>
              <a:rPr lang="en-US" altLang="ja-JP" sz="1200" dirty="0"/>
              <a:t>16kg</a:t>
            </a:r>
            <a:r>
              <a:rPr lang="ja-JP" altLang="en-US" sz="1200" dirty="0"/>
              <a:t>缶</a:t>
            </a:r>
            <a:endParaRPr lang="en-US" altLang="ja-JP" sz="1200" dirty="0"/>
          </a:p>
          <a:p>
            <a:r>
              <a:rPr lang="ja-JP" altLang="en-US" sz="1200" dirty="0"/>
              <a:t>ワリピン醬油</a:t>
            </a:r>
            <a:endParaRPr lang="en-US" altLang="ja-JP" sz="1200" dirty="0"/>
          </a:p>
          <a:p>
            <a:r>
              <a:rPr lang="ja-JP" altLang="en-US" sz="1200" dirty="0"/>
              <a:t>砂糖</a:t>
            </a:r>
            <a:endParaRPr lang="en-US" altLang="ja-JP" sz="1200" dirty="0"/>
          </a:p>
          <a:p>
            <a:r>
              <a:rPr lang="ja-JP" altLang="en-US" sz="1200" dirty="0"/>
              <a:t>マッシュポテト</a:t>
            </a:r>
            <a:endParaRPr lang="en-US" altLang="ja-JP" sz="1200" dirty="0"/>
          </a:p>
          <a:p>
            <a:r>
              <a:rPr lang="ja-JP" altLang="en-US" sz="1200" dirty="0"/>
              <a:t>ラーメン一食入り具あり</a:t>
            </a:r>
            <a:endParaRPr lang="en-US" altLang="ja-JP" sz="1200" dirty="0"/>
          </a:p>
          <a:p>
            <a:r>
              <a:rPr lang="ja-JP" altLang="en-US" sz="1200" dirty="0"/>
              <a:t>フライドカンリック</a:t>
            </a:r>
            <a:endParaRPr lang="en-US" altLang="ja-JP" sz="1200" dirty="0"/>
          </a:p>
          <a:p>
            <a:r>
              <a:rPr lang="ja-JP" altLang="en-US" sz="1200" dirty="0"/>
              <a:t>豆板醬</a:t>
            </a:r>
            <a:endParaRPr lang="en-US" altLang="ja-JP" sz="1200" dirty="0"/>
          </a:p>
          <a:p>
            <a:r>
              <a:rPr lang="ja-JP" altLang="en-US" sz="1200" dirty="0"/>
              <a:t>味の素</a:t>
            </a:r>
            <a:endParaRPr lang="en-US" altLang="ja-JP" sz="1200" dirty="0"/>
          </a:p>
          <a:p>
            <a:r>
              <a:rPr lang="ja-JP" altLang="en-US" sz="1200" dirty="0"/>
              <a:t>食塩</a:t>
            </a:r>
            <a:endParaRPr lang="en-US" altLang="ja-JP" sz="1200" dirty="0"/>
          </a:p>
          <a:p>
            <a:r>
              <a:rPr lang="ja-JP" altLang="en-US" sz="1200" dirty="0"/>
              <a:t>本生しょうが</a:t>
            </a:r>
            <a:endParaRPr lang="en-US" altLang="ja-JP" sz="1200" dirty="0"/>
          </a:p>
          <a:p>
            <a:r>
              <a:rPr lang="ja-JP" altLang="en-US" sz="1200" dirty="0"/>
              <a:t>ブラックペッパー</a:t>
            </a:r>
            <a:endParaRPr lang="en-US" altLang="ja-JP" sz="1200" dirty="0"/>
          </a:p>
          <a:p>
            <a:r>
              <a:rPr lang="ja-JP" altLang="en-US" sz="1200" dirty="0"/>
              <a:t>オイスターソース</a:t>
            </a:r>
            <a:endParaRPr lang="en-US" altLang="ja-JP" sz="1200" dirty="0"/>
          </a:p>
          <a:p>
            <a:endParaRPr lang="en-US" altLang="ja-JP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1848</Words>
  <Application>Microsoft Office PowerPoint</Application>
  <PresentationFormat>On-screen Show (16:9)</PresentationFormat>
  <Paragraphs>463</Paragraphs>
  <Slides>52</Slides>
  <Notes>39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Montserrat</vt:lpstr>
      <vt:lpstr>Calibri</vt:lpstr>
      <vt:lpstr>Barlow Light</vt:lpstr>
      <vt:lpstr>Barlow</vt:lpstr>
      <vt:lpstr>Work Sans</vt:lpstr>
      <vt:lpstr>Wingdings</vt:lpstr>
      <vt:lpstr>Miriam Libre</vt:lpstr>
      <vt:lpstr>Roderigo template</vt:lpstr>
      <vt:lpstr>PowerPoint Presentation</vt:lpstr>
      <vt:lpstr>PowerPoint Presentation</vt:lpstr>
      <vt:lpstr>発注リスト</vt:lpstr>
      <vt:lpstr>THIS IS A SLIDE TITLE</vt:lpstr>
      <vt:lpstr>1.1.エイト(食材)</vt:lpstr>
      <vt:lpstr>PowerPoint Presentation</vt:lpstr>
      <vt:lpstr>BIG CONCEPT</vt:lpstr>
      <vt:lpstr>IN TWO OR THREE COLUMNS</vt:lpstr>
      <vt:lpstr>List can be ordered</vt:lpstr>
      <vt:lpstr>1.2.エイト(備品)</vt:lpstr>
      <vt:lpstr>PowerPoint Presentation</vt:lpstr>
      <vt:lpstr>PowerPoint Presentation</vt:lpstr>
      <vt:lpstr>A PICTURE IS WORTH A THOUSAND WORDS</vt:lpstr>
      <vt:lpstr>2.宮崎</vt:lpstr>
      <vt:lpstr>PowerPoint Presentation</vt:lpstr>
      <vt:lpstr>List can be order</vt:lpstr>
      <vt:lpstr>3.蔦金</vt:lpstr>
      <vt:lpstr>PowerPoint Presentation</vt:lpstr>
      <vt:lpstr>PowerPoint Presentation</vt:lpstr>
      <vt:lpstr>Want a big impact? USE BIG IMAGE.</vt:lpstr>
      <vt:lpstr>4.照一</vt:lpstr>
      <vt:lpstr>PowerPoint Presentation</vt:lpstr>
      <vt:lpstr>Do you like vegetables?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Dũng Trung</cp:lastModifiedBy>
  <cp:revision>7</cp:revision>
  <dcterms:modified xsi:type="dcterms:W3CDTF">2024-06-25T13:45:25Z</dcterms:modified>
</cp:coreProperties>
</file>