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34"/>
  </p:notesMasterIdLst>
  <p:sldIdLst>
    <p:sldId id="256" r:id="rId2"/>
    <p:sldId id="257" r:id="rId3"/>
    <p:sldId id="258" r:id="rId4"/>
    <p:sldId id="264" r:id="rId5"/>
    <p:sldId id="265" r:id="rId6"/>
    <p:sldId id="266" r:id="rId7"/>
    <p:sldId id="287" r:id="rId8"/>
    <p:sldId id="288" r:id="rId9"/>
    <p:sldId id="297" r:id="rId10"/>
    <p:sldId id="298" r:id="rId11"/>
    <p:sldId id="268" r:id="rId12"/>
    <p:sldId id="271" r:id="rId13"/>
    <p:sldId id="272" r:id="rId14"/>
    <p:sldId id="273" r:id="rId15"/>
    <p:sldId id="274" r:id="rId16"/>
    <p:sldId id="299" r:id="rId17"/>
    <p:sldId id="300" r:id="rId18"/>
    <p:sldId id="293" r:id="rId19"/>
    <p:sldId id="301" r:id="rId20"/>
    <p:sldId id="302" r:id="rId21"/>
    <p:sldId id="294" r:id="rId22"/>
    <p:sldId id="303" r:id="rId23"/>
    <p:sldId id="304" r:id="rId24"/>
    <p:sldId id="295" r:id="rId25"/>
    <p:sldId id="305" r:id="rId26"/>
    <p:sldId id="306" r:id="rId27"/>
    <p:sldId id="296" r:id="rId28"/>
    <p:sldId id="307" r:id="rId29"/>
    <p:sldId id="308" r:id="rId30"/>
    <p:sldId id="309" r:id="rId31"/>
    <p:sldId id="277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4705" autoAdjust="0"/>
  </p:normalViewPr>
  <p:slideViewPr>
    <p:cSldViewPr>
      <p:cViewPr varScale="1">
        <p:scale>
          <a:sx n="112" d="100"/>
          <a:sy n="112" d="100"/>
        </p:scale>
        <p:origin x="26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239D0-CA55-4086-8A5D-FBC2208B23E8}" type="doc">
      <dgm:prSet loTypeId="urn:microsoft.com/office/officeart/2005/8/layout/hList6" loCatId="list" qsTypeId="urn:microsoft.com/office/officeart/2005/8/quickstyle/simple3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1EF8985-7CB8-4FCA-9B33-AA020A7D0A22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Bộ phận quản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bệnh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97A7D2-984E-43CD-BDBA-FE4F2DA6F6FC}" type="parTrans" cxnId="{20DB8368-F183-4893-83F4-C2231BE932C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E6C809-8EDB-4C87-AD2A-D222F1CE01BC}" type="sibTrans" cxnId="{20DB8368-F183-4893-83F4-C2231BE932C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C6BA99-A564-4625-BCC0-203A79B3D013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Quản lý thông tin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bệnh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F60500-DC2B-4887-AEE5-34F6111DBD1D}" type="parTrans" cxnId="{CF561BC5-B0E6-4187-9E9D-CD040BC945E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393081-40E1-4A66-BC53-1FA73A0AAECE}" type="sibTrans" cxnId="{CF561BC5-B0E6-4187-9E9D-CD040BC945E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8F9A02-27AD-4109-9ECB-E29AE4674CF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Quản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sách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bệnh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án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bệnh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6052EB-59CF-487D-8654-600C268FDD6C}" type="parTrans" cxnId="{DA3D03AE-9906-4060-9289-B79253D39C6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05004C-1076-4BB8-85FD-27BC5B8BEF91}" type="sibTrans" cxnId="{DA3D03AE-9906-4060-9289-B79253D39C6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058579-8303-4ACA-A940-4603FA79D022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Bộ phận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sĩ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F714B0-9EC9-4310-9BFA-2BC9CA91850A}" type="parTrans" cxnId="{2FA02CE2-067A-42F9-A1B9-2A76FE14944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773FF6-876C-4BD3-B196-B583D2B6B45A}" type="sibTrans" cxnId="{2FA02CE2-067A-42F9-A1B9-2A76FE14944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00D9EE-40BD-4FDE-B7B2-451D2842373A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Bộ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phận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bệnh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án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2EC89E-86E4-42F8-B436-F32CB5B9CD26}" type="parTrans" cxnId="{DE55B2E7-F3CC-4951-BAEF-780659D96C8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32A710-6A15-430A-8C80-9E14425AD98C}" type="sibTrans" cxnId="{DE55B2E7-F3CC-4951-BAEF-780659D96C8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CCFD68-B33A-4E15-AF23-E710E43A7AEF}">
      <dgm:prSet phldrT="[Text]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3D1160-DA60-41C0-B6EB-2F9EF9327F78}" type="parTrans" cxnId="{0739D202-FADB-46AE-AFDE-04584666B43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46F725-9AEB-430C-822C-D4DCD33FA5E7}" type="sibTrans" cxnId="{0739D202-FADB-46AE-AFDE-04584666B43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7F0ED0-3836-4F9F-B6F6-1981B929B39C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sĩ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khoa</a:t>
          </a:r>
        </a:p>
      </dgm:t>
    </dgm:pt>
    <dgm:pt modelId="{C300E1C9-5076-47EE-B05F-4E97712CFEF6}" type="sibTrans" cxnId="{F5111BAE-62B2-44AF-ABD6-717C9507206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12DBA8-0406-4051-AC03-8A454CB0398B}" type="parTrans" cxnId="{F5111BAE-62B2-44AF-ABD6-717C9507206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6092D4-C421-40F0-9FB9-4A27B19377FC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bệnh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án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thuốc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bệnh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91F543-8436-4C7C-96A9-E81AFA4324A1}" type="sibTrans" cxnId="{8013A044-E372-485F-9695-5AFDD53EE6A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467B23-677B-4AF2-A03A-4DB5D1ADFDB0}" type="parTrans" cxnId="{8013A044-E372-485F-9695-5AFDD53EE6A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92433B-DF4B-4947-BBEE-92427432AE9B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bệnh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án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768021-EEC7-4CFA-BDAC-7844579F2D7D}" type="parTrans" cxnId="{A65540AD-28A4-4DAF-B449-B98D587D4D66}">
      <dgm:prSet/>
      <dgm:spPr/>
      <dgm:t>
        <a:bodyPr/>
        <a:lstStyle/>
        <a:p>
          <a:endParaRPr lang="en-US"/>
        </a:p>
      </dgm:t>
    </dgm:pt>
    <dgm:pt modelId="{04CFCDBD-BD89-4485-86AB-4FE760F902C3}" type="sibTrans" cxnId="{A65540AD-28A4-4DAF-B449-B98D587D4D66}">
      <dgm:prSet/>
      <dgm:spPr/>
      <dgm:t>
        <a:bodyPr/>
        <a:lstStyle/>
        <a:p>
          <a:endParaRPr lang="en-US"/>
        </a:p>
      </dgm:t>
    </dgm:pt>
    <dgm:pt modelId="{EA76720D-5B9F-4F5E-B3F9-A7B0ABADE04C}">
      <dgm:prSet phldrT="[Text]"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bác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sĩ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82A098-789B-4990-8EBC-81D6A09B44D6}" type="parTrans" cxnId="{40693071-F8F1-4830-8F06-DAC14DD4BA00}">
      <dgm:prSet/>
      <dgm:spPr/>
      <dgm:t>
        <a:bodyPr/>
        <a:lstStyle/>
        <a:p>
          <a:endParaRPr lang="en-US"/>
        </a:p>
      </dgm:t>
    </dgm:pt>
    <dgm:pt modelId="{83202989-C26E-41F4-B5AE-4C4D90B3F392}" type="sibTrans" cxnId="{40693071-F8F1-4830-8F06-DAC14DD4BA00}">
      <dgm:prSet/>
      <dgm:spPr/>
      <dgm:t>
        <a:bodyPr/>
        <a:lstStyle/>
        <a:p>
          <a:endParaRPr lang="en-US"/>
        </a:p>
      </dgm:t>
    </dgm:pt>
    <dgm:pt modelId="{B7CFE0AA-671D-4D8C-919E-732C2C2E395C}" type="pres">
      <dgm:prSet presAssocID="{868239D0-CA55-4086-8A5D-FBC2208B23E8}" presName="Name0" presStyleCnt="0">
        <dgm:presLayoutVars>
          <dgm:dir/>
          <dgm:resizeHandles val="exact"/>
        </dgm:presLayoutVars>
      </dgm:prSet>
      <dgm:spPr/>
    </dgm:pt>
    <dgm:pt modelId="{1A3B0B17-472A-49FF-911B-2AD71A6D3D87}" type="pres">
      <dgm:prSet presAssocID="{01EF8985-7CB8-4FCA-9B33-AA020A7D0A22}" presName="node" presStyleLbl="node1" presStyleIdx="0" presStyleCnt="3">
        <dgm:presLayoutVars>
          <dgm:bulletEnabled val="1"/>
        </dgm:presLayoutVars>
      </dgm:prSet>
      <dgm:spPr/>
    </dgm:pt>
    <dgm:pt modelId="{6CFDFD8D-6B96-47DF-B57C-F713EB2070FE}" type="pres">
      <dgm:prSet presAssocID="{EBE6C809-8EDB-4C87-AD2A-D222F1CE01BC}" presName="sibTrans" presStyleCnt="0"/>
      <dgm:spPr/>
    </dgm:pt>
    <dgm:pt modelId="{E2EB7916-9579-4736-AB1C-F18E93AE9568}" type="pres">
      <dgm:prSet presAssocID="{7C058579-8303-4ACA-A940-4603FA79D022}" presName="node" presStyleLbl="node1" presStyleIdx="1" presStyleCnt="3" custLinFactNeighborX="23653" custLinFactNeighborY="359">
        <dgm:presLayoutVars>
          <dgm:bulletEnabled val="1"/>
        </dgm:presLayoutVars>
      </dgm:prSet>
      <dgm:spPr/>
    </dgm:pt>
    <dgm:pt modelId="{89671469-D7F3-4326-AA28-04E32F9248B7}" type="pres">
      <dgm:prSet presAssocID="{02773FF6-876C-4BD3-B196-B583D2B6B45A}" presName="sibTrans" presStyleCnt="0"/>
      <dgm:spPr/>
    </dgm:pt>
    <dgm:pt modelId="{4F213A19-66F3-4254-AD0E-2A2094528530}" type="pres">
      <dgm:prSet presAssocID="{AB00D9EE-40BD-4FDE-B7B2-451D2842373A}" presName="node" presStyleLbl="node1" presStyleIdx="2" presStyleCnt="3">
        <dgm:presLayoutVars>
          <dgm:bulletEnabled val="1"/>
        </dgm:presLayoutVars>
      </dgm:prSet>
      <dgm:spPr/>
    </dgm:pt>
  </dgm:ptLst>
  <dgm:cxnLst>
    <dgm:cxn modelId="{0739D202-FADB-46AE-AFDE-04584666B433}" srcId="{01EF8985-7CB8-4FCA-9B33-AA020A7D0A22}" destId="{D4CCFD68-B33A-4E15-AF23-E710E43A7AEF}" srcOrd="2" destOrd="0" parTransId="{C53D1160-DA60-41C0-B6EB-2F9EF9327F78}" sibTransId="{6946F725-9AEB-430C-822C-D4DCD33FA5E7}"/>
    <dgm:cxn modelId="{20E0C812-B552-40A5-9EFE-53129D1441FC}" type="presOf" srcId="{7C058579-8303-4ACA-A940-4603FA79D022}" destId="{E2EB7916-9579-4736-AB1C-F18E93AE9568}" srcOrd="0" destOrd="0" presId="urn:microsoft.com/office/officeart/2005/8/layout/hList6"/>
    <dgm:cxn modelId="{B706561F-56BE-486E-9058-0D62B40493EA}" type="presOf" srcId="{01EF8985-7CB8-4FCA-9B33-AA020A7D0A22}" destId="{1A3B0B17-472A-49FF-911B-2AD71A6D3D87}" srcOrd="0" destOrd="0" presId="urn:microsoft.com/office/officeart/2005/8/layout/hList6"/>
    <dgm:cxn modelId="{95A04022-9DB1-415D-BB30-10D057D5156E}" type="presOf" srcId="{517F0ED0-3836-4F9F-B6F6-1981B929B39C}" destId="{E2EB7916-9579-4736-AB1C-F18E93AE9568}" srcOrd="0" destOrd="2" presId="urn:microsoft.com/office/officeart/2005/8/layout/hList6"/>
    <dgm:cxn modelId="{7547CB5E-8FD1-4D8C-964E-78BD2F58EBF4}" type="presOf" srcId="{EA76720D-5B9F-4F5E-B3F9-A7B0ABADE04C}" destId="{E2EB7916-9579-4736-AB1C-F18E93AE9568}" srcOrd="0" destOrd="1" presId="urn:microsoft.com/office/officeart/2005/8/layout/hList6"/>
    <dgm:cxn modelId="{5F1F2262-6C84-4DA4-81BA-AF4FD7923A90}" type="presOf" srcId="{868239D0-CA55-4086-8A5D-FBC2208B23E8}" destId="{B7CFE0AA-671D-4D8C-919E-732C2C2E395C}" srcOrd="0" destOrd="0" presId="urn:microsoft.com/office/officeart/2005/8/layout/hList6"/>
    <dgm:cxn modelId="{8013A044-E372-485F-9695-5AFDD53EE6A2}" srcId="{AB00D9EE-40BD-4FDE-B7B2-451D2842373A}" destId="{516092D4-C421-40F0-9FB9-4A27B19377FC}" srcOrd="1" destOrd="0" parTransId="{0D467B23-677B-4AF2-A03A-4DB5D1ADFDB0}" sibTransId="{1591F543-8436-4C7C-96A9-E81AFA4324A1}"/>
    <dgm:cxn modelId="{C8707B45-E705-4204-B8AC-E1AACF934562}" type="presOf" srcId="{4292433B-DF4B-4947-BBEE-92427432AE9B}" destId="{4F213A19-66F3-4254-AD0E-2A2094528530}" srcOrd="0" destOrd="1" presId="urn:microsoft.com/office/officeart/2005/8/layout/hList6"/>
    <dgm:cxn modelId="{20DB8368-F183-4893-83F4-C2231BE932C3}" srcId="{868239D0-CA55-4086-8A5D-FBC2208B23E8}" destId="{01EF8985-7CB8-4FCA-9B33-AA020A7D0A22}" srcOrd="0" destOrd="0" parTransId="{5497A7D2-984E-43CD-BDBA-FE4F2DA6F6FC}" sibTransId="{EBE6C809-8EDB-4C87-AD2A-D222F1CE01BC}"/>
    <dgm:cxn modelId="{40693071-F8F1-4830-8F06-DAC14DD4BA00}" srcId="{7C058579-8303-4ACA-A940-4603FA79D022}" destId="{EA76720D-5B9F-4F5E-B3F9-A7B0ABADE04C}" srcOrd="0" destOrd="0" parTransId="{7B82A098-789B-4990-8EBC-81D6A09B44D6}" sibTransId="{83202989-C26E-41F4-B5AE-4C4D90B3F392}"/>
    <dgm:cxn modelId="{8ECDCC84-0444-418D-9AE0-42792CCD37F2}" type="presOf" srcId="{AB00D9EE-40BD-4FDE-B7B2-451D2842373A}" destId="{4F213A19-66F3-4254-AD0E-2A2094528530}" srcOrd="0" destOrd="0" presId="urn:microsoft.com/office/officeart/2005/8/layout/hList6"/>
    <dgm:cxn modelId="{CC7D5299-6AE3-4D62-B949-AD147D4AB2AF}" type="presOf" srcId="{D4CCFD68-B33A-4E15-AF23-E710E43A7AEF}" destId="{1A3B0B17-472A-49FF-911B-2AD71A6D3D87}" srcOrd="0" destOrd="3" presId="urn:microsoft.com/office/officeart/2005/8/layout/hList6"/>
    <dgm:cxn modelId="{511BBF9C-67B6-4EAD-922A-C7105550FF1C}" type="presOf" srcId="{516092D4-C421-40F0-9FB9-4A27B19377FC}" destId="{4F213A19-66F3-4254-AD0E-2A2094528530}" srcOrd="0" destOrd="2" presId="urn:microsoft.com/office/officeart/2005/8/layout/hList6"/>
    <dgm:cxn modelId="{A65540AD-28A4-4DAF-B449-B98D587D4D66}" srcId="{AB00D9EE-40BD-4FDE-B7B2-451D2842373A}" destId="{4292433B-DF4B-4947-BBEE-92427432AE9B}" srcOrd="0" destOrd="0" parTransId="{93768021-EEC7-4CFA-BDAC-7844579F2D7D}" sibTransId="{04CFCDBD-BD89-4485-86AB-4FE760F902C3}"/>
    <dgm:cxn modelId="{DA3D03AE-9906-4060-9289-B79253D39C6D}" srcId="{01EF8985-7CB8-4FCA-9B33-AA020A7D0A22}" destId="{EF8F9A02-27AD-4109-9ECB-E29AE4674CF0}" srcOrd="1" destOrd="0" parTransId="{FF6052EB-59CF-487D-8654-600C268FDD6C}" sibTransId="{1F05004C-1076-4BB8-85FD-27BC5B8BEF91}"/>
    <dgm:cxn modelId="{F5111BAE-62B2-44AF-ABD6-717C9507206B}" srcId="{7C058579-8303-4ACA-A940-4603FA79D022}" destId="{517F0ED0-3836-4F9F-B6F6-1981B929B39C}" srcOrd="1" destOrd="0" parTransId="{AA12DBA8-0406-4051-AC03-8A454CB0398B}" sibTransId="{C300E1C9-5076-47EE-B05F-4E97712CFEF6}"/>
    <dgm:cxn modelId="{CF561BC5-B0E6-4187-9E9D-CD040BC945EE}" srcId="{01EF8985-7CB8-4FCA-9B33-AA020A7D0A22}" destId="{A7C6BA99-A564-4625-BCC0-203A79B3D013}" srcOrd="0" destOrd="0" parTransId="{41F60500-DC2B-4887-AEE5-34F6111DBD1D}" sibTransId="{FD393081-40E1-4A66-BC53-1FA73A0AAECE}"/>
    <dgm:cxn modelId="{8ED0FFCD-F239-4EAE-A310-6A784A00D0F8}" type="presOf" srcId="{A7C6BA99-A564-4625-BCC0-203A79B3D013}" destId="{1A3B0B17-472A-49FF-911B-2AD71A6D3D87}" srcOrd="0" destOrd="1" presId="urn:microsoft.com/office/officeart/2005/8/layout/hList6"/>
    <dgm:cxn modelId="{B88DB9DC-DBD5-49CA-BAF1-5D253640F170}" type="presOf" srcId="{EF8F9A02-27AD-4109-9ECB-E29AE4674CF0}" destId="{1A3B0B17-472A-49FF-911B-2AD71A6D3D87}" srcOrd="0" destOrd="2" presId="urn:microsoft.com/office/officeart/2005/8/layout/hList6"/>
    <dgm:cxn modelId="{2FA02CE2-067A-42F9-A1B9-2A76FE149449}" srcId="{868239D0-CA55-4086-8A5D-FBC2208B23E8}" destId="{7C058579-8303-4ACA-A940-4603FA79D022}" srcOrd="1" destOrd="0" parTransId="{F4F714B0-9EC9-4310-9BFA-2BC9CA91850A}" sibTransId="{02773FF6-876C-4BD3-B196-B583D2B6B45A}"/>
    <dgm:cxn modelId="{DE55B2E7-F3CC-4951-BAEF-780659D96C86}" srcId="{868239D0-CA55-4086-8A5D-FBC2208B23E8}" destId="{AB00D9EE-40BD-4FDE-B7B2-451D2842373A}" srcOrd="2" destOrd="0" parTransId="{1A2EC89E-86E4-42F8-B436-F32CB5B9CD26}" sibTransId="{6132A710-6A15-430A-8C80-9E14425AD98C}"/>
    <dgm:cxn modelId="{FFF6A07E-9799-4EE0-967C-DDD5DD4341D0}" type="presParOf" srcId="{B7CFE0AA-671D-4D8C-919E-732C2C2E395C}" destId="{1A3B0B17-472A-49FF-911B-2AD71A6D3D87}" srcOrd="0" destOrd="0" presId="urn:microsoft.com/office/officeart/2005/8/layout/hList6"/>
    <dgm:cxn modelId="{314895E8-9350-4919-8FF7-A049330312B3}" type="presParOf" srcId="{B7CFE0AA-671D-4D8C-919E-732C2C2E395C}" destId="{6CFDFD8D-6B96-47DF-B57C-F713EB2070FE}" srcOrd="1" destOrd="0" presId="urn:microsoft.com/office/officeart/2005/8/layout/hList6"/>
    <dgm:cxn modelId="{77232C97-E024-4025-BC4B-175685E05C22}" type="presParOf" srcId="{B7CFE0AA-671D-4D8C-919E-732C2C2E395C}" destId="{E2EB7916-9579-4736-AB1C-F18E93AE9568}" srcOrd="2" destOrd="0" presId="urn:microsoft.com/office/officeart/2005/8/layout/hList6"/>
    <dgm:cxn modelId="{35FA1B76-8131-4354-B01C-E2E52671D389}" type="presParOf" srcId="{B7CFE0AA-671D-4D8C-919E-732C2C2E395C}" destId="{89671469-D7F3-4326-AA28-04E32F9248B7}" srcOrd="3" destOrd="0" presId="urn:microsoft.com/office/officeart/2005/8/layout/hList6"/>
    <dgm:cxn modelId="{00471C6A-8164-42EE-AB41-D71CAF12B8FC}" type="presParOf" srcId="{B7CFE0AA-671D-4D8C-919E-732C2C2E395C}" destId="{4F213A19-66F3-4254-AD0E-2A209452853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B0B17-472A-49FF-911B-2AD71A6D3D87}">
      <dsp:nvSpPr>
        <dsp:cNvPr id="0" name=""/>
        <dsp:cNvSpPr/>
      </dsp:nvSpPr>
      <dsp:spPr>
        <a:xfrm rot="16200000">
          <a:off x="-1023844" y="1024756"/>
          <a:ext cx="4419600" cy="2370087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0" rIns="17323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Bộ phận quản </a:t>
          </a:r>
          <a:r>
            <a:rPr lang="en-US" sz="2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bệnh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Quản lý thông tin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bệnh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Quản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danh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sách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bệnh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án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của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bệnh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912" y="883920"/>
        <a:ext cx="2370087" cy="2651760"/>
      </dsp:txXfrm>
    </dsp:sp>
    <dsp:sp modelId="{E2EB7916-9579-4736-AB1C-F18E93AE9568}">
      <dsp:nvSpPr>
        <dsp:cNvPr id="0" name=""/>
        <dsp:cNvSpPr/>
      </dsp:nvSpPr>
      <dsp:spPr>
        <a:xfrm rot="16200000">
          <a:off x="1566044" y="1024756"/>
          <a:ext cx="4419600" cy="2370087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0" rIns="17323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Bộ phận </a:t>
          </a:r>
          <a:r>
            <a:rPr lang="en-US" sz="2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bác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sĩ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bác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sĩ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bác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sĩ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khoa</a:t>
          </a:r>
        </a:p>
      </dsp:txBody>
      <dsp:txXfrm rot="5400000">
        <a:off x="2590800" y="883920"/>
        <a:ext cx="2370087" cy="2651760"/>
      </dsp:txXfrm>
    </dsp:sp>
    <dsp:sp modelId="{4F213A19-66F3-4254-AD0E-2A2094528530}">
      <dsp:nvSpPr>
        <dsp:cNvPr id="0" name=""/>
        <dsp:cNvSpPr/>
      </dsp:nvSpPr>
      <dsp:spPr>
        <a:xfrm rot="16200000">
          <a:off x="4071844" y="1024756"/>
          <a:ext cx="4419600" cy="2370087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0" rIns="17323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Bộ </a:t>
          </a:r>
          <a:r>
            <a:rPr lang="en-US" sz="2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phận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bệnh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án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thông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tin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bệnh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án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bệnh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án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đơn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thuốc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theo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từng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bệnh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nhân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5096600" y="883920"/>
        <a:ext cx="2370087" cy="2651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B9A80-27CB-4A71-AF91-EAFAAAB8C3EF}" type="datetimeFigureOut">
              <a:rPr lang="en-US" smtClean="0"/>
              <a:pPr/>
              <a:t>6/2/2024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30ABE-C340-42EC-9B24-90C6A849D1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B8D5-5474-4879-9F04-53170D315F2A}" type="datetime1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234B-0D7A-4E5D-9D44-6A7FA479B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41D39-31FC-49A4-9D2C-FD0F57A2028F}" type="datetime1">
              <a:rPr lang="en-US" smtClean="0"/>
              <a:t>6/2/2024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1CFB-94AE-46E5-AE1A-C582F022A6EA}" type="datetime1">
              <a:rPr lang="en-US" smtClean="0"/>
              <a:t>6/2/2024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7D88-18FC-4E82-966A-771B2AE31430}" type="datetime1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234B-0D7A-4E5D-9D44-6A7FA479B2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9ABF1-FF33-4115-B2F9-CB88281A1AC4}" type="datetime1">
              <a:rPr lang="en-US" smtClean="0"/>
              <a:t>6/2/2024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BE8A-8305-4518-8C73-9F2F3972E348}" type="datetime1">
              <a:rPr lang="en-US" smtClean="0"/>
              <a:t>6/2/2024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80B98-F67C-421F-8FEC-2048435167DC}" type="datetime1">
              <a:rPr lang="en-US" smtClean="0"/>
              <a:t>6/2/2024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C8F4-82B4-4D19-8A20-905FDE5FAA3F}" type="datetime1">
              <a:rPr lang="en-US" smtClean="0"/>
              <a:t>6/2/2024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7D17-797D-4CA5-9CC6-4A793D14A4AA}" type="datetime1">
              <a:rPr lang="en-US" smtClean="0"/>
              <a:t>6/2/2024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5431-71E1-4748-B6BC-6DEE9DCB5EA9}" type="datetime1">
              <a:rPr lang="en-US" smtClean="0"/>
              <a:t>6/2/2024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DE66-47C1-4309-A92C-7F436B2893FB}" type="datetime1">
              <a:rPr lang="en-US" smtClean="0"/>
              <a:t>6/2/2024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60BF-8DE4-4D9B-9C3C-865818A371DD}" type="datetime1">
              <a:rPr lang="en-US" smtClean="0"/>
              <a:t>6/2/2024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ED79-F1D8-4366-AD06-F186F5B08DA8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86000" y="751751"/>
            <a:ext cx="7772400" cy="1470025"/>
          </a:xfrm>
        </p:spPr>
        <p:txBody>
          <a:bodyPr/>
          <a:lstStyle/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cương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hết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905000" y="1905358"/>
            <a:ext cx="8534400" cy="1524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Đề tài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Xây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viện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1477" y="306169"/>
            <a:ext cx="5981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TRƯỜNG ĐẠI HỌC KINH TẾ KỸ THUẬT CÔNG NGHIỆP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KHOA CÔNG NGHỆ THÔNG TIN</a:t>
            </a:r>
          </a:p>
        </p:txBody>
      </p:sp>
      <p:pic>
        <p:nvPicPr>
          <p:cNvPr id="9" name="Picture 8" descr="OIP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5000" cy="1905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30088" y="3705086"/>
            <a:ext cx="40950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Giáo viên hướng dẫn: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Thùy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Dung</a:t>
            </a:r>
          </a:p>
          <a:p>
            <a:r>
              <a:rPr lang="en-US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viên thực hiện:</a:t>
            </a:r>
          </a:p>
          <a:p>
            <a:pPr marL="625475" indent="-342900">
              <a:buFont typeface="+mj-lt"/>
              <a:buAutoNum type="arabicPeriod"/>
            </a:pPr>
            <a:r>
              <a:rPr lang="en-US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5475" indent="-342900">
              <a:buFont typeface="+mj-lt"/>
              <a:buAutoNum type="arabicPeriod"/>
            </a:pPr>
            <a:r>
              <a:rPr lang="en-US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Lã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Xuân Nam</a:t>
            </a:r>
          </a:p>
          <a:p>
            <a:pPr marL="625475" indent="-34290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Lê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Đức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Trung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95900" y="635214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HÀ NỘI - 2024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234B-0D7A-4E5D-9D44-6A7FA479B20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Admin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234B-0D7A-4E5D-9D44-6A7FA479B20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FA589267-6A3F-BDCE-CDDE-3100E4D6D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34718"/>
            <a:ext cx="7714680" cy="52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1138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267" y="228313"/>
            <a:ext cx="7886700" cy="827406"/>
          </a:xfrm>
        </p:spPr>
        <p:txBody>
          <a:bodyPr/>
          <a:lstStyle/>
          <a:p>
            <a:pPr algn="l"/>
            <a:r>
              <a:rPr lang="vi-VN" dirty="0">
                <a:solidFill>
                  <a:schemeClr val="accent6"/>
                </a:solidFill>
              </a:rPr>
              <a:t>Thiết kế hệ thống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109121"/>
            <a:ext cx="4267200" cy="387334"/>
          </a:xfrm>
        </p:spPr>
        <p:txBody>
          <a:bodyPr>
            <a:normAutofit fontScale="92500" lnSpcReduction="20000"/>
          </a:bodyPr>
          <a:lstStyle/>
          <a:p>
            <a:r>
              <a:rPr lang="vi-VN" dirty="0">
                <a:latin typeface="+mj-lt"/>
              </a:rPr>
              <a:t>Thiết kệ dữ liệu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142" b="90214" l="6800" r="99067">
                        <a14:foregroundMark x1="53467" y1="19573" x2="51733" y2="15658"/>
                        <a14:foregroundMark x1="49600" y1="15302" x2="43333" y2="12278"/>
                        <a14:foregroundMark x1="40800" y1="13345" x2="33600" y2="14413"/>
                        <a14:foregroundMark x1="32800" y1="17438" x2="29200" y2="23310"/>
                        <a14:foregroundMark x1="21467" y1="25089" x2="15200" y2="32562"/>
                        <a14:foregroundMark x1="11600" y1="35587" x2="6533" y2="41993"/>
                        <a14:foregroundMark x1="7067" y1="46619" x2="5600" y2="56228"/>
                        <a14:foregroundMark x1="7467" y1="53737" x2="4267" y2="65658"/>
                        <a14:foregroundMark x1="4933" y1="50712" x2="7733" y2="81139"/>
                        <a14:foregroundMark x1="8400" y1="81673" x2="30800" y2="91281"/>
                        <a14:foregroundMark x1="32400" y1="91103" x2="79600" y2="90214"/>
                        <a14:foregroundMark x1="82533" y1="89502" x2="82267" y2="81317"/>
                        <a14:foregroundMark x1="82800" y1="78648" x2="90267" y2="72598"/>
                        <a14:foregroundMark x1="90400" y1="72064" x2="92267" y2="55872"/>
                        <a14:foregroundMark x1="91867" y1="54982" x2="99067" y2="44484"/>
                        <a14:foregroundMark x1="94267" y1="50178" x2="85733" y2="27580"/>
                        <a14:foregroundMark x1="83867" y1="22420" x2="78933" y2="13523"/>
                        <a14:foregroundMark x1="77333" y1="14235" x2="50267" y2="15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7" y="1676400"/>
            <a:ext cx="3687866" cy="3626983"/>
          </a:xfrm>
          <a:noFill/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108533"/>
            <a:ext cx="4343400" cy="387334"/>
          </a:xfrm>
        </p:spPr>
        <p:txBody>
          <a:bodyPr>
            <a:noAutofit/>
          </a:bodyPr>
          <a:lstStyle/>
          <a:p>
            <a:r>
              <a:rPr lang="vi-VN" dirty="0">
                <a:latin typeface="+mj-lt"/>
              </a:rPr>
              <a:t> Thiết kế giao diện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032119"/>
            <a:ext cx="3887391" cy="29155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1331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439400" cy="869315"/>
          </a:xfrm>
        </p:spPr>
        <p:txBody>
          <a:bodyPr/>
          <a:lstStyle/>
          <a:p>
            <a:pPr algn="l"/>
            <a:r>
              <a:rPr lang="vi-VN" dirty="0">
                <a:solidFill>
                  <a:schemeClr val="accent6"/>
                </a:solidFill>
              </a:rPr>
              <a:t>Thiết kế giao diện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14400" y="1112754"/>
            <a:ext cx="4648200" cy="411956"/>
          </a:xfrm>
        </p:spPr>
        <p:txBody>
          <a:bodyPr>
            <a:noAutofit/>
          </a:bodyPr>
          <a:lstStyle/>
          <a:p>
            <a:r>
              <a:rPr lang="vi-VN" dirty="0">
                <a:latin typeface="+mj-lt"/>
              </a:rPr>
              <a:t>* Giao diện Đăng nhập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12</a:t>
            </a:fld>
            <a:endParaRPr lang="vi-VN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8D6F817-8B2D-E450-7546-69B14EB61B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19722" y="1737161"/>
            <a:ext cx="8352555" cy="498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63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876300" y="181325"/>
            <a:ext cx="10439400" cy="863549"/>
          </a:xfrm>
        </p:spPr>
        <p:txBody>
          <a:bodyPr/>
          <a:lstStyle/>
          <a:p>
            <a:pPr algn="l"/>
            <a:r>
              <a:rPr lang="vi-VN" dirty="0">
                <a:solidFill>
                  <a:schemeClr val="accent6"/>
                </a:solidFill>
              </a:rPr>
              <a:t>Thiết kế giao diện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76300" y="1100739"/>
            <a:ext cx="4686300" cy="431594"/>
          </a:xfrm>
        </p:spPr>
        <p:txBody>
          <a:bodyPr>
            <a:noAutofit/>
          </a:bodyPr>
          <a:lstStyle/>
          <a:p>
            <a:r>
              <a:rPr lang="vi-VN" dirty="0">
                <a:latin typeface="+mj-lt"/>
              </a:rPr>
              <a:t>* Giao diện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chủ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Admin</a:t>
            </a:r>
            <a:endParaRPr lang="vi-VN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13</a:t>
            </a:fld>
            <a:endParaRPr lang="vi-VN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58F4C61-3360-DAF7-6EF8-C1F84A0875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81200" y="1582758"/>
            <a:ext cx="7924800" cy="509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14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2264" y="121470"/>
            <a:ext cx="10479699" cy="729879"/>
          </a:xfrm>
        </p:spPr>
        <p:txBody>
          <a:bodyPr>
            <a:normAutofit fontScale="90000"/>
          </a:bodyPr>
          <a:lstStyle/>
          <a:p>
            <a:pPr algn="l"/>
            <a:r>
              <a:rPr lang="vi-VN" dirty="0">
                <a:solidFill>
                  <a:schemeClr val="accent6"/>
                </a:solidFill>
              </a:rPr>
              <a:t>Thiết kế giao diện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862264" y="1068421"/>
            <a:ext cx="10262936" cy="404963"/>
          </a:xfrm>
        </p:spPr>
        <p:txBody>
          <a:bodyPr>
            <a:noAutofit/>
          </a:bodyPr>
          <a:lstStyle/>
          <a:p>
            <a:r>
              <a:rPr lang="vi-VN" dirty="0">
                <a:latin typeface="+mj-lt"/>
              </a:rPr>
              <a:t>* Giao diện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chủ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sĩ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14</a:t>
            </a:fld>
            <a:endParaRPr lang="vi-VN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4DCCE82-3119-81BA-9CAB-C84F07B8A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6227"/>
            <a:ext cx="7933653" cy="515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98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558" y="195361"/>
            <a:ext cx="10109323" cy="858642"/>
          </a:xfrm>
        </p:spPr>
        <p:txBody>
          <a:bodyPr/>
          <a:lstStyle/>
          <a:p>
            <a:pPr algn="l"/>
            <a:r>
              <a:rPr lang="vi-VN" dirty="0">
                <a:solidFill>
                  <a:schemeClr val="accent6"/>
                </a:solidFill>
              </a:rPr>
              <a:t>Thiết kế giao diện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15</a:t>
            </a:fld>
            <a:endParaRPr lang="vi-VN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857558" y="1054003"/>
            <a:ext cx="5543242" cy="423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+mj-lt"/>
              </a:rPr>
              <a:t>* Giao diệ</a:t>
            </a:r>
            <a:r>
              <a:rPr lang="en-US" dirty="0">
                <a:latin typeface="+mj-lt"/>
              </a:rPr>
              <a:t>n </a:t>
            </a:r>
            <a:r>
              <a:rPr lang="en-US" dirty="0" err="1">
                <a:latin typeface="+mj-lt"/>
              </a:rPr>
              <a:t>trang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chủ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bệnh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endParaRPr lang="vi-VN" dirty="0">
              <a:latin typeface="+mj-l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7685ACD-617B-10D7-9B4C-60936E2B7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715061"/>
            <a:ext cx="5994400" cy="478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78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F902-0B31-77CF-71E3-C8CF7007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Use Case </a:t>
            </a:r>
            <a:r>
              <a:rPr lang="en-US" sz="3200" dirty="0" err="1"/>
              <a:t>chức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bệnh</a:t>
            </a:r>
            <a:r>
              <a:rPr lang="en-US" sz="3200" dirty="0"/>
              <a:t> </a:t>
            </a:r>
            <a:r>
              <a:rPr lang="en-US" sz="3200" dirty="0" err="1"/>
              <a:t>nhân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A3970-7E34-0B85-EF8F-C12EFC0E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16</a:t>
            </a:fld>
            <a:endParaRPr lang="vi-VN"/>
          </a:p>
        </p:txBody>
      </p:sp>
      <p:pic>
        <p:nvPicPr>
          <p:cNvPr id="3" name="Picture 2" descr="A black background with white ovals&#10;&#10;Description automatically generated">
            <a:extLst>
              <a:ext uri="{FF2B5EF4-FFF2-40B4-BE49-F238E27FC236}">
                <a16:creationId xmlns:a16="http://schemas.microsoft.com/office/drawing/2014/main" id="{E6B0D7C5-526F-8327-425B-3943E8AC6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83640"/>
            <a:ext cx="5885180" cy="491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5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F902-0B31-77CF-71E3-C8CF7007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 err="1"/>
              <a:t>Biểu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 </a:t>
            </a:r>
            <a:r>
              <a:rPr lang="en-US" sz="3200" dirty="0" err="1"/>
              <a:t>hoạt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chức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đăng</a:t>
            </a:r>
            <a:r>
              <a:rPr lang="en-US" sz="3200" dirty="0"/>
              <a:t> </a:t>
            </a:r>
            <a:r>
              <a:rPr lang="en-US" sz="3200" dirty="0" err="1"/>
              <a:t>nhập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bệnh</a:t>
            </a:r>
            <a:r>
              <a:rPr lang="en-US" sz="3200" dirty="0"/>
              <a:t> </a:t>
            </a:r>
            <a:r>
              <a:rPr lang="en-US" sz="3200" dirty="0" err="1"/>
              <a:t>nhân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A3970-7E34-0B85-EF8F-C12EFC0E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17</a:t>
            </a:fld>
            <a:endParaRPr lang="vi-VN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39AF46DE-543F-FB8B-D0DB-BED127F71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43966"/>
            <a:ext cx="5733415" cy="547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03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6D954-10CE-97F7-1ADC-9A10AE7B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18</a:t>
            </a:fld>
            <a:endParaRPr lang="vi-VN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F60CBBF9-91EE-0C20-57B9-23F99A65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558" y="195361"/>
            <a:ext cx="10109323" cy="858642"/>
          </a:xfrm>
        </p:spPr>
        <p:txBody>
          <a:bodyPr/>
          <a:lstStyle/>
          <a:p>
            <a:pPr algn="l"/>
            <a:r>
              <a:rPr lang="vi-VN" dirty="0">
                <a:solidFill>
                  <a:schemeClr val="accent6"/>
                </a:solidFill>
              </a:rPr>
              <a:t>Thiết kế giao diện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D75671F-1147-11C3-3798-95914F954C25}"/>
              </a:ext>
            </a:extLst>
          </p:cNvPr>
          <p:cNvSpPr txBox="1">
            <a:spLocks/>
          </p:cNvSpPr>
          <p:nvPr/>
        </p:nvSpPr>
        <p:spPr>
          <a:xfrm>
            <a:off x="857558" y="1054003"/>
            <a:ext cx="5543242" cy="423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+mj-lt"/>
              </a:rPr>
              <a:t>* Giao diệ</a:t>
            </a:r>
            <a:r>
              <a:rPr lang="en-US" dirty="0">
                <a:latin typeface="+mj-lt"/>
              </a:rPr>
              <a:t>n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bệnh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endParaRPr lang="vi-VN" dirty="0">
              <a:latin typeface="+mj-lt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D126C2C-D87C-7556-0FCE-D0DA276EF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594336"/>
            <a:ext cx="8419282" cy="50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8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847F-DE08-F5AF-0924-856F9830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bác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sĩ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D380E-E9D2-2FEE-EEA4-04A22CED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19</a:t>
            </a:fld>
            <a:endParaRPr lang="vi-VN"/>
          </a:p>
        </p:txBody>
      </p:sp>
      <p:pic>
        <p:nvPicPr>
          <p:cNvPr id="3" name="Picture 2" descr="A black background with white ovals&#10;&#10;Description automatically generated">
            <a:extLst>
              <a:ext uri="{FF2B5EF4-FFF2-40B4-BE49-F238E27FC236}">
                <a16:creationId xmlns:a16="http://schemas.microsoft.com/office/drawing/2014/main" id="{43845543-2265-C1D3-34D7-266E9FB56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291839"/>
            <a:ext cx="7018051" cy="52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4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NỘI DUNG TRÌNH BÀY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Khảo sát dự án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Phân tích và thiết kế hệ thống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Xây dựng chương trình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234B-0D7A-4E5D-9D44-6A7FA479B20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847F-DE08-F5AF-0924-856F9830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bác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sĩ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D380E-E9D2-2FEE-EEA4-04A22CED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20</a:t>
            </a:fld>
            <a:endParaRPr lang="vi-VN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8D236F6C-CB6F-FAE5-9D1B-562133818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185" y="1116966"/>
            <a:ext cx="5733415" cy="56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64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6D954-10CE-97F7-1ADC-9A10AE7B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21</a:t>
            </a:fld>
            <a:endParaRPr lang="vi-VN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F60CBBF9-91EE-0C20-57B9-23F99A65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558" y="195361"/>
            <a:ext cx="10109323" cy="858642"/>
          </a:xfrm>
        </p:spPr>
        <p:txBody>
          <a:bodyPr/>
          <a:lstStyle/>
          <a:p>
            <a:pPr algn="l"/>
            <a:r>
              <a:rPr lang="vi-VN" dirty="0">
                <a:solidFill>
                  <a:schemeClr val="accent6"/>
                </a:solidFill>
              </a:rPr>
              <a:t>Thiết kế giao diện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D75671F-1147-11C3-3798-95914F954C25}"/>
              </a:ext>
            </a:extLst>
          </p:cNvPr>
          <p:cNvSpPr txBox="1">
            <a:spLocks/>
          </p:cNvSpPr>
          <p:nvPr/>
        </p:nvSpPr>
        <p:spPr>
          <a:xfrm>
            <a:off x="857558" y="1054003"/>
            <a:ext cx="5543242" cy="423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+mj-lt"/>
              </a:rPr>
              <a:t>* Giao diệ</a:t>
            </a:r>
            <a:r>
              <a:rPr lang="en-US" dirty="0">
                <a:latin typeface="+mj-lt"/>
              </a:rPr>
              <a:t>n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sĩ</a:t>
            </a:r>
            <a:endParaRPr lang="vi-VN" dirty="0">
              <a:latin typeface="+mj-lt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AE7F8D4-9DFD-4498-4D9B-BBF3C985C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489" y="1600322"/>
            <a:ext cx="8355022" cy="51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4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A94C-0626-DBCE-BDE3-0214CDDC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bệnh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24D0F-38F6-3987-46ED-22CAE0AF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22</a:t>
            </a:fld>
            <a:endParaRPr lang="vi-VN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29EDE5C-8EE2-8C2E-9611-B0D223F36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17638"/>
            <a:ext cx="6858000" cy="490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52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A94C-0626-DBCE-BDE3-0214CDDC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bệnh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24D0F-38F6-3987-46ED-22CAE0AF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23</a:t>
            </a:fld>
            <a:endParaRPr lang="vi-VN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A2D5513C-EA2F-307B-2ABF-647759EC7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147588"/>
            <a:ext cx="5733415" cy="56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37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6D954-10CE-97F7-1ADC-9A10AE7B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24</a:t>
            </a:fld>
            <a:endParaRPr lang="vi-VN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F60CBBF9-91EE-0C20-57B9-23F99A65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558" y="195361"/>
            <a:ext cx="10109323" cy="858642"/>
          </a:xfrm>
        </p:spPr>
        <p:txBody>
          <a:bodyPr/>
          <a:lstStyle/>
          <a:p>
            <a:pPr algn="l"/>
            <a:r>
              <a:rPr lang="vi-VN" dirty="0">
                <a:solidFill>
                  <a:schemeClr val="accent6"/>
                </a:solidFill>
              </a:rPr>
              <a:t>Thiết kế giao diện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D75671F-1147-11C3-3798-95914F954C25}"/>
              </a:ext>
            </a:extLst>
          </p:cNvPr>
          <p:cNvSpPr txBox="1">
            <a:spLocks/>
          </p:cNvSpPr>
          <p:nvPr/>
        </p:nvSpPr>
        <p:spPr>
          <a:xfrm>
            <a:off x="857558" y="1054003"/>
            <a:ext cx="5543242" cy="423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+mj-lt"/>
              </a:rPr>
              <a:t>* Giao diệ</a:t>
            </a:r>
            <a:r>
              <a:rPr lang="en-US" dirty="0">
                <a:latin typeface="+mj-lt"/>
              </a:rPr>
              <a:t>n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bệnh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án</a:t>
            </a:r>
            <a:endParaRPr lang="vi-VN" dirty="0">
              <a:latin typeface="+mj-lt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2EFF1D5-EBBD-F038-B93C-FAC1842B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19" y="1590040"/>
            <a:ext cx="8395362" cy="507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3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9F22-585F-73D9-A4F7-3DD908D5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thuốc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A7F8-41FA-1227-E198-97A0246E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25</a:t>
            </a:fld>
            <a:endParaRPr lang="vi-VN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3E5535C-7B40-AB12-1EFE-C9978E3EC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97443"/>
            <a:ext cx="7799590" cy="517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34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9F22-585F-73D9-A4F7-3DD908D5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bệnh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A7F8-41FA-1227-E198-97A0246E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26</a:t>
            </a:fld>
            <a:endParaRPr lang="vi-VN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BB127E5E-37EA-1A90-BCA1-78B4DBE8F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05814"/>
            <a:ext cx="5733415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80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6D954-10CE-97F7-1ADC-9A10AE7B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27</a:t>
            </a:fld>
            <a:endParaRPr lang="vi-VN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F60CBBF9-91EE-0C20-57B9-23F99A65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558" y="195361"/>
            <a:ext cx="10109323" cy="858642"/>
          </a:xfrm>
        </p:spPr>
        <p:txBody>
          <a:bodyPr/>
          <a:lstStyle/>
          <a:p>
            <a:pPr algn="l"/>
            <a:r>
              <a:rPr lang="vi-VN" dirty="0">
                <a:solidFill>
                  <a:schemeClr val="accent6"/>
                </a:solidFill>
              </a:rPr>
              <a:t>Thiết kế giao diện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D75671F-1147-11C3-3798-95914F954C25}"/>
              </a:ext>
            </a:extLst>
          </p:cNvPr>
          <p:cNvSpPr txBox="1">
            <a:spLocks/>
          </p:cNvSpPr>
          <p:nvPr/>
        </p:nvSpPr>
        <p:spPr>
          <a:xfrm>
            <a:off x="857558" y="1054003"/>
            <a:ext cx="5543242" cy="423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+mj-lt"/>
              </a:rPr>
              <a:t>* Giao diệ</a:t>
            </a:r>
            <a:r>
              <a:rPr lang="en-US" dirty="0">
                <a:latin typeface="+mj-lt"/>
              </a:rPr>
              <a:t>n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endParaRPr lang="vi-VN" dirty="0">
              <a:latin typeface="+mj-lt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9408409-B340-7FAE-8F08-7F95D3035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00" y="1558033"/>
            <a:ext cx="8255800" cy="513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1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9F22-585F-73D9-A4F7-3DD908D5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A7F8-41FA-1227-E198-97A0246E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28</a:t>
            </a:fld>
            <a:endParaRPr lang="vi-VN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92FB6F8-8C85-ABE7-82BB-0CA39ECF9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068" y="1647508"/>
            <a:ext cx="7903864" cy="470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38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9F22-585F-73D9-A4F7-3DD908D5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đồ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endParaRPr lang="en-US"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A7F8-41FA-1227-E198-97A0246E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29</a:t>
            </a:fld>
            <a:endParaRPr lang="vi-VN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ACC77A54-CB9A-D282-2E67-409029D38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67" y="1164745"/>
            <a:ext cx="5733415" cy="519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6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10431262" cy="1020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1. Khảo sát dự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0776"/>
            <a:ext cx="104394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Khảo sát hiện trạng</a:t>
            </a:r>
          </a:p>
          <a:p>
            <a:pPr lvl="1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trình xử lí nghiệp vụ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83530020"/>
              </p:ext>
            </p:extLst>
          </p:nvPr>
        </p:nvGraphicFramePr>
        <p:xfrm>
          <a:off x="2400300" y="2362200"/>
          <a:ext cx="7467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234B-0D7A-4E5D-9D44-6A7FA479B20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wedg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6D954-10CE-97F7-1ADC-9A10AE7B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30</a:t>
            </a:fld>
            <a:endParaRPr lang="vi-VN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F60CBBF9-91EE-0C20-57B9-23F99A65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558" y="195361"/>
            <a:ext cx="10109323" cy="858642"/>
          </a:xfrm>
        </p:spPr>
        <p:txBody>
          <a:bodyPr/>
          <a:lstStyle/>
          <a:p>
            <a:pPr algn="l"/>
            <a:r>
              <a:rPr lang="vi-VN" dirty="0">
                <a:solidFill>
                  <a:schemeClr val="accent6"/>
                </a:solidFill>
              </a:rPr>
              <a:t>Thiết kế giao diện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D75671F-1147-11C3-3798-95914F954C25}"/>
              </a:ext>
            </a:extLst>
          </p:cNvPr>
          <p:cNvSpPr txBox="1">
            <a:spLocks/>
          </p:cNvSpPr>
          <p:nvPr/>
        </p:nvSpPr>
        <p:spPr>
          <a:xfrm>
            <a:off x="857558" y="1054003"/>
            <a:ext cx="5543242" cy="4234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+mj-lt"/>
              </a:rPr>
              <a:t>* Giao diệ</a:t>
            </a:r>
            <a:r>
              <a:rPr lang="en-US" dirty="0">
                <a:latin typeface="+mj-lt"/>
              </a:rPr>
              <a:t>n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khoản</a:t>
            </a:r>
            <a:endParaRPr lang="vi-VN" dirty="0">
              <a:latin typeface="+mj-lt"/>
            </a:endParaRPr>
          </a:p>
        </p:txBody>
      </p:sp>
      <p:pic>
        <p:nvPicPr>
          <p:cNvPr id="3" name="Picture 2" descr="A screenshot of a computer menu&#10;&#10;Description automatically generated">
            <a:extLst>
              <a:ext uri="{FF2B5EF4-FFF2-40B4-BE49-F238E27FC236}">
                <a16:creationId xmlns:a16="http://schemas.microsoft.com/office/drawing/2014/main" id="{14093AA3-11B4-FCE8-2127-646A4538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70251"/>
            <a:ext cx="7677446" cy="478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31</a:t>
            </a:fld>
            <a:endParaRPr lang="vi-VN"/>
          </a:p>
        </p:txBody>
      </p:sp>
      <p:sp>
        <p:nvSpPr>
          <p:cNvPr id="17" name="TextBox 16"/>
          <p:cNvSpPr txBox="1"/>
          <p:nvPr/>
        </p:nvSpPr>
        <p:spPr>
          <a:xfrm>
            <a:off x="904711" y="160902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Xây dựng chương trình</a:t>
            </a:r>
          </a:p>
        </p:txBody>
      </p:sp>
      <p:sp>
        <p:nvSpPr>
          <p:cNvPr id="18" name="Title 8"/>
          <p:cNvSpPr txBox="1">
            <a:spLocks/>
          </p:cNvSpPr>
          <p:nvPr/>
        </p:nvSpPr>
        <p:spPr>
          <a:xfrm>
            <a:off x="867389" y="832848"/>
            <a:ext cx="10470822" cy="722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3700" dirty="0">
                <a:solidFill>
                  <a:schemeClr val="accent6">
                    <a:lumMod val="75000"/>
                  </a:schemeClr>
                </a:solidFill>
              </a:rPr>
              <a:t>Tạo</a:t>
            </a:r>
            <a:r>
              <a:rPr lang="vi-VN" sz="3600" dirty="0">
                <a:solidFill>
                  <a:schemeClr val="accent6">
                    <a:lumMod val="75000"/>
                  </a:schemeClr>
                </a:solidFill>
              </a:rPr>
              <a:t> cơ sở dữ liệu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idx="1"/>
          </p:nvPr>
        </p:nvSpPr>
        <p:spPr>
          <a:xfrm>
            <a:off x="797089" y="1526446"/>
            <a:ext cx="10470822" cy="468000"/>
          </a:xfrm>
        </p:spPr>
        <p:txBody>
          <a:bodyPr/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Sơ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mối quan hệ thực thể</a:t>
            </a:r>
          </a:p>
        </p:txBody>
      </p:sp>
      <p:sp>
        <p:nvSpPr>
          <p:cNvPr id="21" name="Slide Number Placeholder 15"/>
          <p:cNvSpPr txBox="1">
            <a:spLocks/>
          </p:cNvSpPr>
          <p:nvPr/>
        </p:nvSpPr>
        <p:spPr>
          <a:xfrm>
            <a:off x="8705522" y="765440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D9ED79-F1D8-4366-AD06-F186F5B08DA8}" type="slidenum">
              <a:rPr lang="vi-VN" smtClean="0"/>
              <a:pPr/>
              <a:t>31</a:t>
            </a:fld>
            <a:endParaRPr lang="vi-V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D42412-B785-6146-90B8-E23C1D6FB5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99" y="1994446"/>
            <a:ext cx="6887150" cy="4702651"/>
          </a:xfrm>
        </p:spPr>
      </p:pic>
    </p:spTree>
    <p:extLst>
      <p:ext uri="{BB962C8B-B14F-4D97-AF65-F5344CB8AC3E}">
        <p14:creationId xmlns:p14="http://schemas.microsoft.com/office/powerpoint/2010/main" val="310827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1907_nen-ket-thuc-ppt-de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7148"/>
            <a:ext cx="12192000" cy="6865148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ED79-F1D8-4366-AD06-F186F5B08DA8}" type="slidenum">
              <a:rPr lang="vi-VN" smtClean="0"/>
              <a:pPr/>
              <a:t>32</a:t>
            </a:fld>
            <a:endParaRPr lang="vi-V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Đánh giá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Thông tin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đó chủ yếu được lưu trữ thủ công và đến khi cần tìm thì mất nhiều thời gian.</a:t>
            </a:r>
          </a:p>
          <a:p>
            <a:pPr lvl="0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rà soát và tổng hợp lại danh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sách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khám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mất nhiều công sức và thời gian.</a:t>
            </a: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Hệ thống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nhân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vẫn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còn chưa ổn định và thường xuyên bị lỗi. Thời gian bảo trì còn kéo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234B-0D7A-4E5D-9D44-6A7FA479B20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Yêu cầu hệ thống cần xây dựng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Chức năng xử lý</a:t>
            </a:r>
          </a:p>
          <a:p>
            <a:pPr lvl="0"/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Tích hợp và giao tiếp</a:t>
            </a:r>
          </a:p>
          <a:p>
            <a:pPr lvl="0"/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Bảo mật</a:t>
            </a:r>
          </a:p>
          <a:p>
            <a:pPr lvl="0"/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Báo cáo và thống kê</a:t>
            </a:r>
          </a:p>
          <a:p>
            <a:pPr lvl="0"/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Giao diện người dùng</a:t>
            </a:r>
          </a:p>
          <a:p>
            <a:pPr lvl="0"/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Hỗ trợ và bảo trì</a:t>
            </a:r>
          </a:p>
          <a:p>
            <a:endParaRPr lang="en-US" sz="8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234B-0D7A-4E5D-9D44-6A7FA479B20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134600" cy="1143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tích và thiết kế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11465"/>
            <a:ext cx="9144000" cy="5867400"/>
          </a:xfrm>
        </p:spPr>
        <p:txBody>
          <a:bodyPr/>
          <a:lstStyle/>
          <a:p>
            <a:pPr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tích hệ thống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 Case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i="1" u="sng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234B-0D7A-4E5D-9D44-6A7FA479B2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 descr="A white oval with black text&#10;&#10;Description automatically generated">
            <a:extLst>
              <a:ext uri="{FF2B5EF4-FFF2-40B4-BE49-F238E27FC236}">
                <a16:creationId xmlns:a16="http://schemas.microsoft.com/office/drawing/2014/main" id="{C894632B-F135-B419-E130-2F9B4810F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667000"/>
            <a:ext cx="6651174" cy="3276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109728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Biểu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234B-0D7A-4E5D-9D44-6A7FA479B20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72A0DB-A274-EAB6-169F-30D07F824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1168400"/>
            <a:ext cx="5671820" cy="56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over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bác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sĩ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234B-0D7A-4E5D-9D44-6A7FA479B20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Content Placeholder 3" descr="A diagram of a flowchart&#10;&#10;Description automatically generated">
            <a:extLst>
              <a:ext uri="{FF2B5EF4-FFF2-40B4-BE49-F238E27FC236}">
                <a16:creationId xmlns:a16="http://schemas.microsoft.com/office/drawing/2014/main" id="{71FC3F2B-EF6C-42B1-88D7-B7FD001D0E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17638"/>
            <a:ext cx="6680200" cy="52410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bệnh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nhân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234B-0D7A-4E5D-9D44-6A7FA479B2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62F93460-398A-C0B6-8D1D-CA727F163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1600"/>
            <a:ext cx="7096709" cy="511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811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ppt2966.tmp</Template>
  <TotalTime>4644</TotalTime>
  <Words>590</Words>
  <Application>Microsoft Office PowerPoint</Application>
  <PresentationFormat>Widescreen</PresentationFormat>
  <Paragraphs>111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Times New Roman</vt:lpstr>
      <vt:lpstr>Office Theme</vt:lpstr>
      <vt:lpstr>Đề cương hết môn học</vt:lpstr>
      <vt:lpstr>NỘI DUNG TRÌNH BÀY</vt:lpstr>
      <vt:lpstr>1. Khảo sát dự án</vt:lpstr>
      <vt:lpstr> Đánh giá hệ thống</vt:lpstr>
      <vt:lpstr> Yêu cầu hệ thống cần xây dựng</vt:lpstr>
      <vt:lpstr>2. Phân tích và thiết kế hệ thống</vt:lpstr>
      <vt:lpstr>PowerPoint Presentation</vt:lpstr>
      <vt:lpstr>Biểu đồ hoạt động chức năng đăng nhập bác sĩ</vt:lpstr>
      <vt:lpstr>Biểu đồ hoạt động chức năng đăng nhập bệnh nhân</vt:lpstr>
      <vt:lpstr>Biểu đồ hoạt động chức năng đăng nhập Admin</vt:lpstr>
      <vt:lpstr>Thiết kế hệ thống</vt:lpstr>
      <vt:lpstr>Thiết kế giao diện</vt:lpstr>
      <vt:lpstr>Thiết kế giao diện</vt:lpstr>
      <vt:lpstr>Thiết kế giao diện</vt:lpstr>
      <vt:lpstr>Thiết kế giao diện</vt:lpstr>
      <vt:lpstr>Use Case chức năng quản lý bệnh nhân</vt:lpstr>
      <vt:lpstr>Biểu đồ hoạt động chức năng đăng nhập quản lý bệnh nhân</vt:lpstr>
      <vt:lpstr>Thiết kế giao diện</vt:lpstr>
      <vt:lpstr>Use Case chức năng quản lý bác sĩ</vt:lpstr>
      <vt:lpstr>Biểu đồ hoạt động chức năng quản lí bác sĩ</vt:lpstr>
      <vt:lpstr>Thiết kế giao diện</vt:lpstr>
      <vt:lpstr>Use Case chức năng quản lý bệnh án</vt:lpstr>
      <vt:lpstr>Biểu đồ hoạt động chức năng quản lý bệnh án</vt:lpstr>
      <vt:lpstr>Thiết kế giao diện</vt:lpstr>
      <vt:lpstr>Use Case chức năng quản lý tạo đơn thuốc</vt:lpstr>
      <vt:lpstr>Biểu đồ hoạt động chức năng quản lý bệnh án</vt:lpstr>
      <vt:lpstr>Thiết kế giao diện</vt:lpstr>
      <vt:lpstr>Use Case chức năng quản lý tài khoản</vt:lpstr>
      <vt:lpstr>Biểu đồ hoạt động chức năng quản lý tài khoản</vt:lpstr>
      <vt:lpstr>Thiết kế giao diện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</dc:title>
  <dc:creator>T470S</dc:creator>
  <cp:lastModifiedBy>La Nam</cp:lastModifiedBy>
  <cp:revision>147</cp:revision>
  <dcterms:created xsi:type="dcterms:W3CDTF">2023-12-24T14:24:24Z</dcterms:created>
  <dcterms:modified xsi:type="dcterms:W3CDTF">2024-06-02T06:48:59Z</dcterms:modified>
</cp:coreProperties>
</file>