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28" r:id="rId4"/>
    <p:sldId id="329" r:id="rId5"/>
    <p:sldId id="331" r:id="rId6"/>
    <p:sldId id="332" r:id="rId7"/>
    <p:sldId id="330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313" r:id="rId17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 autoAdjust="0"/>
    <p:restoredTop sz="81379" autoAdjust="0"/>
  </p:normalViewPr>
  <p:slideViewPr>
    <p:cSldViewPr snapToGrid="0">
      <p:cViewPr varScale="1">
        <p:scale>
          <a:sx n="94" d="100"/>
          <a:sy n="94" d="100"/>
        </p:scale>
        <p:origin x="96" y="522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3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0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4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1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6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banvien.com.vn/browse/LD-95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smtClean="0"/>
              <a:t>Python Basic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use break, continue, and pass statements to control the loop in python.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28072"/>
              </p:ext>
            </p:extLst>
          </p:nvPr>
        </p:nvGraphicFramePr>
        <p:xfrm>
          <a:off x="1123609" y="1426780"/>
          <a:ext cx="5942177" cy="2683768"/>
        </p:xfrm>
        <a:graphic>
          <a:graphicData uri="http://schemas.openxmlformats.org/drawingml/2006/table">
            <a:tbl>
              <a:tblPr>
                <a:tableStyleId>{6299AA33-934A-44D1-A647-C55326A2A312}</a:tableStyleId>
              </a:tblPr>
              <a:tblGrid>
                <a:gridCol w="5942177">
                  <a:extLst>
                    <a:ext uri="{9D8B030D-6E8A-4147-A177-3AD203B41FA5}">
                      <a16:colId xmlns:a16="http://schemas.microsoft.com/office/drawing/2014/main" val="2589263060"/>
                    </a:ext>
                  </a:extLst>
                </a:gridCol>
              </a:tblGrid>
              <a:tr h="3063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Roboto Condensed" panose="020B0604020202020204" charset="0"/>
                          <a:ea typeface="Roboto Condensed" panose="020B0604020202020204" charset="0"/>
                        </a:rPr>
                        <a:t>Control Statement &amp; Description</a:t>
                      </a:r>
                      <a:endParaRPr lang="en-US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break</a:t>
                      </a:r>
                      <a:r>
                        <a:rPr lang="en-US" u="none" strike="noStrike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u="none" strike="noStrike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statement</a:t>
                      </a:r>
                    </a:p>
                    <a:p>
                      <a:pPr algn="just" fontAlgn="t"/>
                      <a:r>
                        <a:rPr lang="en-US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Terminates </a:t>
                      </a:r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the loop statement and transfers execution to the statement immediately following the loop.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17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continue</a:t>
                      </a:r>
                      <a:r>
                        <a:rPr lang="en-US" u="none" strike="noStrike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u="none" strike="noStrike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statement</a:t>
                      </a:r>
                    </a:p>
                    <a:p>
                      <a:pPr algn="just" fontAlgn="t"/>
                      <a:r>
                        <a:rPr lang="en-US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Causes </a:t>
                      </a:r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the loop to skip the remainder of its body and immediately retest its condition prior to reiterating.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pass</a:t>
                      </a:r>
                      <a:r>
                        <a:rPr lang="en-US" u="none" strike="noStrike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u="none" strike="noStrike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statement</a:t>
                      </a:r>
                    </a:p>
                    <a:p>
                      <a:pPr algn="just" fontAlgn="t"/>
                      <a:r>
                        <a:rPr lang="en-US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The </a:t>
                      </a:r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pass statement in Python is used when a statement is required syntactically but you do not want any command or code to execute.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9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7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function with </a:t>
            </a:r>
            <a:r>
              <a:rPr lang="en-US" b="1" dirty="0" err="1" smtClean="0"/>
              <a:t>def</a:t>
            </a:r>
            <a:r>
              <a:rPr lang="en-US" dirty="0" smtClean="0"/>
              <a:t> keyword, the function in python also have arguments and return value.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703290"/>
            <a:ext cx="7315200" cy="24318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sum(arg1 = 1,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arg2):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non-default argument follows default argument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arg2 default value = 1.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total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arg1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"Inside the function : 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Now you can call sum function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Using default value for arg2.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#sum(arg2 = 7); 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sum() missing 1 required positional argument: 'arg1'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"Outside the function : 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0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Simply, a module is a file consisting of Python </a:t>
            </a:r>
            <a:r>
              <a:rPr lang="en-US" dirty="0" smtClean="0"/>
              <a:t>code.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module can define functions, classes and </a:t>
            </a:r>
            <a:r>
              <a:rPr lang="en-US" dirty="0" smtClean="0"/>
              <a:t>variables</a:t>
            </a:r>
            <a:r>
              <a:rPr lang="en-US" dirty="0"/>
              <a:t>. A module can also include runnable </a:t>
            </a:r>
            <a:r>
              <a:rPr lang="en-US" dirty="0" smtClean="0"/>
              <a:t>code.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Using </a:t>
            </a:r>
            <a:r>
              <a:rPr lang="en-US" b="1" dirty="0" smtClean="0"/>
              <a:t>import</a:t>
            </a:r>
            <a:r>
              <a:rPr lang="en-US" dirty="0" smtClean="0"/>
              <a:t> statement to use any python source code as a module.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Some useful modules.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Openpyxl</a:t>
            </a:r>
            <a:r>
              <a:rPr lang="en-US" dirty="0"/>
              <a:t>: Working with Excel </a:t>
            </a:r>
            <a:r>
              <a:rPr lang="en-US" dirty="0" smtClean="0"/>
              <a:t>Spreadsheets.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PyPDF2: Working with PDF and word </a:t>
            </a:r>
            <a:r>
              <a:rPr lang="en-US" dirty="0" smtClean="0"/>
              <a:t>Documents.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Csv: Working with CSV Files and JSON </a:t>
            </a:r>
            <a:r>
              <a:rPr lang="en-US" dirty="0" smtClean="0"/>
              <a:t>Data.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more refer: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://automatetheboringstuff.com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0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Simple python app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8482800" cy="354865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Run this code: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3726" y="1327515"/>
            <a:ext cx="7315200" cy="4370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</a:rPr>
              <a:t>json</a:t>
            </a:r>
            <a:endParaRPr lang="en-US" sz="1000" dirty="0" smtClean="0"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 smtClean="0"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</a:rPr>
              <a:t>jira</a:t>
            </a:r>
            <a:r>
              <a:rPr lang="en-US" sz="1000" dirty="0"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8547" y="2250871"/>
            <a:ext cx="7315200" cy="89870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example_1.py</a:t>
            </a:r>
          </a:p>
          <a:p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File "example_1.py", line 2, in &lt;module&gt;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import 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jira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ModuleNotFoundError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: No module named '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jira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  <a:endParaRPr lang="en-US" sz="1000" dirty="0">
              <a:effectLst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4747" y="1830282"/>
            <a:ext cx="8482800" cy="35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output maybe: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9926" y="3288592"/>
            <a:ext cx="8482800" cy="35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means there is no module named </a:t>
            </a:r>
            <a:r>
              <a:rPr lang="en-US" dirty="0" err="1" smtClean="0"/>
              <a:t>jira</a:t>
            </a:r>
            <a:r>
              <a:rPr lang="en-US" dirty="0" smtClean="0"/>
              <a:t> on the machine, so we need to install it. Run: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58547" y="3720401"/>
            <a:ext cx="7315200" cy="28315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$ pip install 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pycparser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jira</a:t>
            </a:r>
            <a:r>
              <a:rPr lang="en-US" sz="1000" dirty="0" smtClean="0"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29926" y="4147812"/>
            <a:ext cx="8482800" cy="85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After that, we can use </a:t>
            </a:r>
            <a:r>
              <a:rPr lang="en-US" dirty="0" err="1" smtClean="0"/>
              <a:t>jira</a:t>
            </a:r>
            <a:r>
              <a:rPr lang="en-US" dirty="0"/>
              <a:t> </a:t>
            </a:r>
            <a:r>
              <a:rPr lang="en-US" dirty="0" smtClean="0"/>
              <a:t>module on you code.</a:t>
            </a:r>
          </a:p>
          <a:p>
            <a:pPr marL="228600" indent="0"/>
            <a:endParaRPr lang="en-US" dirty="0"/>
          </a:p>
          <a:p>
            <a:pPr marL="228600" indent="0"/>
            <a:r>
              <a:rPr lang="en-US" sz="1050" dirty="0" smtClean="0"/>
              <a:t>* Refer example_1.py at: </a:t>
            </a:r>
            <a:r>
              <a:rPr lang="en-US" sz="1050" dirty="0">
                <a:hlinkClick r:id="rId3"/>
              </a:rPr>
              <a:t>http://jira.banvien.com.vn/browse/LD-951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3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Simple </a:t>
            </a:r>
            <a:r>
              <a:rPr lang="en-US" dirty="0" smtClean="0"/>
              <a:t>python </a:t>
            </a:r>
            <a:r>
              <a:rPr lang="en-US" dirty="0"/>
              <a:t>app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49"/>
            <a:ext cx="3563486" cy="2353875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Modify current </a:t>
            </a:r>
            <a:r>
              <a:rPr lang="en-US" dirty="0"/>
              <a:t>source code on </a:t>
            </a:r>
            <a:r>
              <a:rPr lang="en-US" dirty="0" smtClean="0"/>
              <a:t>example_1.py: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1. Get </a:t>
            </a:r>
            <a:r>
              <a:rPr lang="en-US" dirty="0" smtClean="0"/>
              <a:t>the list of tickets assigning to you.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2. The </a:t>
            </a:r>
            <a:r>
              <a:rPr lang="en-US" dirty="0" smtClean="0"/>
              <a:t>ticket ‘s details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3. (Optional) check your </a:t>
            </a:r>
            <a:r>
              <a:rPr lang="en-US" dirty="0" err="1" smtClean="0"/>
              <a:t>logwork</a:t>
            </a:r>
            <a:r>
              <a:rPr lang="en-US" dirty="0"/>
              <a:t> </a:t>
            </a:r>
            <a:r>
              <a:rPr lang="en-US" dirty="0" smtClean="0"/>
              <a:t>in today</a:t>
            </a: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E.g. </a:t>
            </a:r>
            <a:r>
              <a:rPr lang="en-US" dirty="0" smtClean="0"/>
              <a:t>output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90936" y="781733"/>
            <a:ext cx="5055996" cy="43304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example_1.py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login...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--------------------------------------------------------------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1. My ticket.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2. Ticket details.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3. Exit.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Select action (1 or 2, ..): 1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My ticket:</a:t>
            </a:r>
          </a:p>
          <a:p>
            <a:r>
              <a:rPr lang="en-US" sz="7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LD-951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Summary: Python Basic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Status: In Progress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LD-857: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Summary: Researching Linux Driver Development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Status: In Progress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-------------------------------------------------------------</a:t>
            </a: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--------------------------------------------------------------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1. My ticket.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2. Ticket details.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3. Exit.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Select action (1 or 2, ..): 2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Ticket ID: LD-951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LD-951: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Summary: Python Basic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Status: In Progress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description: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Creating </a:t>
            </a:r>
            <a:r>
              <a:rPr lang="en-US" sz="7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training 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content for python (basic).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+ File </a:t>
            </a:r>
            <a:r>
              <a:rPr lang="en-US" sz="7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PowerPoint</a:t>
            </a: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+ Example, exercise, and test.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subtasks: []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7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originalEstimate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: 1d, </a:t>
            </a:r>
            <a:r>
              <a:rPr lang="en-US" sz="7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remainingEstimate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: 0m, </a:t>
            </a:r>
            <a:r>
              <a:rPr lang="en-US" sz="7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timeSpent</a:t>
            </a:r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: 1d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-------------------------------------------------------------</a:t>
            </a:r>
          </a:p>
          <a:p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--------------------------------------------------------------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1. My ticket.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2. Ticket details.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3. Exit.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Select action (1 or 2, ..): 3</a:t>
            </a:r>
          </a:p>
          <a:p>
            <a:r>
              <a:rPr lang="en-US" sz="700" dirty="0">
                <a:solidFill>
                  <a:prstClr val="black"/>
                </a:solidFill>
                <a:latin typeface="Lucida Console" panose="020B0609040504020204" pitchFamily="49" charset="0"/>
              </a:rPr>
              <a:t>Exiting</a:t>
            </a:r>
          </a:p>
        </p:txBody>
      </p:sp>
    </p:spTree>
    <p:extLst>
      <p:ext uri="{BB962C8B-B14F-4D97-AF65-F5344CB8AC3E}">
        <p14:creationId xmlns:p14="http://schemas.microsoft.com/office/powerpoint/2010/main" val="363502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Parsing log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Download log file: </a:t>
            </a:r>
            <a:r>
              <a:rPr lang="en-US" dirty="0" smtClean="0"/>
              <a:t>googletest-output-test-golden-lin.txt </a:t>
            </a:r>
            <a:r>
              <a:rPr lang="en-US" sz="1000" dirty="0" smtClean="0"/>
              <a:t>(</a:t>
            </a:r>
            <a:r>
              <a:rPr lang="en-US" sz="1000" i="1" dirty="0" smtClean="0"/>
              <a:t>Refer</a:t>
            </a:r>
            <a:r>
              <a:rPr lang="en-US" sz="1000" i="1" dirty="0"/>
              <a:t>: http://</a:t>
            </a:r>
            <a:r>
              <a:rPr lang="en-US" sz="1000" i="1" dirty="0" smtClean="0"/>
              <a:t>jira.banvien.com.vn/browse/LD-951</a:t>
            </a:r>
            <a:r>
              <a:rPr lang="en-US" sz="1000" dirty="0" smtClean="0"/>
              <a:t>)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Perform a python script to: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Getting total test cases ran.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Number of test cases failed and passed.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Number of disabled test.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output: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0798" y="3056857"/>
            <a:ext cx="5055996" cy="9602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example_2.py googletest-output-test-golden-lin.txt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Number of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Test Ran: 89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Test Passed: 32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Test Failed: 58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Test Disable: 1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7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What Is Python</a:t>
            </a:r>
            <a:r>
              <a:rPr lang="en-US" dirty="0" smtClean="0"/>
              <a:t>?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Basic.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Lists and </a:t>
            </a:r>
            <a:r>
              <a:rPr lang="en-US" dirty="0" smtClean="0"/>
              <a:t>Tuples.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Dictionary.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Decision </a:t>
            </a:r>
            <a:r>
              <a:rPr lang="en-US" dirty="0" smtClean="0"/>
              <a:t>Making.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Loops.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Loop Control </a:t>
            </a:r>
            <a:r>
              <a:rPr lang="en-US" dirty="0" smtClean="0"/>
              <a:t>Statements.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Functions.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Python </a:t>
            </a:r>
            <a:r>
              <a:rPr lang="en-US" dirty="0" smtClean="0"/>
              <a:t>Modules.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Exercise</a:t>
            </a:r>
            <a:r>
              <a:rPr lang="en-US" dirty="0"/>
              <a:t>: Simple </a:t>
            </a:r>
            <a:r>
              <a:rPr lang="en-US" dirty="0" smtClean="0"/>
              <a:t>python app.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Exercise</a:t>
            </a:r>
            <a:r>
              <a:rPr lang="en-US" dirty="0"/>
              <a:t>: Parsing log </a:t>
            </a:r>
            <a:r>
              <a:rPr lang="en-US" dirty="0" smtClean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Python is a high-level, interpreted, interactive and object-oriented scripting </a:t>
            </a:r>
            <a:r>
              <a:rPr lang="en-US" dirty="0" smtClean="0"/>
              <a:t>language.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Python is designed to be highly </a:t>
            </a:r>
            <a:r>
              <a:rPr lang="en-US" dirty="0" smtClean="0"/>
              <a:t>readable.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Characteristics of </a:t>
            </a:r>
            <a:r>
              <a:rPr lang="en-US" dirty="0" smtClean="0"/>
              <a:t>Python: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</a:t>
            </a:r>
            <a:r>
              <a:rPr lang="en-US" dirty="0" smtClean="0"/>
              <a:t>upports functional, </a:t>
            </a:r>
            <a:r>
              <a:rPr lang="en-US" dirty="0"/>
              <a:t>structured programming methods as well as </a:t>
            </a:r>
            <a:r>
              <a:rPr lang="en-US" dirty="0" smtClean="0"/>
              <a:t>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can be used as a scripting language or can be compiled to byte-code for building large </a:t>
            </a:r>
            <a:r>
              <a:rPr lang="en-US" dirty="0" smtClean="0"/>
              <a:t>applications.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It supports automatic garbage </a:t>
            </a:r>
            <a:r>
              <a:rPr lang="en-US" dirty="0" smtClean="0"/>
              <a:t>collection.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It can be easily integrated with C, C++, COM, ActiveX, CORBA, and Java.</a:t>
            </a:r>
          </a:p>
        </p:txBody>
      </p:sp>
    </p:spTree>
    <p:extLst>
      <p:ext uri="{BB962C8B-B14F-4D97-AF65-F5344CB8AC3E}">
        <p14:creationId xmlns:p14="http://schemas.microsoft.com/office/powerpoint/2010/main" val="18295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Python.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19987"/>
            <a:ext cx="8482800" cy="1294289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Install Python.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Download the version you want to use at: </a:t>
            </a:r>
            <a:r>
              <a:rPr lang="en-US" dirty="0">
                <a:hlinkClick r:id="rId3"/>
              </a:rPr>
              <a:t>https://www.python.org/downloads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Or run the script</a:t>
            </a:r>
            <a:r>
              <a:rPr lang="en-US" dirty="0"/>
              <a:t>: </a:t>
            </a:r>
            <a:r>
              <a:rPr lang="en-US" b="1" dirty="0" smtClean="0"/>
              <a:t>setup_workspace.sh</a:t>
            </a:r>
            <a:r>
              <a:rPr lang="en-US" dirty="0" smtClean="0"/>
              <a:t> </a:t>
            </a:r>
            <a:r>
              <a:rPr lang="en-US" sz="1000" dirty="0">
                <a:solidFill>
                  <a:prstClr val="black"/>
                </a:solidFill>
              </a:rPr>
              <a:t>(</a:t>
            </a:r>
            <a:r>
              <a:rPr lang="en-US" sz="1000" i="1" dirty="0">
                <a:solidFill>
                  <a:prstClr val="black"/>
                </a:solidFill>
              </a:rPr>
              <a:t>Refer: http://jira.banvien.com.vn/browse/LD-951</a:t>
            </a:r>
            <a:r>
              <a:rPr lang="en-US" sz="1000" dirty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Hello world python code: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2" indent="-285750">
              <a:lnSpc>
                <a:spcPct val="114000"/>
              </a:lnSpc>
              <a:spcBef>
                <a:spcPts val="0"/>
              </a:spcBef>
              <a:buSzPts val="1500"/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2" indent="-285750">
              <a:lnSpc>
                <a:spcPct val="114000"/>
              </a:lnSpc>
              <a:spcBef>
                <a:spcPts val="0"/>
              </a:spcBef>
              <a:buSzPts val="1500"/>
              <a:buFont typeface="Wingdings" panose="05000000000000000000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save </a:t>
            </a:r>
            <a:r>
              <a:rPr lang="en-US" dirty="0"/>
              <a:t>this code </a:t>
            </a:r>
            <a:r>
              <a:rPr lang="en-US" dirty="0" smtClean="0"/>
              <a:t>to </a:t>
            </a:r>
            <a:r>
              <a:rPr lang="en-US" i="1" dirty="0"/>
              <a:t>hello.py </a:t>
            </a:r>
            <a:r>
              <a:rPr lang="en-US" dirty="0"/>
              <a:t>and then run it on </a:t>
            </a:r>
            <a:r>
              <a:rPr lang="en-US" dirty="0" smtClean="0"/>
              <a:t>terminal: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Or using </a:t>
            </a:r>
            <a:r>
              <a:rPr lang="en-US" dirty="0"/>
              <a:t>python </a:t>
            </a:r>
            <a:r>
              <a:rPr lang="en-US" dirty="0" smtClean="0"/>
              <a:t>interpreter likes: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44" y="2114276"/>
            <a:ext cx="7315200" cy="3074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5741" y="2815645"/>
            <a:ext cx="6810703" cy="6370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/d/workspace/src/python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hello.py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Hello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15741" y="3784970"/>
            <a:ext cx="6810703" cy="12603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BFBF00"/>
                </a:solidFill>
                <a:latin typeface="Lucida Console" panose="020B0609040504020204" pitchFamily="49" charset="0"/>
              </a:rPr>
              <a:t>/d/workspace/src/python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-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Python 3.7.5 (tags/v3.7.5:5c02a39a0b, Oct 15 2019, 00:11:34) [MSC v.1916 64 bit (AMD64)] on win32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print("Hello")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Hello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927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Python Reserved </a:t>
            </a:r>
            <a:r>
              <a:rPr lang="en-US" dirty="0" smtClean="0"/>
              <a:t>Words.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keywords are reserved</a:t>
            </a:r>
            <a:r>
              <a:rPr lang="en-US" dirty="0"/>
              <a:t> </a:t>
            </a:r>
            <a:r>
              <a:rPr lang="en-US" dirty="0" smtClean="0"/>
              <a:t>and you shouldn't use it (and, or, if, else, </a:t>
            </a:r>
            <a:r>
              <a:rPr lang="en-US" dirty="0" err="1" smtClean="0"/>
              <a:t>elif</a:t>
            </a:r>
            <a:r>
              <a:rPr lang="en-US" dirty="0" smtClean="0"/>
              <a:t>, import, try, catch, </a:t>
            </a:r>
            <a:r>
              <a:rPr lang="en-US" dirty="0" err="1" smtClean="0"/>
              <a:t>def</a:t>
            </a:r>
            <a:r>
              <a:rPr lang="en-US" dirty="0" smtClean="0"/>
              <a:t>, …).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Lines and </a:t>
            </a:r>
            <a:r>
              <a:rPr lang="en-US" dirty="0" smtClean="0"/>
              <a:t>Indentation.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All </a:t>
            </a:r>
            <a:r>
              <a:rPr lang="en-US" dirty="0"/>
              <a:t>statements within the block must be indented the same </a:t>
            </a:r>
            <a:r>
              <a:rPr lang="en-US" dirty="0" smtClean="0"/>
              <a:t>amount.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Variables.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Python supports standard data type: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Numbers, String, List, </a:t>
            </a:r>
            <a:r>
              <a:rPr lang="en-US" dirty="0" err="1" smtClean="0"/>
              <a:t>Typle</a:t>
            </a:r>
            <a:r>
              <a:rPr lang="en-US" dirty="0" smtClean="0"/>
              <a:t>, Dictionary. Example: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3295277"/>
            <a:ext cx="7315200" cy="124585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Numbers: Signed integers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var2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Numbers: floating point real values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 World!'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tinylist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tinytuple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Lists and Tuples </a:t>
            </a:r>
            <a:r>
              <a:rPr lang="en-US" sz="1400" dirty="0"/>
              <a:t>contains items separated by </a:t>
            </a:r>
            <a:r>
              <a:rPr lang="en-US" sz="1400" dirty="0" smtClean="0"/>
              <a:t>commas.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Difference between them: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Lists are enclosed </a:t>
            </a:r>
            <a:r>
              <a:rPr lang="en-US" sz="1200" dirty="0"/>
              <a:t>within square brackets [ ]. </a:t>
            </a:r>
            <a:r>
              <a:rPr lang="en-US" sz="1200" dirty="0" smtClean="0"/>
              <a:t>And </a:t>
            </a:r>
            <a:r>
              <a:rPr lang="en-US" sz="1200" dirty="0"/>
              <a:t>their elements and size can be </a:t>
            </a:r>
            <a:r>
              <a:rPr lang="en-US" sz="1200" dirty="0" smtClean="0"/>
              <a:t>changed.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Tuples are </a:t>
            </a:r>
            <a:r>
              <a:rPr lang="en-US" sz="1200" dirty="0"/>
              <a:t>enclosed within </a:t>
            </a:r>
            <a:r>
              <a:rPr lang="en-US" sz="1200" dirty="0" smtClean="0"/>
              <a:t>parentheses ( ). And </a:t>
            </a:r>
            <a:r>
              <a:rPr lang="en-US" sz="1200" dirty="0"/>
              <a:t>cannot be </a:t>
            </a:r>
            <a:r>
              <a:rPr lang="en-US" sz="1200" dirty="0" smtClean="0"/>
              <a:t>updated.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sz="1200" dirty="0"/>
              <a:t>Tuples can be thought of as read-only </a:t>
            </a:r>
            <a:r>
              <a:rPr lang="en-US" sz="1200" dirty="0" smtClean="0"/>
              <a:t>lists.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Example list: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Example tuple:</a:t>
            </a:r>
            <a:endParaRPr lang="en-US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3983515"/>
            <a:ext cx="7315200" cy="9689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786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70.2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(tuple)   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complete list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(tuple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first element of the list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(tuple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elements starting from 2nd till 3rd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(tuple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elements starting from 3rd element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601051"/>
            <a:ext cx="7315200" cy="9853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786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70.2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(list)  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complete list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first element of the list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elements starting from 2nd till 3rd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rint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r>
              <a:rPr lang="en-US" sz="1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elements starting from 3rd element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7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Python’s dictionary </a:t>
            </a:r>
            <a:r>
              <a:rPr lang="en-US" dirty="0"/>
              <a:t>work like associative arrays or hashes found in Perl and consist of key-value </a:t>
            </a:r>
            <a:r>
              <a:rPr lang="en-US" dirty="0" smtClean="0"/>
              <a:t>pairs.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Dictionaries are enclosed by curly braces </a:t>
            </a:r>
            <a:r>
              <a:rPr lang="en-US" b="1" dirty="0" smtClean="0"/>
              <a:t>{  }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values </a:t>
            </a:r>
            <a:r>
              <a:rPr lang="en-US" dirty="0"/>
              <a:t>can be assigned and accessed using square braces </a:t>
            </a:r>
            <a:r>
              <a:rPr lang="en-US" b="1" dirty="0" smtClean="0"/>
              <a:t>[ ]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dictionary: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1609" y="2373726"/>
            <a:ext cx="7315200" cy="16112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'one'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is one"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is two"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tinydict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'code'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6734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'sales'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'one'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value for 'one' key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value for 2 key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complete dictionary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tinydict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all the keys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tinydict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all the values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4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/>
              <a:t>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Python programming language provides </a:t>
            </a:r>
            <a:r>
              <a:rPr lang="en-US" dirty="0" smtClean="0"/>
              <a:t>3 </a:t>
            </a:r>
            <a:r>
              <a:rPr lang="en-US" dirty="0"/>
              <a:t>types of decision making </a:t>
            </a:r>
            <a:r>
              <a:rPr lang="en-US" dirty="0" smtClean="0"/>
              <a:t>statements: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smtClean="0"/>
              <a:t>statements.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if...else </a:t>
            </a:r>
            <a:r>
              <a:rPr lang="en-US" dirty="0" smtClean="0"/>
              <a:t>statements.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and </a:t>
            </a:r>
            <a:r>
              <a:rPr lang="en-US" b="1" dirty="0"/>
              <a:t>nested if</a:t>
            </a:r>
            <a:r>
              <a:rPr lang="en-US" dirty="0"/>
              <a:t> </a:t>
            </a:r>
            <a:r>
              <a:rPr lang="en-US" dirty="0" smtClean="0"/>
              <a:t>statements.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78" y="2616986"/>
            <a:ext cx="7315200" cy="240142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statement.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"Expression value is less than 200"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"Which is 150"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nested if statement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"Which is 100"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"Which is 50"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"Expression value is less than 50"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if...else statement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"Could not find true expression"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bye!"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Python programming language provides </a:t>
            </a:r>
            <a:r>
              <a:rPr lang="en-US" dirty="0" smtClean="0"/>
              <a:t>3 </a:t>
            </a:r>
            <a:r>
              <a:rPr lang="en-US" dirty="0"/>
              <a:t>types of loops to handle looping </a:t>
            </a:r>
            <a:r>
              <a:rPr lang="en-US" dirty="0" smtClean="0"/>
              <a:t>requirements.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while loop, for loop, and nested loops.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904427"/>
            <a:ext cx="7315200" cy="296132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Example for loop.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'Python'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'The letter: 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j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nested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j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"{} is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prime"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"Else of while!"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"End!"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2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11874</TotalTime>
  <Words>1358</Words>
  <Application>Microsoft Office PowerPoint</Application>
  <PresentationFormat>On-screen Show (16:9)</PresentationFormat>
  <Paragraphs>243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Lucida Console</vt:lpstr>
      <vt:lpstr>Roboto Condensed</vt:lpstr>
      <vt:lpstr>Calibri</vt:lpstr>
      <vt:lpstr>Wingdings</vt:lpstr>
      <vt:lpstr>Courier New</vt:lpstr>
      <vt:lpstr>Arial</vt:lpstr>
      <vt:lpstr>Times New Roman</vt:lpstr>
      <vt:lpstr>Office Theme</vt:lpstr>
      <vt:lpstr>Python Basic</vt:lpstr>
      <vt:lpstr>Contents</vt:lpstr>
      <vt:lpstr>What Is Python?</vt:lpstr>
      <vt:lpstr>Hello World In Python.</vt:lpstr>
      <vt:lpstr>Basic</vt:lpstr>
      <vt:lpstr>Lists and Tuples</vt:lpstr>
      <vt:lpstr>Dictionary</vt:lpstr>
      <vt:lpstr>Decision Making</vt:lpstr>
      <vt:lpstr>Loops</vt:lpstr>
      <vt:lpstr>Loop Control Statements</vt:lpstr>
      <vt:lpstr>Functions</vt:lpstr>
      <vt:lpstr>Python Modules</vt:lpstr>
      <vt:lpstr>Exercise: Simple python app (1/2)</vt:lpstr>
      <vt:lpstr>Exercise: Simple python app (2/2)</vt:lpstr>
      <vt:lpstr>Exercise: Parsing log file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630</cp:revision>
  <dcterms:modified xsi:type="dcterms:W3CDTF">2020-01-17T03:46:00Z</dcterms:modified>
</cp:coreProperties>
</file>