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 id="2147483721" r:id="rId2"/>
  </p:sldMasterIdLst>
  <p:notesMasterIdLst>
    <p:notesMasterId r:id="rId37"/>
  </p:notesMasterIdLst>
  <p:sldIdLst>
    <p:sldId id="257" r:id="rId3"/>
    <p:sldId id="258" r:id="rId4"/>
    <p:sldId id="293" r:id="rId5"/>
    <p:sldId id="321" r:id="rId6"/>
    <p:sldId id="322" r:id="rId7"/>
    <p:sldId id="323" r:id="rId8"/>
    <p:sldId id="324" r:id="rId9"/>
    <p:sldId id="326" r:id="rId10"/>
    <p:sldId id="308" r:id="rId11"/>
    <p:sldId id="294" r:id="rId12"/>
    <p:sldId id="320" r:id="rId13"/>
    <p:sldId id="295" r:id="rId14"/>
    <p:sldId id="310" r:id="rId15"/>
    <p:sldId id="296" r:id="rId16"/>
    <p:sldId id="298" r:id="rId17"/>
    <p:sldId id="297" r:id="rId18"/>
    <p:sldId id="299" r:id="rId19"/>
    <p:sldId id="301" r:id="rId20"/>
    <p:sldId id="303" r:id="rId21"/>
    <p:sldId id="304" r:id="rId22"/>
    <p:sldId id="305" r:id="rId23"/>
    <p:sldId id="306" r:id="rId24"/>
    <p:sldId id="307" r:id="rId25"/>
    <p:sldId id="309" r:id="rId26"/>
    <p:sldId id="312" r:id="rId27"/>
    <p:sldId id="313" r:id="rId28"/>
    <p:sldId id="314" r:id="rId29"/>
    <p:sldId id="315" r:id="rId30"/>
    <p:sldId id="316" r:id="rId31"/>
    <p:sldId id="317" r:id="rId32"/>
    <p:sldId id="318" r:id="rId33"/>
    <p:sldId id="319" r:id="rId34"/>
    <p:sldId id="292" r:id="rId35"/>
    <p:sldId id="29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0282"/>
    <a:srgbClr val="1B0B7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03" autoAdjust="0"/>
    <p:restoredTop sz="86388" autoAdjust="0"/>
  </p:normalViewPr>
  <p:slideViewPr>
    <p:cSldViewPr snapToGrid="0">
      <p:cViewPr>
        <p:scale>
          <a:sx n="50" d="100"/>
          <a:sy n="50" d="100"/>
        </p:scale>
        <p:origin x="532" y="20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DAEC7F-C272-42D8-A261-3DCF875DE68D}" type="datetimeFigureOut">
              <a:rPr lang="en-US" smtClean="0"/>
              <a:t>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B06D3D-660E-4CC6-B139-9A7EE3679EAA}" type="slidenum">
              <a:rPr lang="en-US" smtClean="0"/>
              <a:t>‹#›</a:t>
            </a:fld>
            <a:endParaRPr lang="en-US"/>
          </a:p>
        </p:txBody>
      </p:sp>
    </p:spTree>
    <p:extLst>
      <p:ext uri="{BB962C8B-B14F-4D97-AF65-F5344CB8AC3E}">
        <p14:creationId xmlns:p14="http://schemas.microsoft.com/office/powerpoint/2010/main" val="3249876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 name="Google Shape;6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3561743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 name="Google Shape;7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1358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B06D3D-660E-4CC6-B139-9A7EE3679EAA}" type="slidenum">
              <a:rPr lang="en-US" smtClean="0"/>
              <a:t>19</a:t>
            </a:fld>
            <a:endParaRPr lang="en-US"/>
          </a:p>
        </p:txBody>
      </p:sp>
    </p:spTree>
    <p:extLst>
      <p:ext uri="{BB962C8B-B14F-4D97-AF65-F5344CB8AC3E}">
        <p14:creationId xmlns:p14="http://schemas.microsoft.com/office/powerpoint/2010/main" val="2246017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B06D3D-660E-4CC6-B139-9A7EE3679EAA}" type="slidenum">
              <a:rPr lang="en-US" smtClean="0"/>
              <a:t>20</a:t>
            </a:fld>
            <a:endParaRPr lang="en-US"/>
          </a:p>
        </p:txBody>
      </p:sp>
    </p:spTree>
    <p:extLst>
      <p:ext uri="{BB962C8B-B14F-4D97-AF65-F5344CB8AC3E}">
        <p14:creationId xmlns:p14="http://schemas.microsoft.com/office/powerpoint/2010/main" val="2861221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B06D3D-660E-4CC6-B139-9A7EE3679EAA}" type="slidenum">
              <a:rPr lang="en-US" smtClean="0"/>
              <a:t>21</a:t>
            </a:fld>
            <a:endParaRPr lang="en-US"/>
          </a:p>
        </p:txBody>
      </p:sp>
    </p:spTree>
    <p:extLst>
      <p:ext uri="{BB962C8B-B14F-4D97-AF65-F5344CB8AC3E}">
        <p14:creationId xmlns:p14="http://schemas.microsoft.com/office/powerpoint/2010/main" val="3182022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B06D3D-660E-4CC6-B139-9A7EE3679EAA}" type="slidenum">
              <a:rPr lang="en-US" smtClean="0"/>
              <a:t>22</a:t>
            </a:fld>
            <a:endParaRPr lang="en-US"/>
          </a:p>
        </p:txBody>
      </p:sp>
    </p:spTree>
    <p:extLst>
      <p:ext uri="{BB962C8B-B14F-4D97-AF65-F5344CB8AC3E}">
        <p14:creationId xmlns:p14="http://schemas.microsoft.com/office/powerpoint/2010/main" val="3204436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6" name="Google Shape;366;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27194300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reserve="1">
  <p:cSld name="Title Slide">
    <p:spTree>
      <p:nvGrpSpPr>
        <p:cNvPr id="1" name="Shape 12"/>
        <p:cNvGrpSpPr/>
        <p:nvPr/>
      </p:nvGrpSpPr>
      <p:grpSpPr>
        <a:xfrm>
          <a:off x="0" y="0"/>
          <a:ext cx="0" cy="0"/>
          <a:chOff x="0" y="0"/>
          <a:chExt cx="0" cy="0"/>
        </a:xfrm>
      </p:grpSpPr>
      <p:pic>
        <p:nvPicPr>
          <p:cNvPr id="13" name="Google Shape;13;p38"/>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4" name="Google Shape;14;p38"/>
          <p:cNvSpPr txBox="1">
            <a:spLocks noGrp="1"/>
          </p:cNvSpPr>
          <p:nvPr>
            <p:ph type="ctrTitle"/>
          </p:nvPr>
        </p:nvSpPr>
        <p:spPr>
          <a:xfrm>
            <a:off x="4636643" y="4898876"/>
            <a:ext cx="7162800" cy="7052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3000"/>
              <a:buFont typeface="Roboto Condensed"/>
              <a:buNone/>
              <a:defRPr sz="4000">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 name="Google Shape;15;p38"/>
          <p:cNvSpPr txBox="1">
            <a:spLocks noGrp="1"/>
          </p:cNvSpPr>
          <p:nvPr>
            <p:ph type="subTitle" idx="1"/>
          </p:nvPr>
        </p:nvSpPr>
        <p:spPr>
          <a:xfrm>
            <a:off x="4664268" y="5432447"/>
            <a:ext cx="7125600" cy="4508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1067"/>
              </a:spcBef>
              <a:spcAft>
                <a:spcPts val="0"/>
              </a:spcAft>
              <a:buClr>
                <a:schemeClr val="dk1"/>
              </a:buClr>
              <a:buSzPts val="1700"/>
              <a:buFont typeface="Roboto Condensed"/>
              <a:buNone/>
              <a:defRPr sz="2267">
                <a:latin typeface="Roboto Condensed"/>
                <a:ea typeface="Roboto Condensed"/>
                <a:cs typeface="Roboto Condensed"/>
                <a:sym typeface="Roboto Condensed"/>
              </a:defRPr>
            </a:lvl1pPr>
            <a:lvl2pPr lvl="1" algn="ctr">
              <a:lnSpc>
                <a:spcPct val="90000"/>
              </a:lnSpc>
              <a:spcBef>
                <a:spcPts val="533"/>
              </a:spcBef>
              <a:spcAft>
                <a:spcPts val="0"/>
              </a:spcAft>
              <a:buClr>
                <a:schemeClr val="dk1"/>
              </a:buClr>
              <a:buSzPts val="1500"/>
              <a:buFont typeface="Roboto Condensed"/>
              <a:buNone/>
              <a:defRPr sz="2000">
                <a:latin typeface="Roboto Condensed"/>
                <a:ea typeface="Roboto Condensed"/>
                <a:cs typeface="Roboto Condensed"/>
                <a:sym typeface="Roboto Condensed"/>
              </a:defRPr>
            </a:lvl2pPr>
            <a:lvl3pPr lvl="2" algn="ctr">
              <a:lnSpc>
                <a:spcPct val="90000"/>
              </a:lnSpc>
              <a:spcBef>
                <a:spcPts val="533"/>
              </a:spcBef>
              <a:spcAft>
                <a:spcPts val="0"/>
              </a:spcAft>
              <a:buClr>
                <a:schemeClr val="dk1"/>
              </a:buClr>
              <a:buSzPts val="1400"/>
              <a:buFont typeface="Roboto Condensed"/>
              <a:buNone/>
              <a:defRPr sz="1867">
                <a:latin typeface="Roboto Condensed"/>
                <a:ea typeface="Roboto Condensed"/>
                <a:cs typeface="Roboto Condensed"/>
                <a:sym typeface="Roboto Condensed"/>
              </a:defRPr>
            </a:lvl3pPr>
            <a:lvl4pPr lvl="3"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4pPr>
            <a:lvl5pPr lvl="4"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5pPr>
            <a:lvl6pPr lvl="5"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6pPr>
            <a:lvl7pPr lvl="6"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7pPr>
            <a:lvl8pPr lvl="7"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8pPr>
            <a:lvl9pPr lvl="8"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9pPr>
          </a:lstStyle>
          <a:p>
            <a:endParaRPr/>
          </a:p>
        </p:txBody>
      </p:sp>
    </p:spTree>
    <p:extLst>
      <p:ext uri="{BB962C8B-B14F-4D97-AF65-F5344CB8AC3E}">
        <p14:creationId xmlns:p14="http://schemas.microsoft.com/office/powerpoint/2010/main" val="2483324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e end" preserve="1">
  <p:cSld name="The end">
    <p:spTree>
      <p:nvGrpSpPr>
        <p:cNvPr id="1" name="Shape 40"/>
        <p:cNvGrpSpPr/>
        <p:nvPr/>
      </p:nvGrpSpPr>
      <p:grpSpPr>
        <a:xfrm>
          <a:off x="0" y="0"/>
          <a:ext cx="0" cy="0"/>
          <a:chOff x="0" y="0"/>
          <a:chExt cx="0" cy="0"/>
        </a:xfrm>
      </p:grpSpPr>
      <p:pic>
        <p:nvPicPr>
          <p:cNvPr id="41" name="Google Shape;41;p41"/>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2" name="Google Shape;42;p41"/>
          <p:cNvSpPr txBox="1">
            <a:spLocks noGrp="1"/>
          </p:cNvSpPr>
          <p:nvPr>
            <p:ph type="title"/>
          </p:nvPr>
        </p:nvSpPr>
        <p:spPr>
          <a:xfrm>
            <a:off x="372767" y="2838433"/>
            <a:ext cx="11446400" cy="20144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chemeClr val="lt1"/>
              </a:buClr>
              <a:buSzPts val="6000"/>
              <a:buFont typeface="Roboto Condensed"/>
              <a:buNone/>
              <a:defRPr sz="80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extLst>
      <p:ext uri="{BB962C8B-B14F-4D97-AF65-F5344CB8AC3E}">
        <p14:creationId xmlns:p14="http://schemas.microsoft.com/office/powerpoint/2010/main" val="3103508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reserve="1">
  <p:cSld name="Title Slide">
    <p:spTree>
      <p:nvGrpSpPr>
        <p:cNvPr id="1" name="Shape 43"/>
        <p:cNvGrpSpPr/>
        <p:nvPr/>
      </p:nvGrpSpPr>
      <p:grpSpPr>
        <a:xfrm>
          <a:off x="0" y="0"/>
          <a:ext cx="0" cy="0"/>
          <a:chOff x="0" y="0"/>
          <a:chExt cx="0" cy="0"/>
        </a:xfrm>
      </p:grpSpPr>
      <p:pic>
        <p:nvPicPr>
          <p:cNvPr id="44" name="Google Shape;44;p49"/>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5" name="Google Shape;45;p49"/>
          <p:cNvSpPr txBox="1">
            <a:spLocks noGrp="1"/>
          </p:cNvSpPr>
          <p:nvPr>
            <p:ph type="ctrTitle"/>
          </p:nvPr>
        </p:nvSpPr>
        <p:spPr>
          <a:xfrm>
            <a:off x="4636643" y="4898876"/>
            <a:ext cx="7162800" cy="7052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3000"/>
              <a:buFont typeface="Roboto Condensed"/>
              <a:buNone/>
              <a:defRPr sz="4000">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6" name="Google Shape;46;p49"/>
          <p:cNvSpPr txBox="1">
            <a:spLocks noGrp="1"/>
          </p:cNvSpPr>
          <p:nvPr>
            <p:ph type="subTitle" idx="1"/>
          </p:nvPr>
        </p:nvSpPr>
        <p:spPr>
          <a:xfrm>
            <a:off x="4664268" y="5432447"/>
            <a:ext cx="7125600" cy="4508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1067"/>
              </a:spcBef>
              <a:spcAft>
                <a:spcPts val="0"/>
              </a:spcAft>
              <a:buClr>
                <a:schemeClr val="dk1"/>
              </a:buClr>
              <a:buSzPts val="1700"/>
              <a:buFont typeface="Roboto Condensed"/>
              <a:buNone/>
              <a:defRPr sz="2267">
                <a:latin typeface="Roboto Condensed"/>
                <a:ea typeface="Roboto Condensed"/>
                <a:cs typeface="Roboto Condensed"/>
                <a:sym typeface="Roboto Condensed"/>
              </a:defRPr>
            </a:lvl1pPr>
            <a:lvl2pPr lvl="1" algn="ctr">
              <a:lnSpc>
                <a:spcPct val="90000"/>
              </a:lnSpc>
              <a:spcBef>
                <a:spcPts val="533"/>
              </a:spcBef>
              <a:spcAft>
                <a:spcPts val="0"/>
              </a:spcAft>
              <a:buClr>
                <a:schemeClr val="dk1"/>
              </a:buClr>
              <a:buSzPts val="1500"/>
              <a:buFont typeface="Roboto Condensed"/>
              <a:buNone/>
              <a:defRPr sz="2000">
                <a:latin typeface="Roboto Condensed"/>
                <a:ea typeface="Roboto Condensed"/>
                <a:cs typeface="Roboto Condensed"/>
                <a:sym typeface="Roboto Condensed"/>
              </a:defRPr>
            </a:lvl2pPr>
            <a:lvl3pPr lvl="2" algn="ctr">
              <a:lnSpc>
                <a:spcPct val="90000"/>
              </a:lnSpc>
              <a:spcBef>
                <a:spcPts val="533"/>
              </a:spcBef>
              <a:spcAft>
                <a:spcPts val="0"/>
              </a:spcAft>
              <a:buClr>
                <a:schemeClr val="dk1"/>
              </a:buClr>
              <a:buSzPts val="1400"/>
              <a:buFont typeface="Roboto Condensed"/>
              <a:buNone/>
              <a:defRPr sz="1867">
                <a:latin typeface="Roboto Condensed"/>
                <a:ea typeface="Roboto Condensed"/>
                <a:cs typeface="Roboto Condensed"/>
                <a:sym typeface="Roboto Condensed"/>
              </a:defRPr>
            </a:lvl3pPr>
            <a:lvl4pPr lvl="3"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4pPr>
            <a:lvl5pPr lvl="4"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5pPr>
            <a:lvl6pPr lvl="5"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6pPr>
            <a:lvl7pPr lvl="6"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7pPr>
            <a:lvl8pPr lvl="7"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8pPr>
            <a:lvl9pPr lvl="8"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9pPr>
          </a:lstStyle>
          <a:p>
            <a:endParaRPr/>
          </a:p>
        </p:txBody>
      </p:sp>
    </p:spTree>
    <p:extLst>
      <p:ext uri="{BB962C8B-B14F-4D97-AF65-F5344CB8AC3E}">
        <p14:creationId xmlns:p14="http://schemas.microsoft.com/office/powerpoint/2010/main" val="3754581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BG]" preserve="1">
  <p:cSld name="Blank [BG]">
    <p:bg>
      <p:bgPr>
        <a:blipFill>
          <a:blip r:embed="rId2">
            <a:alphaModFix/>
          </a:blip>
          <a:stretch>
            <a:fillRect/>
          </a:stretch>
        </a:blipFill>
        <a:effectLst/>
      </p:bgPr>
    </p:bg>
    <p:spTree>
      <p:nvGrpSpPr>
        <p:cNvPr id="1" name="Shape 47"/>
        <p:cNvGrpSpPr/>
        <p:nvPr/>
      </p:nvGrpSpPr>
      <p:grpSpPr>
        <a:xfrm>
          <a:off x="0" y="0"/>
          <a:ext cx="0" cy="0"/>
          <a:chOff x="0" y="0"/>
          <a:chExt cx="0" cy="0"/>
        </a:xfrm>
      </p:grpSpPr>
    </p:spTree>
    <p:extLst>
      <p:ext uri="{BB962C8B-B14F-4D97-AF65-F5344CB8AC3E}">
        <p14:creationId xmlns:p14="http://schemas.microsoft.com/office/powerpoint/2010/main" val="4234509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4" preserve="1">
  <p:cSld name="Section header 4">
    <p:bg>
      <p:bgPr>
        <a:blipFill>
          <a:blip r:embed="rId2">
            <a:alphaModFix/>
          </a:blip>
          <a:stretch>
            <a:fillRect/>
          </a:stretch>
        </a:blipFill>
        <a:effectLst/>
      </p:bgPr>
    </p:bg>
    <p:spTree>
      <p:nvGrpSpPr>
        <p:cNvPr id="1" name="Shape 48"/>
        <p:cNvGrpSpPr/>
        <p:nvPr/>
      </p:nvGrpSpPr>
      <p:grpSpPr>
        <a:xfrm>
          <a:off x="0" y="0"/>
          <a:ext cx="0" cy="0"/>
          <a:chOff x="0" y="0"/>
          <a:chExt cx="0" cy="0"/>
        </a:xfrm>
      </p:grpSpPr>
      <p:sp>
        <p:nvSpPr>
          <p:cNvPr id="49" name="Google Shape;49;p51"/>
          <p:cNvSpPr txBox="1">
            <a:spLocks noGrp="1"/>
          </p:cNvSpPr>
          <p:nvPr>
            <p:ph type="ctrTitle"/>
          </p:nvPr>
        </p:nvSpPr>
        <p:spPr>
          <a:xfrm>
            <a:off x="1685100" y="1745933"/>
            <a:ext cx="8876400" cy="20184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rgbClr val="FFFFFF"/>
              </a:buClr>
              <a:buSzPts val="3800"/>
              <a:buFont typeface="Roboto Condensed"/>
              <a:buNone/>
              <a:defRPr>
                <a:solidFill>
                  <a:srgbClr val="FFFFFF"/>
                </a:solidFill>
                <a:latin typeface="Roboto Condensed"/>
                <a:ea typeface="Roboto Condensed"/>
                <a:cs typeface="Roboto Condensed"/>
                <a:sym typeface="Roboto Condensed"/>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a:endParaRPr/>
          </a:p>
        </p:txBody>
      </p:sp>
    </p:spTree>
    <p:extLst>
      <p:ext uri="{BB962C8B-B14F-4D97-AF65-F5344CB8AC3E}">
        <p14:creationId xmlns:p14="http://schemas.microsoft.com/office/powerpoint/2010/main" val="40921936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BG]" preserve="1">
  <p:cSld name="Title and Body [BG]">
    <p:bg>
      <p:bgPr>
        <a:blipFill>
          <a:blip r:embed="rId2">
            <a:alphaModFix/>
          </a:blip>
          <a:stretch>
            <a:fillRect/>
          </a:stretch>
        </a:blipFill>
        <a:effectLst/>
      </p:bgPr>
    </p:bg>
    <p:spTree>
      <p:nvGrpSpPr>
        <p:cNvPr id="1" name="Shape 50"/>
        <p:cNvGrpSpPr/>
        <p:nvPr/>
      </p:nvGrpSpPr>
      <p:grpSpPr>
        <a:xfrm>
          <a:off x="0" y="0"/>
          <a:ext cx="0" cy="0"/>
          <a:chOff x="0" y="0"/>
          <a:chExt cx="0" cy="0"/>
        </a:xfrm>
      </p:grpSpPr>
      <p:sp>
        <p:nvSpPr>
          <p:cNvPr id="51" name="Google Shape;51;p52"/>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noAutofit/>
          </a:bodyPr>
          <a:lstStyle>
            <a:lvl1pPr marR="0" lvl="0" algn="l">
              <a:lnSpc>
                <a:spcPct val="90000"/>
              </a:lnSpc>
              <a:spcBef>
                <a:spcPts val="0"/>
              </a:spcBef>
              <a:spcAft>
                <a:spcPts val="0"/>
              </a:spcAft>
              <a:buClr>
                <a:schemeClr val="dk1"/>
              </a:buClr>
              <a:buSzPts val="3800"/>
              <a:buFont typeface="Roboto Condensed"/>
              <a:buNone/>
              <a:defRPr sz="5067" b="1" i="0" u="none" strike="noStrike" cap="none">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sz="1867"/>
            </a:lvl2pPr>
            <a:lvl3pPr lvl="2" algn="l">
              <a:lnSpc>
                <a:spcPct val="100000"/>
              </a:lnSpc>
              <a:spcBef>
                <a:spcPts val="0"/>
              </a:spcBef>
              <a:spcAft>
                <a:spcPts val="0"/>
              </a:spcAft>
              <a:buSzPts val="1100"/>
              <a:buNone/>
              <a:defRPr sz="1867"/>
            </a:lvl3pPr>
            <a:lvl4pPr lvl="3" algn="l">
              <a:lnSpc>
                <a:spcPct val="100000"/>
              </a:lnSpc>
              <a:spcBef>
                <a:spcPts val="0"/>
              </a:spcBef>
              <a:spcAft>
                <a:spcPts val="0"/>
              </a:spcAft>
              <a:buSzPts val="1100"/>
              <a:buNone/>
              <a:defRPr sz="1867"/>
            </a:lvl4pPr>
            <a:lvl5pPr lvl="4" algn="l">
              <a:lnSpc>
                <a:spcPct val="100000"/>
              </a:lnSpc>
              <a:spcBef>
                <a:spcPts val="0"/>
              </a:spcBef>
              <a:spcAft>
                <a:spcPts val="0"/>
              </a:spcAft>
              <a:buSzPts val="1100"/>
              <a:buNone/>
              <a:defRPr sz="1867"/>
            </a:lvl5pPr>
            <a:lvl6pPr lvl="5" algn="l">
              <a:lnSpc>
                <a:spcPct val="100000"/>
              </a:lnSpc>
              <a:spcBef>
                <a:spcPts val="0"/>
              </a:spcBef>
              <a:spcAft>
                <a:spcPts val="0"/>
              </a:spcAft>
              <a:buSzPts val="1100"/>
              <a:buNone/>
              <a:defRPr sz="1867"/>
            </a:lvl6pPr>
            <a:lvl7pPr lvl="6" algn="l">
              <a:lnSpc>
                <a:spcPct val="100000"/>
              </a:lnSpc>
              <a:spcBef>
                <a:spcPts val="0"/>
              </a:spcBef>
              <a:spcAft>
                <a:spcPts val="0"/>
              </a:spcAft>
              <a:buSzPts val="1100"/>
              <a:buNone/>
              <a:defRPr sz="1867"/>
            </a:lvl7pPr>
            <a:lvl8pPr lvl="7" algn="l">
              <a:lnSpc>
                <a:spcPct val="100000"/>
              </a:lnSpc>
              <a:spcBef>
                <a:spcPts val="0"/>
              </a:spcBef>
              <a:spcAft>
                <a:spcPts val="0"/>
              </a:spcAft>
              <a:buSzPts val="1100"/>
              <a:buNone/>
              <a:defRPr sz="1867"/>
            </a:lvl8pPr>
            <a:lvl9pPr lvl="8" algn="l">
              <a:lnSpc>
                <a:spcPct val="100000"/>
              </a:lnSpc>
              <a:spcBef>
                <a:spcPts val="0"/>
              </a:spcBef>
              <a:spcAft>
                <a:spcPts val="0"/>
              </a:spcAft>
              <a:buSzPts val="1100"/>
              <a:buNone/>
              <a:defRPr sz="1867"/>
            </a:lvl9pPr>
          </a:lstStyle>
          <a:p>
            <a:endParaRPr/>
          </a:p>
        </p:txBody>
      </p:sp>
      <p:sp>
        <p:nvSpPr>
          <p:cNvPr id="52" name="Google Shape;52;p52"/>
          <p:cNvSpPr txBox="1">
            <a:spLocks noGrp="1"/>
          </p:cNvSpPr>
          <p:nvPr>
            <p:ph type="body" idx="1"/>
          </p:nvPr>
        </p:nvSpPr>
        <p:spPr>
          <a:xfrm>
            <a:off x="436600" y="1296867"/>
            <a:ext cx="11310400" cy="5190800"/>
          </a:xfrm>
          <a:prstGeom prst="rect">
            <a:avLst/>
          </a:prstGeom>
          <a:noFill/>
          <a:ln>
            <a:noFill/>
          </a:ln>
        </p:spPr>
        <p:txBody>
          <a:bodyPr spcFirstLastPara="1" wrap="square" lIns="68575" tIns="34275" rIns="68575" bIns="34275" anchor="t" anchorCtr="0">
            <a:noAutofit/>
          </a:bodyPr>
          <a:lstStyle>
            <a:lvl1pPr marL="457200" marR="0" lvl="0" indent="-228600" algn="l">
              <a:lnSpc>
                <a:spcPct val="114000"/>
              </a:lnSpc>
              <a:spcBef>
                <a:spcPts val="0"/>
              </a:spcBef>
              <a:spcAft>
                <a:spcPts val="0"/>
              </a:spcAft>
              <a:buClr>
                <a:schemeClr val="dk1"/>
              </a:buClr>
              <a:buSzPts val="1500"/>
              <a:buFont typeface="Roboto Condensed"/>
              <a:buNone/>
              <a:defRPr sz="2000" i="0" u="none" strike="noStrike" cap="none">
                <a:solidFill>
                  <a:schemeClr val="dk1"/>
                </a:solidFill>
              </a:defRPr>
            </a:lvl1pPr>
            <a:lvl2pPr marL="914400" marR="0" lvl="1" indent="-311150" algn="l">
              <a:lnSpc>
                <a:spcPct val="115000"/>
              </a:lnSpc>
              <a:spcBef>
                <a:spcPts val="1333"/>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2pPr>
            <a:lvl3pPr marL="1371600" marR="0" lvl="2" indent="-311150" algn="l">
              <a:lnSpc>
                <a:spcPct val="115000"/>
              </a:lnSpc>
              <a:spcBef>
                <a:spcPts val="667"/>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3pPr>
            <a:lvl4pPr marL="1828800" marR="0" lvl="3" indent="-311150" algn="l">
              <a:lnSpc>
                <a:spcPct val="115000"/>
              </a:lnSpc>
              <a:spcBef>
                <a:spcPts val="667"/>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4pPr>
            <a:lvl5pPr marL="2286000" marR="0" lvl="4" indent="-311150" algn="l">
              <a:lnSpc>
                <a:spcPct val="115000"/>
              </a:lnSpc>
              <a:spcBef>
                <a:spcPts val="667"/>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5pPr>
            <a:lvl6pPr marL="2743200" marR="0" lvl="5" indent="-311150" algn="l">
              <a:lnSpc>
                <a:spcPct val="115000"/>
              </a:lnSpc>
              <a:spcBef>
                <a:spcPts val="667"/>
              </a:spcBef>
              <a:spcAft>
                <a:spcPts val="0"/>
              </a:spcAft>
              <a:buClr>
                <a:schemeClr val="dk1"/>
              </a:buClr>
              <a:buSzPts val="1300"/>
              <a:buChar char="•"/>
              <a:defRPr sz="1733" i="0" u="none" strike="noStrike" cap="none">
                <a:solidFill>
                  <a:schemeClr val="dk1"/>
                </a:solidFill>
              </a:defRPr>
            </a:lvl6pPr>
            <a:lvl7pPr marL="3200400" marR="0" lvl="6" indent="-311150" algn="l">
              <a:lnSpc>
                <a:spcPct val="115000"/>
              </a:lnSpc>
              <a:spcBef>
                <a:spcPts val="667"/>
              </a:spcBef>
              <a:spcAft>
                <a:spcPts val="0"/>
              </a:spcAft>
              <a:buClr>
                <a:schemeClr val="dk1"/>
              </a:buClr>
              <a:buSzPts val="1300"/>
              <a:buChar char="•"/>
              <a:defRPr sz="1733" i="0" u="none" strike="noStrike" cap="none">
                <a:solidFill>
                  <a:schemeClr val="dk1"/>
                </a:solidFill>
              </a:defRPr>
            </a:lvl7pPr>
            <a:lvl8pPr marL="3657600" marR="0" lvl="7" indent="-311150" algn="l">
              <a:lnSpc>
                <a:spcPct val="115000"/>
              </a:lnSpc>
              <a:spcBef>
                <a:spcPts val="667"/>
              </a:spcBef>
              <a:spcAft>
                <a:spcPts val="0"/>
              </a:spcAft>
              <a:buClr>
                <a:schemeClr val="dk1"/>
              </a:buClr>
              <a:buSzPts val="1300"/>
              <a:buChar char="•"/>
              <a:defRPr sz="1733" i="0" u="none" strike="noStrike" cap="none">
                <a:solidFill>
                  <a:schemeClr val="dk1"/>
                </a:solidFill>
              </a:defRPr>
            </a:lvl8pPr>
            <a:lvl9pPr marL="4114800" marR="0" lvl="8" indent="-311150" algn="l">
              <a:lnSpc>
                <a:spcPct val="115000"/>
              </a:lnSpc>
              <a:spcBef>
                <a:spcPts val="667"/>
              </a:spcBef>
              <a:spcAft>
                <a:spcPts val="667"/>
              </a:spcAft>
              <a:buClr>
                <a:schemeClr val="dk1"/>
              </a:buClr>
              <a:buSzPts val="1300"/>
              <a:buChar char="•"/>
              <a:defRPr sz="1733" i="0" u="none" strike="noStrike" cap="none">
                <a:solidFill>
                  <a:schemeClr val="dk1"/>
                </a:solidFill>
              </a:defRPr>
            </a:lvl9pPr>
          </a:lstStyle>
          <a:p>
            <a:endParaRPr/>
          </a:p>
        </p:txBody>
      </p:sp>
    </p:spTree>
    <p:extLst>
      <p:ext uri="{BB962C8B-B14F-4D97-AF65-F5344CB8AC3E}">
        <p14:creationId xmlns:p14="http://schemas.microsoft.com/office/powerpoint/2010/main" val="16223108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 Highlight 2" preserve="1">
  <p:cSld name="Title and Body - Highlight 2">
    <p:bg>
      <p:bgPr>
        <a:blipFill>
          <a:blip r:embed="rId2">
            <a:alphaModFix/>
          </a:blip>
          <a:stretch>
            <a:fillRect/>
          </a:stretch>
        </a:blipFill>
        <a:effectLst/>
      </p:bgPr>
    </p:bg>
    <p:spTree>
      <p:nvGrpSpPr>
        <p:cNvPr id="1" name="Shape 53"/>
        <p:cNvGrpSpPr/>
        <p:nvPr/>
      </p:nvGrpSpPr>
      <p:grpSpPr>
        <a:xfrm>
          <a:off x="0" y="0"/>
          <a:ext cx="0" cy="0"/>
          <a:chOff x="0" y="0"/>
          <a:chExt cx="0" cy="0"/>
        </a:xfrm>
      </p:grpSpPr>
      <p:sp>
        <p:nvSpPr>
          <p:cNvPr id="54" name="Google Shape;54;p53"/>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noAutofit/>
          </a:bodyPr>
          <a:lstStyle>
            <a:lvl1pPr marR="0" lvl="0" algn="l">
              <a:lnSpc>
                <a:spcPct val="90000"/>
              </a:lnSpc>
              <a:spcBef>
                <a:spcPts val="0"/>
              </a:spcBef>
              <a:spcAft>
                <a:spcPts val="0"/>
              </a:spcAft>
              <a:buClr>
                <a:schemeClr val="dk1"/>
              </a:buClr>
              <a:buSzPts val="3800"/>
              <a:buFont typeface="Roboto Condensed"/>
              <a:buNone/>
              <a:defRPr sz="5067" b="1" i="0" u="none" strike="noStrike" cap="none">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sz="1867"/>
            </a:lvl2pPr>
            <a:lvl3pPr lvl="2" algn="l">
              <a:lnSpc>
                <a:spcPct val="100000"/>
              </a:lnSpc>
              <a:spcBef>
                <a:spcPts val="0"/>
              </a:spcBef>
              <a:spcAft>
                <a:spcPts val="0"/>
              </a:spcAft>
              <a:buSzPts val="1100"/>
              <a:buNone/>
              <a:defRPr sz="1867"/>
            </a:lvl3pPr>
            <a:lvl4pPr lvl="3" algn="l">
              <a:lnSpc>
                <a:spcPct val="100000"/>
              </a:lnSpc>
              <a:spcBef>
                <a:spcPts val="0"/>
              </a:spcBef>
              <a:spcAft>
                <a:spcPts val="0"/>
              </a:spcAft>
              <a:buSzPts val="1100"/>
              <a:buNone/>
              <a:defRPr sz="1867"/>
            </a:lvl4pPr>
            <a:lvl5pPr lvl="4" algn="l">
              <a:lnSpc>
                <a:spcPct val="100000"/>
              </a:lnSpc>
              <a:spcBef>
                <a:spcPts val="0"/>
              </a:spcBef>
              <a:spcAft>
                <a:spcPts val="0"/>
              </a:spcAft>
              <a:buSzPts val="1100"/>
              <a:buNone/>
              <a:defRPr sz="1867"/>
            </a:lvl5pPr>
            <a:lvl6pPr lvl="5" algn="l">
              <a:lnSpc>
                <a:spcPct val="100000"/>
              </a:lnSpc>
              <a:spcBef>
                <a:spcPts val="0"/>
              </a:spcBef>
              <a:spcAft>
                <a:spcPts val="0"/>
              </a:spcAft>
              <a:buSzPts val="1100"/>
              <a:buNone/>
              <a:defRPr sz="1867"/>
            </a:lvl6pPr>
            <a:lvl7pPr lvl="6" algn="l">
              <a:lnSpc>
                <a:spcPct val="100000"/>
              </a:lnSpc>
              <a:spcBef>
                <a:spcPts val="0"/>
              </a:spcBef>
              <a:spcAft>
                <a:spcPts val="0"/>
              </a:spcAft>
              <a:buSzPts val="1100"/>
              <a:buNone/>
              <a:defRPr sz="1867"/>
            </a:lvl7pPr>
            <a:lvl8pPr lvl="7" algn="l">
              <a:lnSpc>
                <a:spcPct val="100000"/>
              </a:lnSpc>
              <a:spcBef>
                <a:spcPts val="0"/>
              </a:spcBef>
              <a:spcAft>
                <a:spcPts val="0"/>
              </a:spcAft>
              <a:buSzPts val="1100"/>
              <a:buNone/>
              <a:defRPr sz="1867"/>
            </a:lvl8pPr>
            <a:lvl9pPr lvl="8" algn="l">
              <a:lnSpc>
                <a:spcPct val="100000"/>
              </a:lnSpc>
              <a:spcBef>
                <a:spcPts val="0"/>
              </a:spcBef>
              <a:spcAft>
                <a:spcPts val="0"/>
              </a:spcAft>
              <a:buSzPts val="1100"/>
              <a:buNone/>
              <a:defRPr sz="1867"/>
            </a:lvl9pPr>
          </a:lstStyle>
          <a:p>
            <a:endParaRPr/>
          </a:p>
        </p:txBody>
      </p:sp>
      <p:sp>
        <p:nvSpPr>
          <p:cNvPr id="55" name="Google Shape;55;p53"/>
          <p:cNvSpPr txBox="1">
            <a:spLocks noGrp="1"/>
          </p:cNvSpPr>
          <p:nvPr>
            <p:ph type="body" idx="1"/>
          </p:nvPr>
        </p:nvSpPr>
        <p:spPr>
          <a:xfrm>
            <a:off x="436600" y="1296867"/>
            <a:ext cx="11310400" cy="5190800"/>
          </a:xfrm>
          <a:prstGeom prst="rect">
            <a:avLst/>
          </a:prstGeom>
          <a:noFill/>
          <a:ln>
            <a:noFill/>
          </a:ln>
        </p:spPr>
        <p:txBody>
          <a:bodyPr spcFirstLastPara="1" wrap="square" lIns="68575" tIns="34275" rIns="68575" bIns="34275" anchor="t" anchorCtr="0">
            <a:noAutofit/>
          </a:bodyPr>
          <a:lstStyle>
            <a:lvl1pPr marL="457200" marR="0" lvl="0" indent="-228600" algn="l">
              <a:lnSpc>
                <a:spcPct val="114000"/>
              </a:lnSpc>
              <a:spcBef>
                <a:spcPts val="0"/>
              </a:spcBef>
              <a:spcAft>
                <a:spcPts val="0"/>
              </a:spcAft>
              <a:buClr>
                <a:schemeClr val="dk1"/>
              </a:buClr>
              <a:buSzPts val="1500"/>
              <a:buFont typeface="Roboto Condensed"/>
              <a:buNone/>
              <a:defRPr sz="2000" i="0" u="none" strike="noStrike" cap="none">
                <a:solidFill>
                  <a:schemeClr val="dk1"/>
                </a:solidFill>
              </a:defRPr>
            </a:lvl1pPr>
            <a:lvl2pPr marL="914400" marR="0" lvl="1" indent="-311150" algn="l">
              <a:lnSpc>
                <a:spcPct val="115000"/>
              </a:lnSpc>
              <a:spcBef>
                <a:spcPts val="1333"/>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2pPr>
            <a:lvl3pPr marL="1371600" marR="0" lvl="2" indent="-311150" algn="l">
              <a:lnSpc>
                <a:spcPct val="115000"/>
              </a:lnSpc>
              <a:spcBef>
                <a:spcPts val="667"/>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3pPr>
            <a:lvl4pPr marL="1828800" marR="0" lvl="3" indent="-311150" algn="l">
              <a:lnSpc>
                <a:spcPct val="115000"/>
              </a:lnSpc>
              <a:spcBef>
                <a:spcPts val="667"/>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4pPr>
            <a:lvl5pPr marL="2286000" marR="0" lvl="4" indent="-311150" algn="l">
              <a:lnSpc>
                <a:spcPct val="115000"/>
              </a:lnSpc>
              <a:spcBef>
                <a:spcPts val="667"/>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5pPr>
            <a:lvl6pPr marL="2743200" marR="0" lvl="5" indent="-311150" algn="l">
              <a:lnSpc>
                <a:spcPct val="115000"/>
              </a:lnSpc>
              <a:spcBef>
                <a:spcPts val="667"/>
              </a:spcBef>
              <a:spcAft>
                <a:spcPts val="0"/>
              </a:spcAft>
              <a:buClr>
                <a:schemeClr val="dk1"/>
              </a:buClr>
              <a:buSzPts val="1300"/>
              <a:buChar char="•"/>
              <a:defRPr sz="1733" i="0" u="none" strike="noStrike" cap="none">
                <a:solidFill>
                  <a:schemeClr val="dk1"/>
                </a:solidFill>
              </a:defRPr>
            </a:lvl6pPr>
            <a:lvl7pPr marL="3200400" marR="0" lvl="6" indent="-311150" algn="l">
              <a:lnSpc>
                <a:spcPct val="115000"/>
              </a:lnSpc>
              <a:spcBef>
                <a:spcPts val="667"/>
              </a:spcBef>
              <a:spcAft>
                <a:spcPts val="0"/>
              </a:spcAft>
              <a:buClr>
                <a:schemeClr val="dk1"/>
              </a:buClr>
              <a:buSzPts val="1300"/>
              <a:buChar char="•"/>
              <a:defRPr sz="1733" i="0" u="none" strike="noStrike" cap="none">
                <a:solidFill>
                  <a:schemeClr val="dk1"/>
                </a:solidFill>
              </a:defRPr>
            </a:lvl7pPr>
            <a:lvl8pPr marL="3657600" marR="0" lvl="7" indent="-311150" algn="l">
              <a:lnSpc>
                <a:spcPct val="115000"/>
              </a:lnSpc>
              <a:spcBef>
                <a:spcPts val="667"/>
              </a:spcBef>
              <a:spcAft>
                <a:spcPts val="0"/>
              </a:spcAft>
              <a:buClr>
                <a:schemeClr val="dk1"/>
              </a:buClr>
              <a:buSzPts val="1300"/>
              <a:buChar char="•"/>
              <a:defRPr sz="1733" i="0" u="none" strike="noStrike" cap="none">
                <a:solidFill>
                  <a:schemeClr val="dk1"/>
                </a:solidFill>
              </a:defRPr>
            </a:lvl8pPr>
            <a:lvl9pPr marL="4114800" marR="0" lvl="8" indent="-311150" algn="l">
              <a:lnSpc>
                <a:spcPct val="115000"/>
              </a:lnSpc>
              <a:spcBef>
                <a:spcPts val="667"/>
              </a:spcBef>
              <a:spcAft>
                <a:spcPts val="667"/>
              </a:spcAft>
              <a:buClr>
                <a:schemeClr val="dk1"/>
              </a:buClr>
              <a:buSzPts val="1300"/>
              <a:buChar char="•"/>
              <a:defRPr sz="1733" i="0" u="none" strike="noStrike" cap="none">
                <a:solidFill>
                  <a:schemeClr val="dk1"/>
                </a:solidFill>
              </a:defRPr>
            </a:lvl9pPr>
          </a:lstStyle>
          <a:p>
            <a:endParaRPr/>
          </a:p>
        </p:txBody>
      </p:sp>
      <p:sp>
        <p:nvSpPr>
          <p:cNvPr id="56" name="Google Shape;56;p53"/>
          <p:cNvSpPr/>
          <p:nvPr/>
        </p:nvSpPr>
        <p:spPr>
          <a:xfrm rot="5400000">
            <a:off x="-293000" y="650100"/>
            <a:ext cx="686800" cy="100800"/>
          </a:xfrm>
          <a:prstGeom prst="rect">
            <a:avLst/>
          </a:prstGeom>
          <a:solidFill>
            <a:srgbClr val="EFC415"/>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9509530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 Right" preserve="1">
  <p:cSld name="One Column - Right">
    <p:spTree>
      <p:nvGrpSpPr>
        <p:cNvPr id="1" name="Shape 57"/>
        <p:cNvGrpSpPr/>
        <p:nvPr/>
      </p:nvGrpSpPr>
      <p:grpSpPr>
        <a:xfrm>
          <a:off x="0" y="0"/>
          <a:ext cx="0" cy="0"/>
          <a:chOff x="0" y="0"/>
          <a:chExt cx="0" cy="0"/>
        </a:xfrm>
      </p:grpSpPr>
      <p:sp>
        <p:nvSpPr>
          <p:cNvPr id="58" name="Google Shape;58;p54"/>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noAutofit/>
          </a:bodyPr>
          <a:lstStyle>
            <a:lvl1pPr marR="0" lvl="0" algn="l">
              <a:lnSpc>
                <a:spcPct val="90000"/>
              </a:lnSpc>
              <a:spcBef>
                <a:spcPts val="0"/>
              </a:spcBef>
              <a:spcAft>
                <a:spcPts val="0"/>
              </a:spcAft>
              <a:buClr>
                <a:schemeClr val="dk1"/>
              </a:buClr>
              <a:buSzPts val="3800"/>
              <a:buFont typeface="Roboto Condensed"/>
              <a:buNone/>
              <a:defRPr sz="5067" b="1" i="0" u="none" strike="noStrike" cap="none">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sz="1867"/>
            </a:lvl2pPr>
            <a:lvl3pPr lvl="2" algn="l">
              <a:lnSpc>
                <a:spcPct val="100000"/>
              </a:lnSpc>
              <a:spcBef>
                <a:spcPts val="0"/>
              </a:spcBef>
              <a:spcAft>
                <a:spcPts val="0"/>
              </a:spcAft>
              <a:buSzPts val="1100"/>
              <a:buNone/>
              <a:defRPr sz="1867"/>
            </a:lvl3pPr>
            <a:lvl4pPr lvl="3" algn="l">
              <a:lnSpc>
                <a:spcPct val="100000"/>
              </a:lnSpc>
              <a:spcBef>
                <a:spcPts val="0"/>
              </a:spcBef>
              <a:spcAft>
                <a:spcPts val="0"/>
              </a:spcAft>
              <a:buSzPts val="1100"/>
              <a:buNone/>
              <a:defRPr sz="1867"/>
            </a:lvl4pPr>
            <a:lvl5pPr lvl="4" algn="l">
              <a:lnSpc>
                <a:spcPct val="100000"/>
              </a:lnSpc>
              <a:spcBef>
                <a:spcPts val="0"/>
              </a:spcBef>
              <a:spcAft>
                <a:spcPts val="0"/>
              </a:spcAft>
              <a:buSzPts val="1100"/>
              <a:buNone/>
              <a:defRPr sz="1867"/>
            </a:lvl5pPr>
            <a:lvl6pPr lvl="5" algn="l">
              <a:lnSpc>
                <a:spcPct val="100000"/>
              </a:lnSpc>
              <a:spcBef>
                <a:spcPts val="0"/>
              </a:spcBef>
              <a:spcAft>
                <a:spcPts val="0"/>
              </a:spcAft>
              <a:buSzPts val="1100"/>
              <a:buNone/>
              <a:defRPr sz="1867"/>
            </a:lvl6pPr>
            <a:lvl7pPr lvl="6" algn="l">
              <a:lnSpc>
                <a:spcPct val="100000"/>
              </a:lnSpc>
              <a:spcBef>
                <a:spcPts val="0"/>
              </a:spcBef>
              <a:spcAft>
                <a:spcPts val="0"/>
              </a:spcAft>
              <a:buSzPts val="1100"/>
              <a:buNone/>
              <a:defRPr sz="1867"/>
            </a:lvl7pPr>
            <a:lvl8pPr lvl="7" algn="l">
              <a:lnSpc>
                <a:spcPct val="100000"/>
              </a:lnSpc>
              <a:spcBef>
                <a:spcPts val="0"/>
              </a:spcBef>
              <a:spcAft>
                <a:spcPts val="0"/>
              </a:spcAft>
              <a:buSzPts val="1100"/>
              <a:buNone/>
              <a:defRPr sz="1867"/>
            </a:lvl8pPr>
            <a:lvl9pPr lvl="8" algn="l">
              <a:lnSpc>
                <a:spcPct val="100000"/>
              </a:lnSpc>
              <a:spcBef>
                <a:spcPts val="0"/>
              </a:spcBef>
              <a:spcAft>
                <a:spcPts val="0"/>
              </a:spcAft>
              <a:buSzPts val="1100"/>
              <a:buNone/>
              <a:defRPr sz="1867"/>
            </a:lvl9pPr>
          </a:lstStyle>
          <a:p>
            <a:endParaRPr/>
          </a:p>
        </p:txBody>
      </p:sp>
      <p:sp>
        <p:nvSpPr>
          <p:cNvPr id="59" name="Google Shape;59;p54"/>
          <p:cNvSpPr txBox="1">
            <a:spLocks noGrp="1"/>
          </p:cNvSpPr>
          <p:nvPr>
            <p:ph type="body" idx="1"/>
          </p:nvPr>
        </p:nvSpPr>
        <p:spPr>
          <a:xfrm>
            <a:off x="6306533" y="1297100"/>
            <a:ext cx="5531600" cy="5246000"/>
          </a:xfrm>
          <a:prstGeom prst="rect">
            <a:avLst/>
          </a:prstGeom>
          <a:noFill/>
          <a:ln>
            <a:noFill/>
          </a:ln>
        </p:spPr>
        <p:txBody>
          <a:bodyPr spcFirstLastPara="1" wrap="square" lIns="68575" tIns="34275" rIns="68575" bIns="34275" anchor="t" anchorCtr="0">
            <a:noAutofit/>
          </a:bodyPr>
          <a:lstStyle>
            <a:lvl1pPr marL="457200" marR="0" lvl="0" indent="-228600" algn="l">
              <a:lnSpc>
                <a:spcPct val="115000"/>
              </a:lnSpc>
              <a:spcBef>
                <a:spcPts val="0"/>
              </a:spcBef>
              <a:spcAft>
                <a:spcPts val="0"/>
              </a:spcAft>
              <a:buClr>
                <a:schemeClr val="dk1"/>
              </a:buClr>
              <a:buSzPts val="1500"/>
              <a:buFont typeface="Roboto Condensed"/>
              <a:buNone/>
              <a:defRPr sz="2000" i="0" u="none" strike="noStrike" cap="none">
                <a:solidFill>
                  <a:schemeClr val="dk1"/>
                </a:solidFill>
                <a:latin typeface="Roboto Condensed"/>
                <a:ea typeface="Roboto Condensed"/>
                <a:cs typeface="Roboto Condensed"/>
                <a:sym typeface="Roboto Condensed"/>
              </a:defRPr>
            </a:lvl1pPr>
            <a:lvl2pPr marL="914400" marR="0" lvl="1" indent="-311150" algn="l">
              <a:lnSpc>
                <a:spcPct val="115000"/>
              </a:lnSpc>
              <a:spcBef>
                <a:spcPts val="1333"/>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2pPr>
            <a:lvl3pPr marL="1371600" marR="0" lvl="2"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3pPr>
            <a:lvl4pPr marL="1828800" marR="0" lvl="3"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4pPr>
            <a:lvl5pPr marL="2286000" marR="0" lvl="4"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5pPr>
            <a:lvl6pPr marL="2743200" marR="0" lvl="5"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6pPr>
            <a:lvl7pPr marL="3200400" marR="0" lvl="6"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7pPr>
            <a:lvl8pPr marL="3657600" marR="0" lvl="7"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8pPr>
            <a:lvl9pPr marL="4114800" marR="0" lvl="8" indent="-311150" algn="l">
              <a:lnSpc>
                <a:spcPct val="115000"/>
              </a:lnSpc>
              <a:spcBef>
                <a:spcPts val="667"/>
              </a:spcBef>
              <a:spcAft>
                <a:spcPts val="667"/>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9pPr>
          </a:lstStyle>
          <a:p>
            <a:endParaRPr/>
          </a:p>
        </p:txBody>
      </p:sp>
    </p:spTree>
    <p:extLst>
      <p:ext uri="{BB962C8B-B14F-4D97-AF65-F5344CB8AC3E}">
        <p14:creationId xmlns:p14="http://schemas.microsoft.com/office/powerpoint/2010/main" val="38485002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 Left" preserve="1">
  <p:cSld name="One column - Left">
    <p:spTree>
      <p:nvGrpSpPr>
        <p:cNvPr id="1" name="Shape 60"/>
        <p:cNvGrpSpPr/>
        <p:nvPr/>
      </p:nvGrpSpPr>
      <p:grpSpPr>
        <a:xfrm>
          <a:off x="0" y="0"/>
          <a:ext cx="0" cy="0"/>
          <a:chOff x="0" y="0"/>
          <a:chExt cx="0" cy="0"/>
        </a:xfrm>
      </p:grpSpPr>
      <p:sp>
        <p:nvSpPr>
          <p:cNvPr id="61" name="Google Shape;61;p55"/>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noAutofit/>
          </a:bodyPr>
          <a:lstStyle>
            <a:lvl1pPr marR="0" lvl="0" algn="l">
              <a:lnSpc>
                <a:spcPct val="90000"/>
              </a:lnSpc>
              <a:spcBef>
                <a:spcPts val="0"/>
              </a:spcBef>
              <a:spcAft>
                <a:spcPts val="0"/>
              </a:spcAft>
              <a:buClr>
                <a:schemeClr val="dk1"/>
              </a:buClr>
              <a:buSzPts val="3800"/>
              <a:buFont typeface="Roboto Condensed"/>
              <a:buNone/>
              <a:defRPr sz="5067" b="1" i="0" u="none" strike="noStrike" cap="none">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sz="1867"/>
            </a:lvl2pPr>
            <a:lvl3pPr lvl="2" algn="l">
              <a:lnSpc>
                <a:spcPct val="100000"/>
              </a:lnSpc>
              <a:spcBef>
                <a:spcPts val="0"/>
              </a:spcBef>
              <a:spcAft>
                <a:spcPts val="0"/>
              </a:spcAft>
              <a:buSzPts val="1100"/>
              <a:buNone/>
              <a:defRPr sz="1867"/>
            </a:lvl3pPr>
            <a:lvl4pPr lvl="3" algn="l">
              <a:lnSpc>
                <a:spcPct val="100000"/>
              </a:lnSpc>
              <a:spcBef>
                <a:spcPts val="0"/>
              </a:spcBef>
              <a:spcAft>
                <a:spcPts val="0"/>
              </a:spcAft>
              <a:buSzPts val="1100"/>
              <a:buNone/>
              <a:defRPr sz="1867"/>
            </a:lvl4pPr>
            <a:lvl5pPr lvl="4" algn="l">
              <a:lnSpc>
                <a:spcPct val="100000"/>
              </a:lnSpc>
              <a:spcBef>
                <a:spcPts val="0"/>
              </a:spcBef>
              <a:spcAft>
                <a:spcPts val="0"/>
              </a:spcAft>
              <a:buSzPts val="1100"/>
              <a:buNone/>
              <a:defRPr sz="1867"/>
            </a:lvl5pPr>
            <a:lvl6pPr lvl="5" algn="l">
              <a:lnSpc>
                <a:spcPct val="100000"/>
              </a:lnSpc>
              <a:spcBef>
                <a:spcPts val="0"/>
              </a:spcBef>
              <a:spcAft>
                <a:spcPts val="0"/>
              </a:spcAft>
              <a:buSzPts val="1100"/>
              <a:buNone/>
              <a:defRPr sz="1867"/>
            </a:lvl6pPr>
            <a:lvl7pPr lvl="6" algn="l">
              <a:lnSpc>
                <a:spcPct val="100000"/>
              </a:lnSpc>
              <a:spcBef>
                <a:spcPts val="0"/>
              </a:spcBef>
              <a:spcAft>
                <a:spcPts val="0"/>
              </a:spcAft>
              <a:buSzPts val="1100"/>
              <a:buNone/>
              <a:defRPr sz="1867"/>
            </a:lvl7pPr>
            <a:lvl8pPr lvl="7" algn="l">
              <a:lnSpc>
                <a:spcPct val="100000"/>
              </a:lnSpc>
              <a:spcBef>
                <a:spcPts val="0"/>
              </a:spcBef>
              <a:spcAft>
                <a:spcPts val="0"/>
              </a:spcAft>
              <a:buSzPts val="1100"/>
              <a:buNone/>
              <a:defRPr sz="1867"/>
            </a:lvl8pPr>
            <a:lvl9pPr lvl="8" algn="l">
              <a:lnSpc>
                <a:spcPct val="100000"/>
              </a:lnSpc>
              <a:spcBef>
                <a:spcPts val="0"/>
              </a:spcBef>
              <a:spcAft>
                <a:spcPts val="0"/>
              </a:spcAft>
              <a:buSzPts val="1100"/>
              <a:buNone/>
              <a:defRPr sz="1867"/>
            </a:lvl9pPr>
          </a:lstStyle>
          <a:p>
            <a:endParaRPr/>
          </a:p>
        </p:txBody>
      </p:sp>
      <p:sp>
        <p:nvSpPr>
          <p:cNvPr id="62" name="Google Shape;62;p55"/>
          <p:cNvSpPr txBox="1">
            <a:spLocks noGrp="1"/>
          </p:cNvSpPr>
          <p:nvPr>
            <p:ph type="body" idx="1"/>
          </p:nvPr>
        </p:nvSpPr>
        <p:spPr>
          <a:xfrm>
            <a:off x="436600" y="1297100"/>
            <a:ext cx="5531600" cy="5246000"/>
          </a:xfrm>
          <a:prstGeom prst="rect">
            <a:avLst/>
          </a:prstGeom>
          <a:noFill/>
          <a:ln>
            <a:noFill/>
          </a:ln>
        </p:spPr>
        <p:txBody>
          <a:bodyPr spcFirstLastPara="1" wrap="square" lIns="68575" tIns="34275" rIns="68575" bIns="34275" anchor="t" anchorCtr="0">
            <a:noAutofit/>
          </a:bodyPr>
          <a:lstStyle>
            <a:lvl1pPr marL="457200" marR="0" lvl="0" indent="-228600" algn="l">
              <a:lnSpc>
                <a:spcPct val="115000"/>
              </a:lnSpc>
              <a:spcBef>
                <a:spcPts val="0"/>
              </a:spcBef>
              <a:spcAft>
                <a:spcPts val="0"/>
              </a:spcAft>
              <a:buClr>
                <a:schemeClr val="dk1"/>
              </a:buClr>
              <a:buSzPts val="1500"/>
              <a:buFont typeface="Roboto Condensed"/>
              <a:buNone/>
              <a:defRPr sz="2000" i="0" u="none" strike="noStrike" cap="none">
                <a:solidFill>
                  <a:schemeClr val="dk1"/>
                </a:solidFill>
                <a:latin typeface="Roboto Condensed"/>
                <a:ea typeface="Roboto Condensed"/>
                <a:cs typeface="Roboto Condensed"/>
                <a:sym typeface="Roboto Condensed"/>
              </a:defRPr>
            </a:lvl1pPr>
            <a:lvl2pPr marL="914400" marR="0" lvl="1" indent="-311150" algn="l">
              <a:lnSpc>
                <a:spcPct val="115000"/>
              </a:lnSpc>
              <a:spcBef>
                <a:spcPts val="1333"/>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2pPr>
            <a:lvl3pPr marL="1371600" marR="0" lvl="2"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3pPr>
            <a:lvl4pPr marL="1828800" marR="0" lvl="3"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4pPr>
            <a:lvl5pPr marL="2286000" marR="0" lvl="4"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5pPr>
            <a:lvl6pPr marL="2743200" marR="0" lvl="5"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6pPr>
            <a:lvl7pPr marL="3200400" marR="0" lvl="6"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7pPr>
            <a:lvl8pPr marL="3657600" marR="0" lvl="7"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8pPr>
            <a:lvl9pPr marL="4114800" marR="0" lvl="8" indent="-311150" algn="l">
              <a:lnSpc>
                <a:spcPct val="115000"/>
              </a:lnSpc>
              <a:spcBef>
                <a:spcPts val="667"/>
              </a:spcBef>
              <a:spcAft>
                <a:spcPts val="667"/>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9pPr>
          </a:lstStyle>
          <a:p>
            <a:endParaRPr/>
          </a:p>
        </p:txBody>
      </p:sp>
    </p:spTree>
    <p:extLst>
      <p:ext uri="{BB962C8B-B14F-4D97-AF65-F5344CB8AC3E}">
        <p14:creationId xmlns:p14="http://schemas.microsoft.com/office/powerpoint/2010/main" val="28729500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BG]" preserve="1">
  <p:cSld name="Title Only [BG]">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56"/>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dirty="0"/>
          </a:p>
        </p:txBody>
      </p:sp>
    </p:spTree>
    <p:extLst>
      <p:ext uri="{BB962C8B-B14F-4D97-AF65-F5344CB8AC3E}">
        <p14:creationId xmlns:p14="http://schemas.microsoft.com/office/powerpoint/2010/main" val="936112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BG]" preserve="1">
  <p:cSld name="Title and Body [BG]">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39"/>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noAutofit/>
          </a:bodyPr>
          <a:lstStyle>
            <a:lvl1pPr marR="0" lvl="0" algn="l">
              <a:lnSpc>
                <a:spcPct val="90000"/>
              </a:lnSpc>
              <a:spcBef>
                <a:spcPts val="0"/>
              </a:spcBef>
              <a:spcAft>
                <a:spcPts val="0"/>
              </a:spcAft>
              <a:buClr>
                <a:schemeClr val="dk1"/>
              </a:buClr>
              <a:buSzPts val="3800"/>
              <a:buFont typeface="Roboto Condensed"/>
              <a:buNone/>
              <a:defRPr sz="4800" b="1" i="0" u="none" strike="noStrike" cap="none">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sz="1867"/>
            </a:lvl2pPr>
            <a:lvl3pPr lvl="2" algn="l">
              <a:lnSpc>
                <a:spcPct val="100000"/>
              </a:lnSpc>
              <a:spcBef>
                <a:spcPts val="0"/>
              </a:spcBef>
              <a:spcAft>
                <a:spcPts val="0"/>
              </a:spcAft>
              <a:buSzPts val="1100"/>
              <a:buNone/>
              <a:defRPr sz="1867"/>
            </a:lvl3pPr>
            <a:lvl4pPr lvl="3" algn="l">
              <a:lnSpc>
                <a:spcPct val="100000"/>
              </a:lnSpc>
              <a:spcBef>
                <a:spcPts val="0"/>
              </a:spcBef>
              <a:spcAft>
                <a:spcPts val="0"/>
              </a:spcAft>
              <a:buSzPts val="1100"/>
              <a:buNone/>
              <a:defRPr sz="1867"/>
            </a:lvl4pPr>
            <a:lvl5pPr lvl="4" algn="l">
              <a:lnSpc>
                <a:spcPct val="100000"/>
              </a:lnSpc>
              <a:spcBef>
                <a:spcPts val="0"/>
              </a:spcBef>
              <a:spcAft>
                <a:spcPts val="0"/>
              </a:spcAft>
              <a:buSzPts val="1100"/>
              <a:buNone/>
              <a:defRPr sz="1867"/>
            </a:lvl5pPr>
            <a:lvl6pPr lvl="5" algn="l">
              <a:lnSpc>
                <a:spcPct val="100000"/>
              </a:lnSpc>
              <a:spcBef>
                <a:spcPts val="0"/>
              </a:spcBef>
              <a:spcAft>
                <a:spcPts val="0"/>
              </a:spcAft>
              <a:buSzPts val="1100"/>
              <a:buNone/>
              <a:defRPr sz="1867"/>
            </a:lvl6pPr>
            <a:lvl7pPr lvl="6" algn="l">
              <a:lnSpc>
                <a:spcPct val="100000"/>
              </a:lnSpc>
              <a:spcBef>
                <a:spcPts val="0"/>
              </a:spcBef>
              <a:spcAft>
                <a:spcPts val="0"/>
              </a:spcAft>
              <a:buSzPts val="1100"/>
              <a:buNone/>
              <a:defRPr sz="1867"/>
            </a:lvl7pPr>
            <a:lvl8pPr lvl="7" algn="l">
              <a:lnSpc>
                <a:spcPct val="100000"/>
              </a:lnSpc>
              <a:spcBef>
                <a:spcPts val="0"/>
              </a:spcBef>
              <a:spcAft>
                <a:spcPts val="0"/>
              </a:spcAft>
              <a:buSzPts val="1100"/>
              <a:buNone/>
              <a:defRPr sz="1867"/>
            </a:lvl8pPr>
            <a:lvl9pPr lvl="8" algn="l">
              <a:lnSpc>
                <a:spcPct val="100000"/>
              </a:lnSpc>
              <a:spcBef>
                <a:spcPts val="0"/>
              </a:spcBef>
              <a:spcAft>
                <a:spcPts val="0"/>
              </a:spcAft>
              <a:buSzPts val="1100"/>
              <a:buNone/>
              <a:defRPr sz="1867"/>
            </a:lvl9pPr>
          </a:lstStyle>
          <a:p>
            <a:endParaRPr/>
          </a:p>
        </p:txBody>
      </p:sp>
      <p:sp>
        <p:nvSpPr>
          <p:cNvPr id="18" name="Google Shape;18;p39"/>
          <p:cNvSpPr txBox="1">
            <a:spLocks noGrp="1"/>
          </p:cNvSpPr>
          <p:nvPr>
            <p:ph type="body" idx="1"/>
          </p:nvPr>
        </p:nvSpPr>
        <p:spPr>
          <a:xfrm>
            <a:off x="436600" y="1296867"/>
            <a:ext cx="11310400" cy="5190800"/>
          </a:xfrm>
          <a:prstGeom prst="rect">
            <a:avLst/>
          </a:prstGeom>
          <a:noFill/>
          <a:ln>
            <a:noFill/>
          </a:ln>
        </p:spPr>
        <p:txBody>
          <a:bodyPr spcFirstLastPara="1" wrap="square" lIns="68575" tIns="34275" rIns="68575" bIns="34275" anchor="t" anchorCtr="0">
            <a:noAutofit/>
          </a:bodyPr>
          <a:lstStyle>
            <a:lvl1pPr marL="457200" marR="0" lvl="0" indent="-228600" algn="l">
              <a:lnSpc>
                <a:spcPct val="114000"/>
              </a:lnSpc>
              <a:spcBef>
                <a:spcPts val="0"/>
              </a:spcBef>
              <a:spcAft>
                <a:spcPts val="0"/>
              </a:spcAft>
              <a:buClr>
                <a:schemeClr val="dk1"/>
              </a:buClr>
              <a:buSzPts val="1500"/>
              <a:buFont typeface="Roboto Condensed"/>
              <a:buNone/>
              <a:defRPr sz="2000" i="0" u="none" strike="noStrike" cap="none">
                <a:solidFill>
                  <a:schemeClr val="dk1"/>
                </a:solidFill>
              </a:defRPr>
            </a:lvl1pPr>
            <a:lvl2pPr marL="914400" marR="0" lvl="1" indent="-311150" algn="l">
              <a:lnSpc>
                <a:spcPct val="115000"/>
              </a:lnSpc>
              <a:spcBef>
                <a:spcPts val="1333"/>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2pPr>
            <a:lvl3pPr marL="1371600" marR="0" lvl="2" indent="-311150" algn="l">
              <a:lnSpc>
                <a:spcPct val="115000"/>
              </a:lnSpc>
              <a:spcBef>
                <a:spcPts val="667"/>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3pPr>
            <a:lvl4pPr marL="1828800" marR="0" lvl="3" indent="-311150" algn="l">
              <a:lnSpc>
                <a:spcPct val="115000"/>
              </a:lnSpc>
              <a:spcBef>
                <a:spcPts val="667"/>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4pPr>
            <a:lvl5pPr marL="2286000" marR="0" lvl="4" indent="-311150" algn="l">
              <a:lnSpc>
                <a:spcPct val="115000"/>
              </a:lnSpc>
              <a:spcBef>
                <a:spcPts val="667"/>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5pPr>
            <a:lvl6pPr marL="2743200" marR="0" lvl="5" indent="-311150" algn="l">
              <a:lnSpc>
                <a:spcPct val="115000"/>
              </a:lnSpc>
              <a:spcBef>
                <a:spcPts val="667"/>
              </a:spcBef>
              <a:spcAft>
                <a:spcPts val="0"/>
              </a:spcAft>
              <a:buClr>
                <a:schemeClr val="dk1"/>
              </a:buClr>
              <a:buSzPts val="1300"/>
              <a:buChar char="•"/>
              <a:defRPr sz="1733" i="0" u="none" strike="noStrike" cap="none">
                <a:solidFill>
                  <a:schemeClr val="dk1"/>
                </a:solidFill>
              </a:defRPr>
            </a:lvl6pPr>
            <a:lvl7pPr marL="3200400" marR="0" lvl="6" indent="-311150" algn="l">
              <a:lnSpc>
                <a:spcPct val="115000"/>
              </a:lnSpc>
              <a:spcBef>
                <a:spcPts val="667"/>
              </a:spcBef>
              <a:spcAft>
                <a:spcPts val="0"/>
              </a:spcAft>
              <a:buClr>
                <a:schemeClr val="dk1"/>
              </a:buClr>
              <a:buSzPts val="1300"/>
              <a:buChar char="•"/>
              <a:defRPr sz="1733" i="0" u="none" strike="noStrike" cap="none">
                <a:solidFill>
                  <a:schemeClr val="dk1"/>
                </a:solidFill>
              </a:defRPr>
            </a:lvl7pPr>
            <a:lvl8pPr marL="3657600" marR="0" lvl="7" indent="-311150" algn="l">
              <a:lnSpc>
                <a:spcPct val="115000"/>
              </a:lnSpc>
              <a:spcBef>
                <a:spcPts val="667"/>
              </a:spcBef>
              <a:spcAft>
                <a:spcPts val="0"/>
              </a:spcAft>
              <a:buClr>
                <a:schemeClr val="dk1"/>
              </a:buClr>
              <a:buSzPts val="1300"/>
              <a:buChar char="•"/>
              <a:defRPr sz="1733" i="0" u="none" strike="noStrike" cap="none">
                <a:solidFill>
                  <a:schemeClr val="dk1"/>
                </a:solidFill>
              </a:defRPr>
            </a:lvl8pPr>
            <a:lvl9pPr marL="4114800" marR="0" lvl="8" indent="-311150" algn="l">
              <a:lnSpc>
                <a:spcPct val="115000"/>
              </a:lnSpc>
              <a:spcBef>
                <a:spcPts val="667"/>
              </a:spcBef>
              <a:spcAft>
                <a:spcPts val="667"/>
              </a:spcAft>
              <a:buClr>
                <a:schemeClr val="dk1"/>
              </a:buClr>
              <a:buSzPts val="1300"/>
              <a:buChar char="•"/>
              <a:defRPr sz="1733" i="0" u="none" strike="noStrike" cap="none">
                <a:solidFill>
                  <a:schemeClr val="dk1"/>
                </a:solidFill>
              </a:defRPr>
            </a:lvl9pPr>
          </a:lstStyle>
          <a:p>
            <a:endParaRPr/>
          </a:p>
        </p:txBody>
      </p:sp>
    </p:spTree>
    <p:extLst>
      <p:ext uri="{BB962C8B-B14F-4D97-AF65-F5344CB8AC3E}">
        <p14:creationId xmlns:p14="http://schemas.microsoft.com/office/powerpoint/2010/main" val="1362047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BG]" preserve="1">
  <p:cSld name="Blank [BG]">
    <p:bg>
      <p:bgPr>
        <a:blipFill>
          <a:blip r:embed="rId2">
            <a:alphaModFix/>
          </a:blip>
          <a:stretch>
            <a:fillRect/>
          </a:stretch>
        </a:blipFill>
        <a:effectLst/>
      </p:bgPr>
    </p:bg>
    <p:spTree>
      <p:nvGrpSpPr>
        <p:cNvPr id="1" name="Shape 19"/>
        <p:cNvGrpSpPr/>
        <p:nvPr/>
      </p:nvGrpSpPr>
      <p:grpSpPr>
        <a:xfrm>
          <a:off x="0" y="0"/>
          <a:ext cx="0" cy="0"/>
          <a:chOff x="0" y="0"/>
          <a:chExt cx="0" cy="0"/>
        </a:xfrm>
      </p:grpSpPr>
    </p:spTree>
    <p:extLst>
      <p:ext uri="{BB962C8B-B14F-4D97-AF65-F5344CB8AC3E}">
        <p14:creationId xmlns:p14="http://schemas.microsoft.com/office/powerpoint/2010/main" val="467894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4" preserve="1">
  <p:cSld name="Section header 4">
    <p:bg>
      <p:bgPr>
        <a:blipFill>
          <a:blip r:embed="rId2">
            <a:alphaModFix/>
          </a:blip>
          <a:stretch>
            <a:fillRect/>
          </a:stretch>
        </a:blipFill>
        <a:effectLst/>
      </p:bgPr>
    </p:bg>
    <p:spTree>
      <p:nvGrpSpPr>
        <p:cNvPr id="1" name="Shape 20"/>
        <p:cNvGrpSpPr/>
        <p:nvPr/>
      </p:nvGrpSpPr>
      <p:grpSpPr>
        <a:xfrm>
          <a:off x="0" y="0"/>
          <a:ext cx="0" cy="0"/>
          <a:chOff x="0" y="0"/>
          <a:chExt cx="0" cy="0"/>
        </a:xfrm>
      </p:grpSpPr>
      <p:sp>
        <p:nvSpPr>
          <p:cNvPr id="21" name="Google Shape;21;p43"/>
          <p:cNvSpPr txBox="1">
            <a:spLocks noGrp="1"/>
          </p:cNvSpPr>
          <p:nvPr>
            <p:ph type="ctrTitle"/>
          </p:nvPr>
        </p:nvSpPr>
        <p:spPr>
          <a:xfrm>
            <a:off x="1685100" y="1745933"/>
            <a:ext cx="8876400" cy="20184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rgbClr val="FFFFFF"/>
              </a:buClr>
              <a:buSzPts val="3800"/>
              <a:buFont typeface="Roboto Condensed"/>
              <a:buNone/>
              <a:defRPr>
                <a:solidFill>
                  <a:srgbClr val="FFFFFF"/>
                </a:solidFill>
                <a:latin typeface="Roboto Condensed"/>
                <a:ea typeface="Roboto Condensed"/>
                <a:cs typeface="Roboto Condensed"/>
                <a:sym typeface="Roboto Condensed"/>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a:endParaRPr/>
          </a:p>
        </p:txBody>
      </p:sp>
    </p:spTree>
    <p:extLst>
      <p:ext uri="{BB962C8B-B14F-4D97-AF65-F5344CB8AC3E}">
        <p14:creationId xmlns:p14="http://schemas.microsoft.com/office/powerpoint/2010/main" val="957237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 Highlight 2" preserve="1">
  <p:cSld name="Title and Body - Highlight 2">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44"/>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noAutofit/>
          </a:bodyPr>
          <a:lstStyle>
            <a:lvl1pPr marR="0" lvl="0" algn="l">
              <a:lnSpc>
                <a:spcPct val="90000"/>
              </a:lnSpc>
              <a:spcBef>
                <a:spcPts val="0"/>
              </a:spcBef>
              <a:spcAft>
                <a:spcPts val="0"/>
              </a:spcAft>
              <a:buClr>
                <a:schemeClr val="dk1"/>
              </a:buClr>
              <a:buSzPts val="3800"/>
              <a:buFont typeface="Roboto Condensed"/>
              <a:buNone/>
              <a:defRPr sz="4800" b="1" i="0" u="none" strike="noStrike" cap="none">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sz="1867"/>
            </a:lvl2pPr>
            <a:lvl3pPr lvl="2" algn="l">
              <a:lnSpc>
                <a:spcPct val="100000"/>
              </a:lnSpc>
              <a:spcBef>
                <a:spcPts val="0"/>
              </a:spcBef>
              <a:spcAft>
                <a:spcPts val="0"/>
              </a:spcAft>
              <a:buSzPts val="1100"/>
              <a:buNone/>
              <a:defRPr sz="1867"/>
            </a:lvl3pPr>
            <a:lvl4pPr lvl="3" algn="l">
              <a:lnSpc>
                <a:spcPct val="100000"/>
              </a:lnSpc>
              <a:spcBef>
                <a:spcPts val="0"/>
              </a:spcBef>
              <a:spcAft>
                <a:spcPts val="0"/>
              </a:spcAft>
              <a:buSzPts val="1100"/>
              <a:buNone/>
              <a:defRPr sz="1867"/>
            </a:lvl4pPr>
            <a:lvl5pPr lvl="4" algn="l">
              <a:lnSpc>
                <a:spcPct val="100000"/>
              </a:lnSpc>
              <a:spcBef>
                <a:spcPts val="0"/>
              </a:spcBef>
              <a:spcAft>
                <a:spcPts val="0"/>
              </a:spcAft>
              <a:buSzPts val="1100"/>
              <a:buNone/>
              <a:defRPr sz="1867"/>
            </a:lvl5pPr>
            <a:lvl6pPr lvl="5" algn="l">
              <a:lnSpc>
                <a:spcPct val="100000"/>
              </a:lnSpc>
              <a:spcBef>
                <a:spcPts val="0"/>
              </a:spcBef>
              <a:spcAft>
                <a:spcPts val="0"/>
              </a:spcAft>
              <a:buSzPts val="1100"/>
              <a:buNone/>
              <a:defRPr sz="1867"/>
            </a:lvl6pPr>
            <a:lvl7pPr lvl="6" algn="l">
              <a:lnSpc>
                <a:spcPct val="100000"/>
              </a:lnSpc>
              <a:spcBef>
                <a:spcPts val="0"/>
              </a:spcBef>
              <a:spcAft>
                <a:spcPts val="0"/>
              </a:spcAft>
              <a:buSzPts val="1100"/>
              <a:buNone/>
              <a:defRPr sz="1867"/>
            </a:lvl7pPr>
            <a:lvl8pPr lvl="7" algn="l">
              <a:lnSpc>
                <a:spcPct val="100000"/>
              </a:lnSpc>
              <a:spcBef>
                <a:spcPts val="0"/>
              </a:spcBef>
              <a:spcAft>
                <a:spcPts val="0"/>
              </a:spcAft>
              <a:buSzPts val="1100"/>
              <a:buNone/>
              <a:defRPr sz="1867"/>
            </a:lvl8pPr>
            <a:lvl9pPr lvl="8" algn="l">
              <a:lnSpc>
                <a:spcPct val="100000"/>
              </a:lnSpc>
              <a:spcBef>
                <a:spcPts val="0"/>
              </a:spcBef>
              <a:spcAft>
                <a:spcPts val="0"/>
              </a:spcAft>
              <a:buSzPts val="1100"/>
              <a:buNone/>
              <a:defRPr sz="1867"/>
            </a:lvl9pPr>
          </a:lstStyle>
          <a:p>
            <a:endParaRPr/>
          </a:p>
        </p:txBody>
      </p:sp>
      <p:sp>
        <p:nvSpPr>
          <p:cNvPr id="24" name="Google Shape;24;p44"/>
          <p:cNvSpPr txBox="1">
            <a:spLocks noGrp="1"/>
          </p:cNvSpPr>
          <p:nvPr>
            <p:ph type="body" idx="1"/>
          </p:nvPr>
        </p:nvSpPr>
        <p:spPr>
          <a:xfrm>
            <a:off x="436600" y="1296867"/>
            <a:ext cx="11310400" cy="5190800"/>
          </a:xfrm>
          <a:prstGeom prst="rect">
            <a:avLst/>
          </a:prstGeom>
          <a:noFill/>
          <a:ln>
            <a:noFill/>
          </a:ln>
        </p:spPr>
        <p:txBody>
          <a:bodyPr spcFirstLastPara="1" wrap="square" lIns="68575" tIns="34275" rIns="68575" bIns="34275" anchor="t" anchorCtr="0">
            <a:noAutofit/>
          </a:bodyPr>
          <a:lstStyle>
            <a:lvl1pPr marL="457200" marR="0" lvl="0" indent="-228600" algn="l">
              <a:lnSpc>
                <a:spcPct val="114000"/>
              </a:lnSpc>
              <a:spcBef>
                <a:spcPts val="0"/>
              </a:spcBef>
              <a:spcAft>
                <a:spcPts val="0"/>
              </a:spcAft>
              <a:buClr>
                <a:schemeClr val="dk1"/>
              </a:buClr>
              <a:buSzPts val="1500"/>
              <a:buFont typeface="Roboto Condensed"/>
              <a:buNone/>
              <a:defRPr sz="2000" i="0" u="none" strike="noStrike" cap="none">
                <a:solidFill>
                  <a:schemeClr val="dk1"/>
                </a:solidFill>
              </a:defRPr>
            </a:lvl1pPr>
            <a:lvl2pPr marL="914400" marR="0" lvl="1" indent="-311150" algn="l">
              <a:lnSpc>
                <a:spcPct val="115000"/>
              </a:lnSpc>
              <a:spcBef>
                <a:spcPts val="1333"/>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2pPr>
            <a:lvl3pPr marL="1371600" marR="0" lvl="2" indent="-311150" algn="l">
              <a:lnSpc>
                <a:spcPct val="115000"/>
              </a:lnSpc>
              <a:spcBef>
                <a:spcPts val="667"/>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3pPr>
            <a:lvl4pPr marL="1828800" marR="0" lvl="3" indent="-311150" algn="l">
              <a:lnSpc>
                <a:spcPct val="115000"/>
              </a:lnSpc>
              <a:spcBef>
                <a:spcPts val="667"/>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4pPr>
            <a:lvl5pPr marL="2286000" marR="0" lvl="4" indent="-311150" algn="l">
              <a:lnSpc>
                <a:spcPct val="115000"/>
              </a:lnSpc>
              <a:spcBef>
                <a:spcPts val="667"/>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5pPr>
            <a:lvl6pPr marL="2743200" marR="0" lvl="5" indent="-311150" algn="l">
              <a:lnSpc>
                <a:spcPct val="115000"/>
              </a:lnSpc>
              <a:spcBef>
                <a:spcPts val="667"/>
              </a:spcBef>
              <a:spcAft>
                <a:spcPts val="0"/>
              </a:spcAft>
              <a:buClr>
                <a:schemeClr val="dk1"/>
              </a:buClr>
              <a:buSzPts val="1300"/>
              <a:buChar char="•"/>
              <a:defRPr sz="1733" i="0" u="none" strike="noStrike" cap="none">
                <a:solidFill>
                  <a:schemeClr val="dk1"/>
                </a:solidFill>
              </a:defRPr>
            </a:lvl6pPr>
            <a:lvl7pPr marL="3200400" marR="0" lvl="6" indent="-311150" algn="l">
              <a:lnSpc>
                <a:spcPct val="115000"/>
              </a:lnSpc>
              <a:spcBef>
                <a:spcPts val="667"/>
              </a:spcBef>
              <a:spcAft>
                <a:spcPts val="0"/>
              </a:spcAft>
              <a:buClr>
                <a:schemeClr val="dk1"/>
              </a:buClr>
              <a:buSzPts val="1300"/>
              <a:buChar char="•"/>
              <a:defRPr sz="1733" i="0" u="none" strike="noStrike" cap="none">
                <a:solidFill>
                  <a:schemeClr val="dk1"/>
                </a:solidFill>
              </a:defRPr>
            </a:lvl7pPr>
            <a:lvl8pPr marL="3657600" marR="0" lvl="7" indent="-311150" algn="l">
              <a:lnSpc>
                <a:spcPct val="115000"/>
              </a:lnSpc>
              <a:spcBef>
                <a:spcPts val="667"/>
              </a:spcBef>
              <a:spcAft>
                <a:spcPts val="0"/>
              </a:spcAft>
              <a:buClr>
                <a:schemeClr val="dk1"/>
              </a:buClr>
              <a:buSzPts val="1300"/>
              <a:buChar char="•"/>
              <a:defRPr sz="1733" i="0" u="none" strike="noStrike" cap="none">
                <a:solidFill>
                  <a:schemeClr val="dk1"/>
                </a:solidFill>
              </a:defRPr>
            </a:lvl8pPr>
            <a:lvl9pPr marL="4114800" marR="0" lvl="8" indent="-311150" algn="l">
              <a:lnSpc>
                <a:spcPct val="115000"/>
              </a:lnSpc>
              <a:spcBef>
                <a:spcPts val="667"/>
              </a:spcBef>
              <a:spcAft>
                <a:spcPts val="667"/>
              </a:spcAft>
              <a:buClr>
                <a:schemeClr val="dk1"/>
              </a:buClr>
              <a:buSzPts val="1300"/>
              <a:buChar char="•"/>
              <a:defRPr sz="1733" i="0" u="none" strike="noStrike" cap="none">
                <a:solidFill>
                  <a:schemeClr val="dk1"/>
                </a:solidFill>
              </a:defRPr>
            </a:lvl9pPr>
          </a:lstStyle>
          <a:p>
            <a:endParaRPr/>
          </a:p>
        </p:txBody>
      </p:sp>
      <p:sp>
        <p:nvSpPr>
          <p:cNvPr id="25" name="Google Shape;25;p44"/>
          <p:cNvSpPr/>
          <p:nvPr/>
        </p:nvSpPr>
        <p:spPr>
          <a:xfrm rot="5400000">
            <a:off x="-293000" y="650100"/>
            <a:ext cx="686800" cy="100800"/>
          </a:xfrm>
          <a:prstGeom prst="rect">
            <a:avLst/>
          </a:prstGeom>
          <a:solidFill>
            <a:srgbClr val="EFC415"/>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771939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 Right" preserve="1">
  <p:cSld name="One Column - Right">
    <p:spTree>
      <p:nvGrpSpPr>
        <p:cNvPr id="1" name="Shape 26"/>
        <p:cNvGrpSpPr/>
        <p:nvPr/>
      </p:nvGrpSpPr>
      <p:grpSpPr>
        <a:xfrm>
          <a:off x="0" y="0"/>
          <a:ext cx="0" cy="0"/>
          <a:chOff x="0" y="0"/>
          <a:chExt cx="0" cy="0"/>
        </a:xfrm>
      </p:grpSpPr>
      <p:sp>
        <p:nvSpPr>
          <p:cNvPr id="27" name="Google Shape;27;p45"/>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noAutofit/>
          </a:bodyPr>
          <a:lstStyle>
            <a:lvl1pPr marR="0" lvl="0" algn="l">
              <a:lnSpc>
                <a:spcPct val="90000"/>
              </a:lnSpc>
              <a:spcBef>
                <a:spcPts val="0"/>
              </a:spcBef>
              <a:spcAft>
                <a:spcPts val="0"/>
              </a:spcAft>
              <a:buClr>
                <a:schemeClr val="dk1"/>
              </a:buClr>
              <a:buSzPts val="3800"/>
              <a:buFont typeface="Roboto Condensed"/>
              <a:buNone/>
              <a:defRPr sz="5067" b="1" i="0" u="none" strike="noStrike" cap="none">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sz="1867"/>
            </a:lvl2pPr>
            <a:lvl3pPr lvl="2" algn="l">
              <a:lnSpc>
                <a:spcPct val="100000"/>
              </a:lnSpc>
              <a:spcBef>
                <a:spcPts val="0"/>
              </a:spcBef>
              <a:spcAft>
                <a:spcPts val="0"/>
              </a:spcAft>
              <a:buSzPts val="1100"/>
              <a:buNone/>
              <a:defRPr sz="1867"/>
            </a:lvl3pPr>
            <a:lvl4pPr lvl="3" algn="l">
              <a:lnSpc>
                <a:spcPct val="100000"/>
              </a:lnSpc>
              <a:spcBef>
                <a:spcPts val="0"/>
              </a:spcBef>
              <a:spcAft>
                <a:spcPts val="0"/>
              </a:spcAft>
              <a:buSzPts val="1100"/>
              <a:buNone/>
              <a:defRPr sz="1867"/>
            </a:lvl4pPr>
            <a:lvl5pPr lvl="4" algn="l">
              <a:lnSpc>
                <a:spcPct val="100000"/>
              </a:lnSpc>
              <a:spcBef>
                <a:spcPts val="0"/>
              </a:spcBef>
              <a:spcAft>
                <a:spcPts val="0"/>
              </a:spcAft>
              <a:buSzPts val="1100"/>
              <a:buNone/>
              <a:defRPr sz="1867"/>
            </a:lvl5pPr>
            <a:lvl6pPr lvl="5" algn="l">
              <a:lnSpc>
                <a:spcPct val="100000"/>
              </a:lnSpc>
              <a:spcBef>
                <a:spcPts val="0"/>
              </a:spcBef>
              <a:spcAft>
                <a:spcPts val="0"/>
              </a:spcAft>
              <a:buSzPts val="1100"/>
              <a:buNone/>
              <a:defRPr sz="1867"/>
            </a:lvl6pPr>
            <a:lvl7pPr lvl="6" algn="l">
              <a:lnSpc>
                <a:spcPct val="100000"/>
              </a:lnSpc>
              <a:spcBef>
                <a:spcPts val="0"/>
              </a:spcBef>
              <a:spcAft>
                <a:spcPts val="0"/>
              </a:spcAft>
              <a:buSzPts val="1100"/>
              <a:buNone/>
              <a:defRPr sz="1867"/>
            </a:lvl7pPr>
            <a:lvl8pPr lvl="7" algn="l">
              <a:lnSpc>
                <a:spcPct val="100000"/>
              </a:lnSpc>
              <a:spcBef>
                <a:spcPts val="0"/>
              </a:spcBef>
              <a:spcAft>
                <a:spcPts val="0"/>
              </a:spcAft>
              <a:buSzPts val="1100"/>
              <a:buNone/>
              <a:defRPr sz="1867"/>
            </a:lvl8pPr>
            <a:lvl9pPr lvl="8" algn="l">
              <a:lnSpc>
                <a:spcPct val="100000"/>
              </a:lnSpc>
              <a:spcBef>
                <a:spcPts val="0"/>
              </a:spcBef>
              <a:spcAft>
                <a:spcPts val="0"/>
              </a:spcAft>
              <a:buSzPts val="1100"/>
              <a:buNone/>
              <a:defRPr sz="1867"/>
            </a:lvl9pPr>
          </a:lstStyle>
          <a:p>
            <a:endParaRPr/>
          </a:p>
        </p:txBody>
      </p:sp>
      <p:sp>
        <p:nvSpPr>
          <p:cNvPr id="28" name="Google Shape;28;p45"/>
          <p:cNvSpPr txBox="1">
            <a:spLocks noGrp="1"/>
          </p:cNvSpPr>
          <p:nvPr>
            <p:ph type="body" idx="1"/>
          </p:nvPr>
        </p:nvSpPr>
        <p:spPr>
          <a:xfrm>
            <a:off x="6306533" y="1297100"/>
            <a:ext cx="5531600" cy="5246000"/>
          </a:xfrm>
          <a:prstGeom prst="rect">
            <a:avLst/>
          </a:prstGeom>
          <a:noFill/>
          <a:ln>
            <a:noFill/>
          </a:ln>
        </p:spPr>
        <p:txBody>
          <a:bodyPr spcFirstLastPara="1" wrap="square" lIns="68575" tIns="34275" rIns="68575" bIns="34275" anchor="t" anchorCtr="0">
            <a:noAutofit/>
          </a:bodyPr>
          <a:lstStyle>
            <a:lvl1pPr marL="457200" marR="0" lvl="0" indent="-228600" algn="l">
              <a:lnSpc>
                <a:spcPct val="115000"/>
              </a:lnSpc>
              <a:spcBef>
                <a:spcPts val="0"/>
              </a:spcBef>
              <a:spcAft>
                <a:spcPts val="0"/>
              </a:spcAft>
              <a:buClr>
                <a:schemeClr val="dk1"/>
              </a:buClr>
              <a:buSzPts val="1500"/>
              <a:buFont typeface="Roboto Condensed"/>
              <a:buNone/>
              <a:defRPr sz="2000" i="0" u="none" strike="noStrike" cap="none">
                <a:solidFill>
                  <a:schemeClr val="dk1"/>
                </a:solidFill>
                <a:latin typeface="Roboto Condensed"/>
                <a:ea typeface="Roboto Condensed"/>
                <a:cs typeface="Roboto Condensed"/>
                <a:sym typeface="Roboto Condensed"/>
              </a:defRPr>
            </a:lvl1pPr>
            <a:lvl2pPr marL="914400" marR="0" lvl="1" indent="-311150" algn="l">
              <a:lnSpc>
                <a:spcPct val="115000"/>
              </a:lnSpc>
              <a:spcBef>
                <a:spcPts val="1333"/>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2pPr>
            <a:lvl3pPr marL="1371600" marR="0" lvl="2"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3pPr>
            <a:lvl4pPr marL="1828800" marR="0" lvl="3"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4pPr>
            <a:lvl5pPr marL="2286000" marR="0" lvl="4"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5pPr>
            <a:lvl6pPr marL="2743200" marR="0" lvl="5"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6pPr>
            <a:lvl7pPr marL="3200400" marR="0" lvl="6"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7pPr>
            <a:lvl8pPr marL="3657600" marR="0" lvl="7"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8pPr>
            <a:lvl9pPr marL="4114800" marR="0" lvl="8" indent="-311150" algn="l">
              <a:lnSpc>
                <a:spcPct val="115000"/>
              </a:lnSpc>
              <a:spcBef>
                <a:spcPts val="667"/>
              </a:spcBef>
              <a:spcAft>
                <a:spcPts val="667"/>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9pPr>
          </a:lstStyle>
          <a:p>
            <a:endParaRPr/>
          </a:p>
        </p:txBody>
      </p:sp>
    </p:spTree>
    <p:extLst>
      <p:ext uri="{BB962C8B-B14F-4D97-AF65-F5344CB8AC3E}">
        <p14:creationId xmlns:p14="http://schemas.microsoft.com/office/powerpoint/2010/main" val="1673742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 Left" preserve="1">
  <p:cSld name="One column - Left">
    <p:spTree>
      <p:nvGrpSpPr>
        <p:cNvPr id="1" name="Shape 29"/>
        <p:cNvGrpSpPr/>
        <p:nvPr/>
      </p:nvGrpSpPr>
      <p:grpSpPr>
        <a:xfrm>
          <a:off x="0" y="0"/>
          <a:ext cx="0" cy="0"/>
          <a:chOff x="0" y="0"/>
          <a:chExt cx="0" cy="0"/>
        </a:xfrm>
      </p:grpSpPr>
      <p:sp>
        <p:nvSpPr>
          <p:cNvPr id="30" name="Google Shape;30;p46"/>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noAutofit/>
          </a:bodyPr>
          <a:lstStyle>
            <a:lvl1pPr marR="0" lvl="0" algn="l">
              <a:lnSpc>
                <a:spcPct val="90000"/>
              </a:lnSpc>
              <a:spcBef>
                <a:spcPts val="0"/>
              </a:spcBef>
              <a:spcAft>
                <a:spcPts val="0"/>
              </a:spcAft>
              <a:buClr>
                <a:schemeClr val="dk1"/>
              </a:buClr>
              <a:buSzPts val="3800"/>
              <a:buFont typeface="Roboto Condensed"/>
              <a:buNone/>
              <a:defRPr sz="5067" b="1" i="0" u="none" strike="noStrike" cap="none">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sz="1867"/>
            </a:lvl2pPr>
            <a:lvl3pPr lvl="2" algn="l">
              <a:lnSpc>
                <a:spcPct val="100000"/>
              </a:lnSpc>
              <a:spcBef>
                <a:spcPts val="0"/>
              </a:spcBef>
              <a:spcAft>
                <a:spcPts val="0"/>
              </a:spcAft>
              <a:buSzPts val="1100"/>
              <a:buNone/>
              <a:defRPr sz="1867"/>
            </a:lvl3pPr>
            <a:lvl4pPr lvl="3" algn="l">
              <a:lnSpc>
                <a:spcPct val="100000"/>
              </a:lnSpc>
              <a:spcBef>
                <a:spcPts val="0"/>
              </a:spcBef>
              <a:spcAft>
                <a:spcPts val="0"/>
              </a:spcAft>
              <a:buSzPts val="1100"/>
              <a:buNone/>
              <a:defRPr sz="1867"/>
            </a:lvl4pPr>
            <a:lvl5pPr lvl="4" algn="l">
              <a:lnSpc>
                <a:spcPct val="100000"/>
              </a:lnSpc>
              <a:spcBef>
                <a:spcPts val="0"/>
              </a:spcBef>
              <a:spcAft>
                <a:spcPts val="0"/>
              </a:spcAft>
              <a:buSzPts val="1100"/>
              <a:buNone/>
              <a:defRPr sz="1867"/>
            </a:lvl5pPr>
            <a:lvl6pPr lvl="5" algn="l">
              <a:lnSpc>
                <a:spcPct val="100000"/>
              </a:lnSpc>
              <a:spcBef>
                <a:spcPts val="0"/>
              </a:spcBef>
              <a:spcAft>
                <a:spcPts val="0"/>
              </a:spcAft>
              <a:buSzPts val="1100"/>
              <a:buNone/>
              <a:defRPr sz="1867"/>
            </a:lvl6pPr>
            <a:lvl7pPr lvl="6" algn="l">
              <a:lnSpc>
                <a:spcPct val="100000"/>
              </a:lnSpc>
              <a:spcBef>
                <a:spcPts val="0"/>
              </a:spcBef>
              <a:spcAft>
                <a:spcPts val="0"/>
              </a:spcAft>
              <a:buSzPts val="1100"/>
              <a:buNone/>
              <a:defRPr sz="1867"/>
            </a:lvl7pPr>
            <a:lvl8pPr lvl="7" algn="l">
              <a:lnSpc>
                <a:spcPct val="100000"/>
              </a:lnSpc>
              <a:spcBef>
                <a:spcPts val="0"/>
              </a:spcBef>
              <a:spcAft>
                <a:spcPts val="0"/>
              </a:spcAft>
              <a:buSzPts val="1100"/>
              <a:buNone/>
              <a:defRPr sz="1867"/>
            </a:lvl8pPr>
            <a:lvl9pPr lvl="8" algn="l">
              <a:lnSpc>
                <a:spcPct val="100000"/>
              </a:lnSpc>
              <a:spcBef>
                <a:spcPts val="0"/>
              </a:spcBef>
              <a:spcAft>
                <a:spcPts val="0"/>
              </a:spcAft>
              <a:buSzPts val="1100"/>
              <a:buNone/>
              <a:defRPr sz="1867"/>
            </a:lvl9pPr>
          </a:lstStyle>
          <a:p>
            <a:endParaRPr/>
          </a:p>
        </p:txBody>
      </p:sp>
      <p:sp>
        <p:nvSpPr>
          <p:cNvPr id="31" name="Google Shape;31;p46"/>
          <p:cNvSpPr txBox="1">
            <a:spLocks noGrp="1"/>
          </p:cNvSpPr>
          <p:nvPr>
            <p:ph type="body" idx="1"/>
          </p:nvPr>
        </p:nvSpPr>
        <p:spPr>
          <a:xfrm>
            <a:off x="436600" y="1297100"/>
            <a:ext cx="5531600" cy="5246000"/>
          </a:xfrm>
          <a:prstGeom prst="rect">
            <a:avLst/>
          </a:prstGeom>
          <a:noFill/>
          <a:ln>
            <a:noFill/>
          </a:ln>
        </p:spPr>
        <p:txBody>
          <a:bodyPr spcFirstLastPara="1" wrap="square" lIns="68575" tIns="34275" rIns="68575" bIns="34275" anchor="t" anchorCtr="0">
            <a:noAutofit/>
          </a:bodyPr>
          <a:lstStyle>
            <a:lvl1pPr marL="457200" marR="0" lvl="0" indent="-228600" algn="l">
              <a:lnSpc>
                <a:spcPct val="115000"/>
              </a:lnSpc>
              <a:spcBef>
                <a:spcPts val="0"/>
              </a:spcBef>
              <a:spcAft>
                <a:spcPts val="0"/>
              </a:spcAft>
              <a:buClr>
                <a:schemeClr val="dk1"/>
              </a:buClr>
              <a:buSzPts val="1500"/>
              <a:buFont typeface="Roboto Condensed"/>
              <a:buNone/>
              <a:defRPr sz="2000" i="0" u="none" strike="noStrike" cap="none">
                <a:solidFill>
                  <a:schemeClr val="dk1"/>
                </a:solidFill>
                <a:latin typeface="Roboto Condensed"/>
                <a:ea typeface="Roboto Condensed"/>
                <a:cs typeface="Roboto Condensed"/>
                <a:sym typeface="Roboto Condensed"/>
              </a:defRPr>
            </a:lvl1pPr>
            <a:lvl2pPr marL="914400" marR="0" lvl="1" indent="-311150" algn="l">
              <a:lnSpc>
                <a:spcPct val="115000"/>
              </a:lnSpc>
              <a:spcBef>
                <a:spcPts val="1333"/>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2pPr>
            <a:lvl3pPr marL="1371600" marR="0" lvl="2"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3pPr>
            <a:lvl4pPr marL="1828800" marR="0" lvl="3"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4pPr>
            <a:lvl5pPr marL="2286000" marR="0" lvl="4"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5pPr>
            <a:lvl6pPr marL="2743200" marR="0" lvl="5"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6pPr>
            <a:lvl7pPr marL="3200400" marR="0" lvl="6"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7pPr>
            <a:lvl8pPr marL="3657600" marR="0" lvl="7"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8pPr>
            <a:lvl9pPr marL="4114800" marR="0" lvl="8" indent="-311150" algn="l">
              <a:lnSpc>
                <a:spcPct val="115000"/>
              </a:lnSpc>
              <a:spcBef>
                <a:spcPts val="667"/>
              </a:spcBef>
              <a:spcAft>
                <a:spcPts val="667"/>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9pPr>
          </a:lstStyle>
          <a:p>
            <a:endParaRPr/>
          </a:p>
        </p:txBody>
      </p:sp>
    </p:spTree>
    <p:extLst>
      <p:ext uri="{BB962C8B-B14F-4D97-AF65-F5344CB8AC3E}">
        <p14:creationId xmlns:p14="http://schemas.microsoft.com/office/powerpoint/2010/main" val="1397332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e end" preserve="1">
  <p:cSld name="The end">
    <p:spTree>
      <p:nvGrpSpPr>
        <p:cNvPr id="1" name="Shape 32"/>
        <p:cNvGrpSpPr/>
        <p:nvPr/>
      </p:nvGrpSpPr>
      <p:grpSpPr>
        <a:xfrm>
          <a:off x="0" y="0"/>
          <a:ext cx="0" cy="0"/>
          <a:chOff x="0" y="0"/>
          <a:chExt cx="0" cy="0"/>
        </a:xfrm>
      </p:grpSpPr>
      <p:pic>
        <p:nvPicPr>
          <p:cNvPr id="33" name="Google Shape;33;p47"/>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34" name="Google Shape;34;p47"/>
          <p:cNvSpPr txBox="1">
            <a:spLocks noGrp="1"/>
          </p:cNvSpPr>
          <p:nvPr>
            <p:ph type="title"/>
          </p:nvPr>
        </p:nvSpPr>
        <p:spPr>
          <a:xfrm>
            <a:off x="372767" y="2838433"/>
            <a:ext cx="11446400" cy="20144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chemeClr val="lt1"/>
              </a:buClr>
              <a:buSzPts val="6000"/>
              <a:buFont typeface="Roboto Condensed"/>
              <a:buNone/>
              <a:defRPr sz="80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extLst>
      <p:ext uri="{BB962C8B-B14F-4D97-AF65-F5344CB8AC3E}">
        <p14:creationId xmlns:p14="http://schemas.microsoft.com/office/powerpoint/2010/main" val="2107702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BG]" preserve="1">
  <p:cSld name="Title Only [BG]">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48"/>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extLst>
      <p:ext uri="{BB962C8B-B14F-4D97-AF65-F5344CB8AC3E}">
        <p14:creationId xmlns:p14="http://schemas.microsoft.com/office/powerpoint/2010/main" val="1034513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Google Shape;10;p37"/>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800"/>
              <a:buFont typeface="Roboto Condensed"/>
              <a:buNone/>
              <a:defRPr sz="3800" b="1" i="0" u="none" strike="noStrike" cap="none">
                <a:solidFill>
                  <a:schemeClr val="dk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11" name="Google Shape;11;p37"/>
          <p:cNvSpPr txBox="1">
            <a:spLocks noGrp="1"/>
          </p:cNvSpPr>
          <p:nvPr>
            <p:ph type="body" idx="1"/>
          </p:nvPr>
        </p:nvSpPr>
        <p:spPr>
          <a:xfrm>
            <a:off x="436600" y="1296867"/>
            <a:ext cx="11310400" cy="5190800"/>
          </a:xfrm>
          <a:prstGeom prst="rect">
            <a:avLst/>
          </a:prstGeom>
          <a:noFill/>
          <a:ln>
            <a:noFill/>
          </a:ln>
        </p:spPr>
        <p:txBody>
          <a:bodyPr spcFirstLastPara="1" wrap="square" lIns="68575" tIns="34275" rIns="68575" bIns="34275" anchor="t" anchorCtr="0">
            <a:noAutofit/>
          </a:bodyPr>
          <a:lstStyle>
            <a:lvl1pPr marL="457200" marR="0" lvl="0" indent="-228600" algn="just" rtl="0">
              <a:lnSpc>
                <a:spcPct val="114000"/>
              </a:lnSpc>
              <a:spcBef>
                <a:spcPts val="0"/>
              </a:spcBef>
              <a:spcAft>
                <a:spcPts val="0"/>
              </a:spcAft>
              <a:buClr>
                <a:schemeClr val="dk1"/>
              </a:buClr>
              <a:buSzPts val="1500"/>
              <a:buFont typeface="Roboto Condensed"/>
              <a:buNone/>
              <a:defRPr sz="1500" b="0" i="0" u="none" strike="noStrike" cap="none">
                <a:solidFill>
                  <a:schemeClr val="dk1"/>
                </a:solidFill>
                <a:latin typeface="Roboto Condensed"/>
                <a:ea typeface="Roboto Condensed"/>
                <a:cs typeface="Roboto Condensed"/>
                <a:sym typeface="Roboto Condensed"/>
              </a:defRPr>
            </a:lvl1pPr>
            <a:lvl2pPr marL="914400" marR="0" lvl="1" indent="-311150" algn="just" rtl="0">
              <a:lnSpc>
                <a:spcPct val="115000"/>
              </a:lnSpc>
              <a:spcBef>
                <a:spcPts val="10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2pPr>
            <a:lvl3pPr marL="1371600" marR="0" lvl="2"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3pPr>
            <a:lvl4pPr marL="1828800" marR="0" lvl="3"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4pPr>
            <a:lvl5pPr marL="2286000" marR="0" lvl="4"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5pPr>
            <a:lvl6pPr marL="2743200" marR="0" lvl="5"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6pPr>
            <a:lvl7pPr marL="3200400" marR="0" lvl="6"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7pPr>
            <a:lvl8pPr marL="3657600" marR="0" lvl="7"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8pPr>
            <a:lvl9pPr marL="4114800" marR="0" lvl="8" indent="-311150" algn="just" rtl="0">
              <a:lnSpc>
                <a:spcPct val="115000"/>
              </a:lnSpc>
              <a:spcBef>
                <a:spcPts val="500"/>
              </a:spcBef>
              <a:spcAft>
                <a:spcPts val="50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9pPr>
          </a:lstStyle>
          <a:p>
            <a:endParaRPr dirty="0"/>
          </a:p>
        </p:txBody>
      </p:sp>
    </p:spTree>
    <p:extLst>
      <p:ext uri="{BB962C8B-B14F-4D97-AF65-F5344CB8AC3E}">
        <p14:creationId xmlns:p14="http://schemas.microsoft.com/office/powerpoint/2010/main" val="1359754240"/>
      </p:ext>
    </p:extLst>
  </p:cSld>
  <p:clrMap bg1="lt1" tx1="dk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37"/>
        <p:cNvGrpSpPr/>
        <p:nvPr/>
      </p:nvGrpSpPr>
      <p:grpSpPr>
        <a:xfrm>
          <a:off x="0" y="0"/>
          <a:ext cx="0" cy="0"/>
          <a:chOff x="0" y="0"/>
          <a:chExt cx="0" cy="0"/>
        </a:xfrm>
      </p:grpSpPr>
      <p:sp>
        <p:nvSpPr>
          <p:cNvPr id="38" name="Google Shape;38;p40"/>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800"/>
              <a:buFont typeface="Roboto Condensed"/>
              <a:buNone/>
              <a:defRPr sz="3800" b="1" i="0" u="none" strike="noStrike" cap="none">
                <a:solidFill>
                  <a:schemeClr val="dk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 name="Google Shape;39;p40"/>
          <p:cNvSpPr txBox="1">
            <a:spLocks noGrp="1"/>
          </p:cNvSpPr>
          <p:nvPr>
            <p:ph type="body" idx="1"/>
          </p:nvPr>
        </p:nvSpPr>
        <p:spPr>
          <a:xfrm>
            <a:off x="436600" y="1296867"/>
            <a:ext cx="11310400" cy="5190800"/>
          </a:xfrm>
          <a:prstGeom prst="rect">
            <a:avLst/>
          </a:prstGeom>
          <a:noFill/>
          <a:ln>
            <a:noFill/>
          </a:ln>
        </p:spPr>
        <p:txBody>
          <a:bodyPr spcFirstLastPara="1" wrap="square" lIns="68575" tIns="34275" rIns="68575" bIns="34275" anchor="t" anchorCtr="0">
            <a:noAutofit/>
          </a:bodyPr>
          <a:lstStyle>
            <a:lvl1pPr marL="457200" marR="0" lvl="0" indent="-228600" algn="just" rtl="0">
              <a:lnSpc>
                <a:spcPct val="114000"/>
              </a:lnSpc>
              <a:spcBef>
                <a:spcPts val="0"/>
              </a:spcBef>
              <a:spcAft>
                <a:spcPts val="0"/>
              </a:spcAft>
              <a:buClr>
                <a:schemeClr val="dk1"/>
              </a:buClr>
              <a:buSzPts val="1500"/>
              <a:buFont typeface="Roboto Condensed"/>
              <a:buNone/>
              <a:defRPr sz="1500" b="0" i="0" u="none" strike="noStrike" cap="none">
                <a:solidFill>
                  <a:schemeClr val="dk1"/>
                </a:solidFill>
                <a:latin typeface="Roboto Condensed"/>
                <a:ea typeface="Roboto Condensed"/>
                <a:cs typeface="Roboto Condensed"/>
                <a:sym typeface="Roboto Condensed"/>
              </a:defRPr>
            </a:lvl1pPr>
            <a:lvl2pPr marL="914400" marR="0" lvl="1" indent="-311150" algn="just" rtl="0">
              <a:lnSpc>
                <a:spcPct val="115000"/>
              </a:lnSpc>
              <a:spcBef>
                <a:spcPts val="10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2pPr>
            <a:lvl3pPr marL="1371600" marR="0" lvl="2"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3pPr>
            <a:lvl4pPr marL="1828800" marR="0" lvl="3"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4pPr>
            <a:lvl5pPr marL="2286000" marR="0" lvl="4"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5pPr>
            <a:lvl6pPr marL="2743200" marR="0" lvl="5"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6pPr>
            <a:lvl7pPr marL="3200400" marR="0" lvl="6"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7pPr>
            <a:lvl8pPr marL="3657600" marR="0" lvl="7"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8pPr>
            <a:lvl9pPr marL="4114800" marR="0" lvl="8" indent="-311150" algn="just" rtl="0">
              <a:lnSpc>
                <a:spcPct val="115000"/>
              </a:lnSpc>
              <a:spcBef>
                <a:spcPts val="500"/>
              </a:spcBef>
              <a:spcAft>
                <a:spcPts val="50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9pPr>
          </a:lstStyle>
          <a:p>
            <a:endParaRPr/>
          </a:p>
        </p:txBody>
      </p:sp>
    </p:spTree>
    <p:extLst>
      <p:ext uri="{BB962C8B-B14F-4D97-AF65-F5344CB8AC3E}">
        <p14:creationId xmlns:p14="http://schemas.microsoft.com/office/powerpoint/2010/main" val="2933685626"/>
      </p:ext>
    </p:extLst>
  </p:cSld>
  <p:clrMap bg1="lt1" tx1="dk1" bg2="dk2" tx2="lt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aio.com/support/user/pdf/CoverageMaster_Tutorial_EN_v6.0.4.pdf"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a:spLocks noGrp="1"/>
          </p:cNvSpPr>
          <p:nvPr>
            <p:ph type="ctrTitle"/>
          </p:nvPr>
        </p:nvSpPr>
        <p:spPr>
          <a:xfrm>
            <a:off x="4636643" y="4898876"/>
            <a:ext cx="7162800" cy="7052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3000"/>
              <a:buNone/>
            </a:pPr>
            <a:r>
              <a:rPr lang="en-US" dirty="0"/>
              <a:t>Overview ASA Unit Testing</a:t>
            </a:r>
            <a:endParaRPr dirty="0"/>
          </a:p>
        </p:txBody>
      </p:sp>
      <p:sp>
        <p:nvSpPr>
          <p:cNvPr id="70" name="Google Shape;70;p1"/>
          <p:cNvSpPr txBox="1">
            <a:spLocks noGrp="1"/>
          </p:cNvSpPr>
          <p:nvPr>
            <p:ph type="subTitle" idx="1"/>
          </p:nvPr>
        </p:nvSpPr>
        <p:spPr>
          <a:xfrm>
            <a:off x="4664268" y="5432447"/>
            <a:ext cx="7125600" cy="450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1067"/>
              </a:spcBef>
              <a:spcAft>
                <a:spcPts val="0"/>
              </a:spcAft>
              <a:buSzPts val="1700"/>
              <a:buNone/>
            </a:pPr>
            <a:r>
              <a:rPr lang="en-US"/>
              <a:t>Dec, 2019</a:t>
            </a:r>
            <a:endParaRPr/>
          </a:p>
        </p:txBody>
      </p:sp>
    </p:spTree>
    <p:extLst>
      <p:ext uri="{BB962C8B-B14F-4D97-AF65-F5344CB8AC3E}">
        <p14:creationId xmlns:p14="http://schemas.microsoft.com/office/powerpoint/2010/main" val="2841809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KPI/Addition information</a:t>
            </a:r>
          </a:p>
        </p:txBody>
      </p:sp>
      <p:sp>
        <p:nvSpPr>
          <p:cNvPr id="3" name="Text Placeholder 2"/>
          <p:cNvSpPr>
            <a:spLocks noGrp="1"/>
          </p:cNvSpPr>
          <p:nvPr>
            <p:ph type="body" idx="1"/>
          </p:nvPr>
        </p:nvSpPr>
        <p:spPr/>
        <p:txBody>
          <a:bodyPr/>
          <a:lstStyle/>
          <a:p>
            <a:pPr marL="571500" indent="-342900">
              <a:buFontTx/>
              <a:buChar char="-"/>
            </a:pPr>
            <a:r>
              <a:rPr lang="en-US" sz="1400" dirty="0"/>
              <a:t>KPI:</a:t>
            </a:r>
          </a:p>
          <a:p>
            <a:pPr marL="1028700" lvl="1" indent="-342900">
              <a:buFont typeface="Arial" panose="020B0604020202020204" pitchFamily="34" charset="0"/>
              <a:buChar char="•"/>
            </a:pPr>
            <a:r>
              <a:rPr lang="en-US" sz="1200" dirty="0"/>
              <a:t>PSW (Manual test): </a:t>
            </a:r>
            <a:r>
              <a:rPr lang="en-US" sz="1200" b="1" dirty="0"/>
              <a:t>300 ELOCs/man/day</a:t>
            </a:r>
          </a:p>
          <a:p>
            <a:pPr marL="1028700" lvl="1" indent="-342900">
              <a:buFont typeface="Arial" panose="020B0604020202020204" pitchFamily="34" charset="0"/>
              <a:buChar char="•"/>
            </a:pPr>
            <a:r>
              <a:rPr lang="en-US" sz="1200" dirty="0"/>
              <a:t>PSW (Automation test): </a:t>
            </a:r>
            <a:r>
              <a:rPr lang="en-US" sz="1200" b="1" dirty="0"/>
              <a:t>6000 ELOCs/man/day</a:t>
            </a:r>
          </a:p>
          <a:p>
            <a:pPr marL="1028700" lvl="1" indent="-342900">
              <a:buFont typeface="Arial" panose="020B0604020202020204" pitchFamily="34" charset="0"/>
              <a:buChar char="•"/>
            </a:pPr>
            <a:r>
              <a:rPr lang="en-US" sz="1200" dirty="0"/>
              <a:t>ASW (Manual test): </a:t>
            </a:r>
            <a:r>
              <a:rPr lang="en-US" sz="1200" b="1" dirty="0"/>
              <a:t>130 ELOCs/man/day</a:t>
            </a:r>
          </a:p>
          <a:p>
            <a:pPr marL="1028700" lvl="1" indent="-342900">
              <a:buFont typeface="Arial" panose="020B0604020202020204" pitchFamily="34" charset="0"/>
              <a:buChar char="•"/>
            </a:pPr>
            <a:r>
              <a:rPr lang="en-US" sz="1200" dirty="0"/>
              <a:t>Note: apply for each work package (assign task assignment 1 time/month/packages)</a:t>
            </a:r>
          </a:p>
          <a:p>
            <a:pPr marL="571500" indent="-342900">
              <a:buFontTx/>
              <a:buChar char="-"/>
            </a:pPr>
            <a:r>
              <a:rPr lang="en-US" sz="1467" dirty="0"/>
              <a:t>Reporting:</a:t>
            </a:r>
          </a:p>
          <a:p>
            <a:pPr marL="857250" lvl="1" indent="-171450"/>
            <a:r>
              <a:rPr lang="en-US" sz="1200" dirty="0"/>
              <a:t>Lead check time attendance of team manually (RBVH don’t care).</a:t>
            </a:r>
          </a:p>
          <a:p>
            <a:pPr marL="857250" lvl="1" indent="-171450"/>
            <a:r>
              <a:rPr lang="en-US" sz="1200" dirty="0"/>
              <a:t>Lead create report to monitor the KPI, performance, task of member manually. (Note: </a:t>
            </a:r>
            <a:r>
              <a:rPr lang="en-US" sz="1200" dirty="0" err="1"/>
              <a:t>BanVien’s</a:t>
            </a:r>
            <a:r>
              <a:rPr lang="en-US" sz="1200" dirty="0"/>
              <a:t> laptop can not access the data or </a:t>
            </a:r>
            <a:r>
              <a:rPr lang="en-US" sz="1200" dirty="0" err="1"/>
              <a:t>exel</a:t>
            </a:r>
            <a:r>
              <a:rPr lang="en-US" sz="1200" dirty="0"/>
              <a:t> file from Bosch and PC’s Bosch can not transfer data from Bosch to the outside)</a:t>
            </a:r>
          </a:p>
          <a:p>
            <a:pPr marL="1028700" lvl="1" indent="-342900">
              <a:buFontTx/>
              <a:buChar char="-"/>
            </a:pPr>
            <a:endParaRPr lang="en-US" sz="1200" dirty="0"/>
          </a:p>
          <a:p>
            <a:pPr marL="1028700" lvl="1" indent="-342900">
              <a:buFontTx/>
              <a:buChar char="-"/>
            </a:pPr>
            <a:endParaRPr lang="en-US" sz="1200" dirty="0"/>
          </a:p>
          <a:p>
            <a:pPr marL="1028700" lvl="1" indent="-342900">
              <a:buFontTx/>
              <a:buChar char="-"/>
            </a:pPr>
            <a:endParaRPr lang="en-US" sz="1200" dirty="0"/>
          </a:p>
          <a:p>
            <a:pPr marL="1028700" lvl="1" indent="-342900">
              <a:buFontTx/>
              <a:buChar char="-"/>
            </a:pPr>
            <a:endParaRPr lang="en-US" sz="1200" dirty="0"/>
          </a:p>
        </p:txBody>
      </p:sp>
    </p:spTree>
    <p:extLst>
      <p:ext uri="{BB962C8B-B14F-4D97-AF65-F5344CB8AC3E}">
        <p14:creationId xmlns:p14="http://schemas.microsoft.com/office/powerpoint/2010/main" val="1507098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technique – Overview</a:t>
            </a:r>
          </a:p>
        </p:txBody>
      </p:sp>
      <p:sp>
        <p:nvSpPr>
          <p:cNvPr id="3" name="Text Placeholder 2"/>
          <p:cNvSpPr>
            <a:spLocks noGrp="1"/>
          </p:cNvSpPr>
          <p:nvPr>
            <p:ph type="body" idx="1"/>
          </p:nvPr>
        </p:nvSpPr>
        <p:spPr/>
        <p:txBody>
          <a:bodyPr/>
          <a:lstStyle/>
          <a:p>
            <a:pPr marL="228600" indent="0"/>
            <a:r>
              <a:rPr lang="en-US" b="1" dirty="0"/>
              <a:t>Testing technique overview:</a:t>
            </a:r>
          </a:p>
          <a:p>
            <a:pPr marL="1028700" lvl="1" indent="-342900">
              <a:buFont typeface="Arial" panose="020B0604020202020204" pitchFamily="34" charset="0"/>
              <a:buChar char="•"/>
            </a:pPr>
            <a:r>
              <a:rPr lang="en-US" sz="1600" dirty="0"/>
              <a:t>Black box: not applied</a:t>
            </a:r>
          </a:p>
          <a:p>
            <a:pPr marL="1028700" lvl="1" indent="-342900">
              <a:buFont typeface="Arial" panose="020B0604020202020204" pitchFamily="34" charset="0"/>
              <a:buChar char="•"/>
            </a:pPr>
            <a:r>
              <a:rPr lang="en-US" sz="1600" dirty="0"/>
              <a:t>White box (structural – code base testing): UT without requirement documents</a:t>
            </a:r>
          </a:p>
          <a:p>
            <a:pPr marL="1485900" lvl="2" indent="-342900">
              <a:buFont typeface="Courier New" panose="02070309020205020404" pitchFamily="49" charset="0"/>
              <a:buChar char="o"/>
            </a:pPr>
            <a:r>
              <a:rPr lang="en-US" sz="1600" dirty="0"/>
              <a:t>Method data flow: not applied</a:t>
            </a:r>
          </a:p>
          <a:p>
            <a:pPr marL="1485900" lvl="2" indent="-342900">
              <a:buFont typeface="Courier New" panose="02070309020205020404" pitchFamily="49" charset="0"/>
              <a:buChar char="o"/>
            </a:pPr>
            <a:r>
              <a:rPr lang="en-US" sz="1600" dirty="0"/>
              <a:t>Method control flow:</a:t>
            </a:r>
          </a:p>
          <a:p>
            <a:pPr marL="1943100" lvl="3" indent="-342900">
              <a:buFont typeface="Wingdings" panose="05000000000000000000" pitchFamily="2" charset="2"/>
              <a:buChar char="§"/>
            </a:pPr>
            <a:r>
              <a:rPr lang="en-US" sz="1600" dirty="0"/>
              <a:t>C0: statement coverage</a:t>
            </a:r>
          </a:p>
          <a:p>
            <a:pPr marL="1943100" lvl="3" indent="-342900">
              <a:buFont typeface="Wingdings" panose="05000000000000000000" pitchFamily="2" charset="2"/>
              <a:buChar char="§"/>
            </a:pPr>
            <a:r>
              <a:rPr lang="en-US" sz="1600" dirty="0"/>
              <a:t>C1: decision coverage</a:t>
            </a:r>
          </a:p>
          <a:p>
            <a:pPr marL="1943100" lvl="3" indent="-342900">
              <a:buFont typeface="Wingdings" panose="05000000000000000000" pitchFamily="2" charset="2"/>
              <a:buChar char="§"/>
            </a:pPr>
            <a:r>
              <a:rPr lang="en-US" sz="1600" dirty="0"/>
              <a:t>MC/DC: modified condition/decision coverage</a:t>
            </a:r>
          </a:p>
          <a:p>
            <a:pPr marL="228600" indent="0"/>
            <a:endParaRPr lang="en-US" dirty="0"/>
          </a:p>
        </p:txBody>
      </p:sp>
    </p:spTree>
    <p:extLst>
      <p:ext uri="{BB962C8B-B14F-4D97-AF65-F5344CB8AC3E}">
        <p14:creationId xmlns:p14="http://schemas.microsoft.com/office/powerpoint/2010/main" val="3204749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technique – Policy Point</a:t>
            </a:r>
          </a:p>
        </p:txBody>
      </p:sp>
      <p:sp>
        <p:nvSpPr>
          <p:cNvPr id="3" name="Text Placeholder 2"/>
          <p:cNvSpPr>
            <a:spLocks noGrp="1"/>
          </p:cNvSpPr>
          <p:nvPr>
            <p:ph type="body" idx="1"/>
          </p:nvPr>
        </p:nvSpPr>
        <p:spPr/>
        <p:txBody>
          <a:bodyPr/>
          <a:lstStyle/>
          <a:p>
            <a:pPr marL="571500" indent="-342900">
              <a:buFont typeface="+mj-lt"/>
              <a:buAutoNum type="arabicPeriod"/>
            </a:pPr>
            <a:r>
              <a:rPr lang="en-US" sz="1400" dirty="0"/>
              <a:t>Input variable</a:t>
            </a:r>
          </a:p>
          <a:p>
            <a:pPr marL="571500" indent="-342900">
              <a:buFont typeface="+mj-lt"/>
              <a:buAutoNum type="arabicPeriod"/>
            </a:pPr>
            <a:r>
              <a:rPr lang="en-US" sz="1400" dirty="0"/>
              <a:t>Return function</a:t>
            </a:r>
          </a:p>
          <a:p>
            <a:pPr marL="571500" indent="-342900">
              <a:buFont typeface="+mj-lt"/>
              <a:buAutoNum type="arabicPeriod"/>
            </a:pPr>
            <a:r>
              <a:rPr lang="en-US" sz="1400" dirty="0"/>
              <a:t>Condition</a:t>
            </a:r>
          </a:p>
          <a:p>
            <a:pPr marL="571500" indent="-342900">
              <a:buFont typeface="+mj-lt"/>
              <a:buAutoNum type="arabicPeriod"/>
            </a:pPr>
            <a:r>
              <a:rPr lang="en-US" sz="1400" dirty="0"/>
              <a:t>Switch case</a:t>
            </a:r>
          </a:p>
          <a:p>
            <a:pPr marL="571500" indent="-342900">
              <a:buFont typeface="+mj-lt"/>
              <a:buAutoNum type="arabicPeriod"/>
            </a:pPr>
            <a:r>
              <a:rPr lang="en-US" sz="1400" dirty="0"/>
              <a:t>Division zero</a:t>
            </a:r>
          </a:p>
          <a:p>
            <a:pPr marL="571500" indent="-342900">
              <a:buFont typeface="+mj-lt"/>
              <a:buAutoNum type="arabicPeriod"/>
            </a:pPr>
            <a:r>
              <a:rPr lang="en-US" sz="1400" dirty="0"/>
              <a:t>Overflow</a:t>
            </a:r>
          </a:p>
          <a:p>
            <a:pPr marL="571500" indent="-342900">
              <a:buFont typeface="+mj-lt"/>
              <a:buAutoNum type="arabicPeriod"/>
            </a:pPr>
            <a:r>
              <a:rPr lang="en-US" sz="1400" dirty="0"/>
              <a:t>Underflow</a:t>
            </a:r>
          </a:p>
          <a:p>
            <a:pPr marL="571500" indent="-342900">
              <a:buFont typeface="+mj-lt"/>
              <a:buAutoNum type="arabicPeriod"/>
            </a:pPr>
            <a:r>
              <a:rPr lang="en-US" sz="1400" dirty="0"/>
              <a:t>Casting</a:t>
            </a:r>
          </a:p>
          <a:p>
            <a:pPr marL="571500" indent="-342900">
              <a:buFont typeface="+mj-lt"/>
              <a:buAutoNum type="arabicPeriod"/>
            </a:pPr>
            <a:r>
              <a:rPr lang="en-US" sz="1400" dirty="0"/>
              <a:t>Array</a:t>
            </a:r>
          </a:p>
          <a:p>
            <a:pPr marL="571500" indent="-342900">
              <a:buFont typeface="+mj-lt"/>
              <a:buAutoNum type="arabicPeriod"/>
            </a:pPr>
            <a:r>
              <a:rPr lang="en-US" sz="1400" dirty="0"/>
              <a:t>Pointer</a:t>
            </a:r>
          </a:p>
          <a:p>
            <a:pPr marL="571500" indent="-342900">
              <a:buFont typeface="+mj-lt"/>
              <a:buAutoNum type="arabicPeriod"/>
            </a:pPr>
            <a:r>
              <a:rPr lang="en-US" sz="1400" dirty="0"/>
              <a:t>Loop</a:t>
            </a:r>
          </a:p>
          <a:p>
            <a:pPr marL="571500" indent="-342900">
              <a:buFont typeface="+mj-lt"/>
              <a:buAutoNum type="arabicPeriod"/>
            </a:pPr>
            <a:r>
              <a:rPr lang="en-US" sz="1400" dirty="0"/>
              <a:t>Constant</a:t>
            </a:r>
          </a:p>
          <a:p>
            <a:pPr marL="571500" indent="-342900">
              <a:buFont typeface="+mj-lt"/>
              <a:buAutoNum type="arabicPeriod"/>
            </a:pPr>
            <a:r>
              <a:rPr lang="en-US" sz="1400" dirty="0"/>
              <a:t>Integrate/De-integrate</a:t>
            </a:r>
          </a:p>
          <a:p>
            <a:pPr marL="571500" indent="-342900">
              <a:buFont typeface="+mj-lt"/>
              <a:buAutoNum type="arabicPeriod"/>
            </a:pPr>
            <a:endParaRPr lang="en-US" sz="1400" dirty="0"/>
          </a:p>
          <a:p>
            <a:pPr marL="571500" indent="-342900">
              <a:buFontTx/>
              <a:buChar char="-"/>
            </a:pPr>
            <a:endParaRPr lang="en-US" sz="1400" dirty="0"/>
          </a:p>
        </p:txBody>
      </p:sp>
    </p:spTree>
    <p:extLst>
      <p:ext uri="{BB962C8B-B14F-4D97-AF65-F5344CB8AC3E}">
        <p14:creationId xmlns:p14="http://schemas.microsoft.com/office/powerpoint/2010/main" val="1775994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technique – Input variable</a:t>
            </a:r>
          </a:p>
        </p:txBody>
      </p:sp>
      <p:sp>
        <p:nvSpPr>
          <p:cNvPr id="3" name="Text Placeholder 2"/>
          <p:cNvSpPr>
            <a:spLocks noGrp="1"/>
          </p:cNvSpPr>
          <p:nvPr>
            <p:ph type="body" idx="1"/>
          </p:nvPr>
        </p:nvSpPr>
        <p:spPr/>
        <p:txBody>
          <a:bodyPr/>
          <a:lstStyle/>
          <a:p>
            <a:pPr marL="228600" indent="0"/>
            <a:r>
              <a:rPr lang="en-US" sz="1400" b="1" dirty="0"/>
              <a:t>Point 1 “Input variable”</a:t>
            </a:r>
            <a:r>
              <a:rPr lang="en-US" sz="1400" dirty="0"/>
              <a:t>: Confirm the boundary – range value for the specific input variable that we need to test.</a:t>
            </a:r>
          </a:p>
          <a:p>
            <a:pPr marL="228600" indent="0"/>
            <a:endParaRPr lang="en-US" sz="1400" dirty="0"/>
          </a:p>
          <a:p>
            <a:pPr marL="228600" indent="0"/>
            <a:endParaRPr lang="en-US" sz="1400" dirty="0"/>
          </a:p>
        </p:txBody>
      </p:sp>
      <p:sp>
        <p:nvSpPr>
          <p:cNvPr id="5" name="Rectangle 1"/>
          <p:cNvSpPr>
            <a:spLocks noChangeArrowheads="1"/>
          </p:cNvSpPr>
          <p:nvPr/>
        </p:nvSpPr>
        <p:spPr bwMode="auto">
          <a:xfrm>
            <a:off x="6545012" y="1532294"/>
            <a:ext cx="5003390" cy="535073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64008" numCol="1" anchor="ctr" anchorCtr="0" compatLnSpc="1">
            <a:prstTxWarp prst="textNoShape">
              <a:avLst/>
            </a:prstTxWarp>
            <a:spAutoFit/>
          </a:bodyPr>
          <a:lstStyle/>
          <a:p>
            <a:pPr>
              <a:lnSpc>
                <a:spcPct val="107000"/>
              </a:lnSpc>
            </a:pPr>
            <a:r>
              <a:rPr lang="en-US" sz="8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struct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ST_PARAM</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data</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ret_code</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gb_result</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sz="8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endParaRPr>
          </a:p>
          <a:p>
            <a:pPr>
              <a:lnSpc>
                <a:spcPct val="107000"/>
              </a:lnSpc>
            </a:pPr>
            <a:r>
              <a:rPr lang="en-US" sz="8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void</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func1</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enable</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mode</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input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if</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enable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switch</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mode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case</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0</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gb_result</a:t>
            </a:r>
            <a:r>
              <a:rPr lang="en-US" sz="800" b="1"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data</a:t>
            </a:r>
            <a:r>
              <a:rPr lang="en-US" sz="8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input</a:t>
            </a:r>
            <a:r>
              <a:rPr lang="en-US" sz="800" b="1"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break</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case</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1</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gb_result</a:t>
            </a:r>
            <a:r>
              <a:rPr lang="en-US" sz="800" b="1"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data</a:t>
            </a:r>
            <a:r>
              <a:rPr lang="en-US" sz="8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input </a:t>
            </a:r>
            <a:r>
              <a:rPr lang="en-US" sz="800" b="1"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10</a:t>
            </a:r>
            <a:r>
              <a:rPr lang="en-US" sz="800" b="1"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break</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case</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2</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gb_result</a:t>
            </a:r>
            <a:r>
              <a:rPr lang="en-US" sz="800" b="1"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data</a:t>
            </a:r>
            <a:r>
              <a:rPr lang="en-US" sz="8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input </a:t>
            </a:r>
            <a:r>
              <a:rPr lang="en-US" sz="800" b="1"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100</a:t>
            </a:r>
            <a:r>
              <a:rPr lang="en-US" sz="800" b="1"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break</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case</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3</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if</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input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&gt; </a:t>
            </a:r>
            <a:r>
              <a:rPr lang="en-US" sz="8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100</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gb_result</a:t>
            </a:r>
            <a:r>
              <a:rPr lang="en-US" sz="800" b="1" dirty="0" err="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data</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10000</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else</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gb_result</a:t>
            </a:r>
            <a:r>
              <a:rPr lang="en-US" sz="800" b="1"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data</a:t>
            </a:r>
            <a:r>
              <a:rPr lang="en-US" sz="8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input </a:t>
            </a:r>
            <a:r>
              <a:rPr lang="en-US" sz="800" b="1"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100</a:t>
            </a:r>
            <a:r>
              <a:rPr lang="en-US" sz="800" b="1"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break</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default</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gb_result</a:t>
            </a:r>
            <a:r>
              <a:rPr lang="en-US" sz="800" b="1" dirty="0" err="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data</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1</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return code</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gb_result</a:t>
            </a:r>
            <a:r>
              <a:rPr lang="en-US" sz="800" b="1" dirty="0" err="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ret_code</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TRUE</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else</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gb_result</a:t>
            </a:r>
            <a:r>
              <a:rPr lang="en-US" sz="800" b="1" dirty="0" err="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data</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0</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gb_result</a:t>
            </a:r>
            <a:r>
              <a:rPr lang="en-US" sz="800" b="1" dirty="0" err="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ret_code</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FALSE</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752475" y="1711040"/>
            <a:ext cx="4914900" cy="5171993"/>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tx1"/>
                </a:solidFill>
                <a:latin typeface="+mj-lt"/>
              </a:rPr>
              <a:t>Explanation:</a:t>
            </a:r>
          </a:p>
          <a:p>
            <a:r>
              <a:rPr lang="en-US" sz="1400" dirty="0">
                <a:solidFill>
                  <a:schemeClr val="tx1"/>
                </a:solidFill>
                <a:latin typeface="+mj-lt"/>
              </a:rPr>
              <a:t>- We will apply point 1 “input variable” for the which statement has “</a:t>
            </a:r>
            <a:r>
              <a:rPr lang="en-US" sz="1400" dirty="0">
                <a:solidFill>
                  <a:srgbClr val="FF0000"/>
                </a:solidFill>
                <a:latin typeface="+mj-lt"/>
              </a:rPr>
              <a:t>assign operator</a:t>
            </a:r>
            <a:r>
              <a:rPr lang="en-US" sz="1400" dirty="0">
                <a:solidFill>
                  <a:schemeClr val="tx1"/>
                </a:solidFill>
                <a:latin typeface="+mj-lt"/>
              </a:rPr>
              <a:t>”.</a:t>
            </a:r>
          </a:p>
          <a:p>
            <a:r>
              <a:rPr lang="en-US" sz="1400" dirty="0">
                <a:solidFill>
                  <a:schemeClr val="tx1"/>
                </a:solidFill>
                <a:latin typeface="+mj-lt"/>
              </a:rPr>
              <a:t>- </a:t>
            </a:r>
            <a:r>
              <a:rPr lang="en-US" sz="1400" dirty="0">
                <a:solidFill>
                  <a:srgbClr val="FF0000"/>
                </a:solidFill>
                <a:latin typeface="+mj-lt"/>
              </a:rPr>
              <a:t>Analyze</a:t>
            </a:r>
            <a:r>
              <a:rPr lang="en-US" sz="1400" dirty="0">
                <a:solidFill>
                  <a:schemeClr val="tx1"/>
                </a:solidFill>
                <a:latin typeface="+mj-lt"/>
              </a:rPr>
              <a:t> the boundary – range value for the input variable </a:t>
            </a:r>
            <a:r>
              <a:rPr lang="en-US" sz="1400" dirty="0">
                <a:solidFill>
                  <a:srgbClr val="FF0000"/>
                </a:solidFill>
                <a:latin typeface="+mj-lt"/>
              </a:rPr>
              <a:t>base on the definition in Spec</a:t>
            </a:r>
            <a:r>
              <a:rPr lang="en-US" sz="1400" dirty="0">
                <a:solidFill>
                  <a:schemeClr val="tx1"/>
                </a:solidFill>
                <a:latin typeface="+mj-lt"/>
              </a:rPr>
              <a:t>. If not, please use the range value of type variable.</a:t>
            </a:r>
          </a:p>
          <a:p>
            <a:endParaRPr lang="en-US" sz="1400" dirty="0">
              <a:solidFill>
                <a:schemeClr val="tx1"/>
              </a:solidFill>
              <a:latin typeface="+mj-lt"/>
            </a:endParaRPr>
          </a:p>
          <a:p>
            <a:r>
              <a:rPr lang="en-US" sz="1400" dirty="0">
                <a:solidFill>
                  <a:schemeClr val="tx1"/>
                </a:solidFill>
                <a:latin typeface="+mj-lt"/>
              </a:rPr>
              <a:t>Example for statement “</a:t>
            </a:r>
            <a:r>
              <a:rPr lang="en-US" sz="1400" dirty="0" err="1">
                <a:solidFill>
                  <a:srgbClr val="FF0000"/>
                </a:solidFill>
                <a:latin typeface="+mj-lt"/>
                <a:ea typeface="Times New Roman" panose="02020603050405020304" pitchFamily="18" charset="0"/>
                <a:cs typeface="Times New Roman" panose="02020603050405020304" pitchFamily="18" charset="0"/>
              </a:rPr>
              <a:t>gb_result</a:t>
            </a:r>
            <a:r>
              <a:rPr lang="en-US" sz="1400" b="1" dirty="0" err="1">
                <a:solidFill>
                  <a:srgbClr val="FF0000"/>
                </a:solidFill>
                <a:latin typeface="+mj-lt"/>
                <a:ea typeface="Times New Roman" panose="02020603050405020304" pitchFamily="18" charset="0"/>
                <a:cs typeface="Times New Roman" panose="02020603050405020304" pitchFamily="18" charset="0"/>
              </a:rPr>
              <a:t>.</a:t>
            </a:r>
            <a:r>
              <a:rPr lang="en-US" sz="1400" dirty="0" err="1">
                <a:solidFill>
                  <a:srgbClr val="FF0000"/>
                </a:solidFill>
                <a:latin typeface="+mj-lt"/>
                <a:ea typeface="Times New Roman" panose="02020603050405020304" pitchFamily="18" charset="0"/>
                <a:cs typeface="Times New Roman" panose="02020603050405020304" pitchFamily="18" charset="0"/>
              </a:rPr>
              <a:t>data</a:t>
            </a:r>
            <a:r>
              <a:rPr lang="en-US" sz="1400" dirty="0">
                <a:solidFill>
                  <a:srgbClr val="FF0000"/>
                </a:solidFill>
                <a:latin typeface="+mj-lt"/>
                <a:ea typeface="Times New Roman" panose="02020603050405020304" pitchFamily="18" charset="0"/>
                <a:cs typeface="Times New Roman" panose="02020603050405020304" pitchFamily="18" charset="0"/>
              </a:rPr>
              <a:t> </a:t>
            </a:r>
            <a:r>
              <a:rPr lang="en-US" sz="1400" b="1" dirty="0">
                <a:solidFill>
                  <a:srgbClr val="FF0000"/>
                </a:solidFill>
                <a:latin typeface="+mj-lt"/>
                <a:ea typeface="Times New Roman" panose="02020603050405020304" pitchFamily="18" charset="0"/>
                <a:cs typeface="Times New Roman" panose="02020603050405020304" pitchFamily="18" charset="0"/>
              </a:rPr>
              <a:t>=</a:t>
            </a:r>
            <a:r>
              <a:rPr lang="en-US" sz="1400" dirty="0">
                <a:solidFill>
                  <a:srgbClr val="FF0000"/>
                </a:solidFill>
                <a:latin typeface="+mj-lt"/>
                <a:ea typeface="Times New Roman" panose="02020603050405020304" pitchFamily="18" charset="0"/>
                <a:cs typeface="Times New Roman" panose="02020603050405020304" pitchFamily="18" charset="0"/>
              </a:rPr>
              <a:t> input</a:t>
            </a:r>
            <a:r>
              <a:rPr lang="en-US" sz="1400" b="1" dirty="0">
                <a:solidFill>
                  <a:srgbClr val="FF0000"/>
                </a:solidFill>
                <a:latin typeface="+mj-lt"/>
                <a:ea typeface="Times New Roman" panose="02020603050405020304" pitchFamily="18" charset="0"/>
                <a:cs typeface="Times New Roman" panose="02020603050405020304" pitchFamily="18" charset="0"/>
              </a:rPr>
              <a:t>;</a:t>
            </a:r>
            <a:r>
              <a:rPr lang="en-US" dirty="0">
                <a:solidFill>
                  <a:schemeClr val="tx1"/>
                </a:solidFill>
                <a:ea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400" dirty="0">
                <a:solidFill>
                  <a:schemeClr val="tx1"/>
                </a:solidFill>
                <a:latin typeface="+mj-lt"/>
              </a:rPr>
              <a:t>Input variable: “input”</a:t>
            </a:r>
          </a:p>
          <a:p>
            <a:pPr marL="285750" indent="-285750">
              <a:buFont typeface="Arial" panose="020B0604020202020204" pitchFamily="34" charset="0"/>
              <a:buChar char="•"/>
            </a:pPr>
            <a:r>
              <a:rPr lang="en-US" sz="1400" dirty="0">
                <a:solidFill>
                  <a:schemeClr val="tx1"/>
                </a:solidFill>
                <a:latin typeface="+mj-lt"/>
              </a:rPr>
              <a:t>Boundary - range value of “input”: [-32767; 32768]</a:t>
            </a:r>
          </a:p>
          <a:p>
            <a:pPr marL="285750" indent="-285750">
              <a:buFont typeface="Arial" panose="020B0604020202020204" pitchFamily="34" charset="0"/>
              <a:buChar char="•"/>
            </a:pPr>
            <a:r>
              <a:rPr lang="en-US" sz="1400" dirty="0">
                <a:solidFill>
                  <a:schemeClr val="tx1"/>
                </a:solidFill>
                <a:latin typeface="+mj-lt"/>
              </a:rPr>
              <a:t>Output variable: “</a:t>
            </a:r>
            <a:r>
              <a:rPr lang="en-US" sz="1400" dirty="0" err="1">
                <a:solidFill>
                  <a:schemeClr val="tx1"/>
                </a:solidFill>
                <a:latin typeface="+mj-lt"/>
              </a:rPr>
              <a:t>gb_result.data</a:t>
            </a:r>
            <a:r>
              <a:rPr lang="en-US" sz="1400" dirty="0">
                <a:solidFill>
                  <a:schemeClr val="tx1"/>
                </a:solidFill>
                <a:latin typeface="+mj-lt"/>
              </a:rPr>
              <a:t>”</a:t>
            </a:r>
          </a:p>
          <a:p>
            <a:pPr marL="285750" indent="-285750">
              <a:buFont typeface="Wingdings" panose="05000000000000000000" pitchFamily="2" charset="2"/>
              <a:buChar char="è"/>
            </a:pPr>
            <a:r>
              <a:rPr lang="en-US" sz="1400" dirty="0">
                <a:solidFill>
                  <a:schemeClr val="tx1"/>
                </a:solidFill>
                <a:latin typeface="+mj-lt"/>
              </a:rPr>
              <a:t>Value to test: “1”, “0”, “-1”, Min, Max</a:t>
            </a:r>
          </a:p>
          <a:p>
            <a:pPr marL="285750" indent="-285750">
              <a:buFont typeface="Wingdings" panose="05000000000000000000" pitchFamily="2" charset="2"/>
              <a:buChar char="è"/>
            </a:pPr>
            <a:r>
              <a:rPr lang="en-US" sz="1400" dirty="0">
                <a:solidFill>
                  <a:schemeClr val="tx1"/>
                </a:solidFill>
                <a:latin typeface="+mj-lt"/>
              </a:rPr>
              <a:t>Confirm the result of output variable is match with the right hand side assignment or not? If not, please record this bug in Bug List document.</a:t>
            </a:r>
          </a:p>
          <a:p>
            <a:r>
              <a:rPr lang="en-US" sz="1400" dirty="0">
                <a:solidFill>
                  <a:schemeClr val="tx1"/>
                </a:solidFill>
                <a:latin typeface="+mj-lt"/>
              </a:rPr>
              <a:t>Note:</a:t>
            </a:r>
          </a:p>
          <a:p>
            <a:pPr marL="285750" indent="-285750" algn="just">
              <a:buFont typeface="Arial" panose="020B0604020202020204" pitchFamily="34" charset="0"/>
              <a:buChar char="•"/>
            </a:pPr>
            <a:r>
              <a:rPr lang="en-US" sz="1400" dirty="0">
                <a:solidFill>
                  <a:schemeClr val="tx1"/>
                </a:solidFill>
                <a:latin typeface="+mj-lt"/>
              </a:rPr>
              <a:t>Input variable: A variable is an input variable if its Input property is Yes. Its value can be input from an external source, such as an Architect call flow. Variable is used as input criteria for the assignment/operation/condition… </a:t>
            </a:r>
          </a:p>
          <a:p>
            <a:pPr marL="285750" indent="-285750" algn="just">
              <a:buFont typeface="Arial" panose="020B0604020202020204" pitchFamily="34" charset="0"/>
              <a:buChar char="•"/>
            </a:pPr>
            <a:r>
              <a:rPr lang="en-US" sz="1400" dirty="0">
                <a:solidFill>
                  <a:schemeClr val="tx1"/>
                </a:solidFill>
                <a:latin typeface="+mj-lt"/>
              </a:rPr>
              <a:t>Output variable: A variable whose Output property is Yes is an output variable.</a:t>
            </a:r>
          </a:p>
        </p:txBody>
      </p:sp>
    </p:spTree>
    <p:extLst>
      <p:ext uri="{BB962C8B-B14F-4D97-AF65-F5344CB8AC3E}">
        <p14:creationId xmlns:p14="http://schemas.microsoft.com/office/powerpoint/2010/main" val="3383262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technique – Input variable</a:t>
            </a:r>
          </a:p>
        </p:txBody>
      </p:sp>
      <p:sp>
        <p:nvSpPr>
          <p:cNvPr id="3" name="Text Placeholder 2"/>
          <p:cNvSpPr>
            <a:spLocks noGrp="1"/>
          </p:cNvSpPr>
          <p:nvPr>
            <p:ph type="body" idx="1"/>
          </p:nvPr>
        </p:nvSpPr>
        <p:spPr/>
        <p:txBody>
          <a:bodyPr/>
          <a:lstStyle/>
          <a:p>
            <a:pPr marL="228600" indent="0"/>
            <a:endParaRPr lang="en-US" sz="1400" dirty="0"/>
          </a:p>
        </p:txBody>
      </p:sp>
      <p:sp>
        <p:nvSpPr>
          <p:cNvPr id="8" name="Rectangle 7"/>
          <p:cNvSpPr/>
          <p:nvPr/>
        </p:nvSpPr>
        <p:spPr>
          <a:xfrm>
            <a:off x="752475" y="1711040"/>
            <a:ext cx="4914900" cy="3292759"/>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tx1"/>
                </a:solidFill>
                <a:latin typeface="+mj-lt"/>
              </a:rPr>
              <a:t>Example for statement “</a:t>
            </a:r>
            <a:r>
              <a:rPr lang="en-US" sz="1400" dirty="0" err="1">
                <a:solidFill>
                  <a:srgbClr val="FF0000"/>
                </a:solidFill>
                <a:latin typeface="+mj-lt"/>
                <a:ea typeface="Times New Roman" panose="02020603050405020304" pitchFamily="18" charset="0"/>
                <a:cs typeface="Times New Roman" panose="02020603050405020304" pitchFamily="18" charset="0"/>
              </a:rPr>
              <a:t>gb_result</a:t>
            </a:r>
            <a:r>
              <a:rPr lang="en-US" sz="1400" b="1" dirty="0" err="1">
                <a:solidFill>
                  <a:srgbClr val="FF0000"/>
                </a:solidFill>
                <a:latin typeface="+mj-lt"/>
                <a:ea typeface="Times New Roman" panose="02020603050405020304" pitchFamily="18" charset="0"/>
                <a:cs typeface="Times New Roman" panose="02020603050405020304" pitchFamily="18" charset="0"/>
              </a:rPr>
              <a:t>.</a:t>
            </a:r>
            <a:r>
              <a:rPr lang="en-US" sz="1400" dirty="0" err="1">
                <a:solidFill>
                  <a:srgbClr val="FF0000"/>
                </a:solidFill>
                <a:latin typeface="+mj-lt"/>
                <a:ea typeface="Times New Roman" panose="02020603050405020304" pitchFamily="18" charset="0"/>
                <a:cs typeface="Times New Roman" panose="02020603050405020304" pitchFamily="18" charset="0"/>
              </a:rPr>
              <a:t>data</a:t>
            </a:r>
            <a:r>
              <a:rPr lang="en-US" sz="1400" dirty="0">
                <a:solidFill>
                  <a:srgbClr val="FF0000"/>
                </a:solidFill>
                <a:latin typeface="+mj-lt"/>
                <a:ea typeface="Times New Roman" panose="02020603050405020304" pitchFamily="18" charset="0"/>
                <a:cs typeface="Times New Roman" panose="02020603050405020304" pitchFamily="18" charset="0"/>
              </a:rPr>
              <a:t> </a:t>
            </a:r>
            <a:r>
              <a:rPr lang="en-US" sz="1400" b="1" dirty="0">
                <a:solidFill>
                  <a:srgbClr val="FF0000"/>
                </a:solidFill>
                <a:latin typeface="+mj-lt"/>
                <a:ea typeface="Times New Roman" panose="02020603050405020304" pitchFamily="18" charset="0"/>
                <a:cs typeface="Times New Roman" panose="02020603050405020304" pitchFamily="18" charset="0"/>
              </a:rPr>
              <a:t>=</a:t>
            </a:r>
            <a:r>
              <a:rPr lang="en-US" sz="1400" dirty="0">
                <a:solidFill>
                  <a:srgbClr val="FF0000"/>
                </a:solidFill>
                <a:latin typeface="+mj-lt"/>
                <a:ea typeface="Times New Roman" panose="02020603050405020304" pitchFamily="18" charset="0"/>
                <a:cs typeface="Times New Roman" panose="02020603050405020304" pitchFamily="18" charset="0"/>
              </a:rPr>
              <a:t> input</a:t>
            </a:r>
            <a:r>
              <a:rPr lang="en-US" sz="1400" b="1" dirty="0">
                <a:solidFill>
                  <a:srgbClr val="FF0000"/>
                </a:solidFill>
                <a:latin typeface="+mj-lt"/>
                <a:ea typeface="Times New Roman" panose="02020603050405020304" pitchFamily="18" charset="0"/>
                <a:cs typeface="Times New Roman" panose="02020603050405020304" pitchFamily="18" charset="0"/>
              </a:rPr>
              <a:t>;</a:t>
            </a:r>
            <a:r>
              <a:rPr lang="en-US" sz="1400" dirty="0">
                <a:solidFill>
                  <a:schemeClr val="tx1"/>
                </a:solidFill>
                <a:ea typeface="Times New Roman" panose="02020603050405020304" pitchFamily="18" charset="0"/>
                <a:cs typeface="Times New Roman" panose="02020603050405020304" pitchFamily="18" charset="0"/>
              </a:rPr>
              <a:t>” with the range value is defined in Spec:</a:t>
            </a:r>
          </a:p>
          <a:p>
            <a:pPr marL="285750" indent="-285750">
              <a:buFont typeface="Arial" panose="020B0604020202020204" pitchFamily="34" charset="0"/>
              <a:buChar char="•"/>
            </a:pPr>
            <a:r>
              <a:rPr lang="en-US" sz="1400" dirty="0">
                <a:solidFill>
                  <a:schemeClr val="tx1"/>
                </a:solidFill>
                <a:latin typeface="+mj-lt"/>
              </a:rPr>
              <a:t>Input variable: “input”</a:t>
            </a:r>
          </a:p>
          <a:p>
            <a:pPr marL="285750" indent="-285750">
              <a:buFont typeface="Arial" panose="020B0604020202020204" pitchFamily="34" charset="0"/>
              <a:buChar char="•"/>
            </a:pPr>
            <a:r>
              <a:rPr lang="en-US" sz="1400" dirty="0">
                <a:solidFill>
                  <a:schemeClr val="tx1"/>
                </a:solidFill>
                <a:latin typeface="+mj-lt"/>
              </a:rPr>
              <a:t>Boundary - range value of “input”: [600; 32768]</a:t>
            </a:r>
          </a:p>
          <a:p>
            <a:pPr marL="285750" indent="-285750">
              <a:buFont typeface="Arial" panose="020B0604020202020204" pitchFamily="34" charset="0"/>
              <a:buChar char="•"/>
            </a:pPr>
            <a:r>
              <a:rPr lang="en-US" sz="1400" dirty="0">
                <a:solidFill>
                  <a:schemeClr val="tx1"/>
                </a:solidFill>
                <a:latin typeface="+mj-lt"/>
              </a:rPr>
              <a:t>Output variable: “</a:t>
            </a:r>
            <a:r>
              <a:rPr lang="en-US" sz="1400" dirty="0" err="1">
                <a:solidFill>
                  <a:schemeClr val="tx1"/>
                </a:solidFill>
                <a:latin typeface="+mj-lt"/>
              </a:rPr>
              <a:t>gb_result.data</a:t>
            </a:r>
            <a:r>
              <a:rPr lang="en-US" sz="1400" dirty="0">
                <a:solidFill>
                  <a:schemeClr val="tx1"/>
                </a:solidFill>
                <a:latin typeface="+mj-lt"/>
              </a:rPr>
              <a:t>”</a:t>
            </a:r>
          </a:p>
          <a:p>
            <a:pPr marL="285750" indent="-285750">
              <a:buFont typeface="Wingdings" panose="05000000000000000000" pitchFamily="2" charset="2"/>
              <a:buChar char="è"/>
            </a:pPr>
            <a:r>
              <a:rPr lang="en-US" sz="1400" dirty="0">
                <a:solidFill>
                  <a:schemeClr val="tx1"/>
                </a:solidFill>
                <a:latin typeface="+mj-lt"/>
              </a:rPr>
              <a:t>Value to test: “600”, “16684” (The value between 600 and 32768), Max</a:t>
            </a:r>
          </a:p>
          <a:p>
            <a:pPr marL="285750" indent="-285750">
              <a:buFont typeface="Wingdings" panose="05000000000000000000" pitchFamily="2" charset="2"/>
              <a:buChar char="è"/>
            </a:pPr>
            <a:r>
              <a:rPr lang="en-US" sz="1400" dirty="0">
                <a:solidFill>
                  <a:schemeClr val="tx1"/>
                </a:solidFill>
                <a:latin typeface="+mj-lt"/>
              </a:rPr>
              <a:t>Confirm the result of output variable is match with the right hand side assignment or not? If not, please record this bug in Bug List document.</a:t>
            </a:r>
          </a:p>
          <a:p>
            <a:pPr algn="just"/>
            <a:r>
              <a:rPr lang="en-US" sz="1400" dirty="0">
                <a:solidFill>
                  <a:schemeClr val="tx1"/>
                </a:solidFill>
                <a:latin typeface="+mj-lt"/>
              </a:rPr>
              <a:t>Note: </a:t>
            </a:r>
            <a:r>
              <a:rPr lang="en-US" sz="1400" b="1" dirty="0">
                <a:solidFill>
                  <a:srgbClr val="FF0000"/>
                </a:solidFill>
              </a:rPr>
              <a:t>RBVH apply white box testing for structural code with test method is control flow: UT without requirement documents </a:t>
            </a:r>
            <a:r>
              <a:rPr lang="en-US" sz="1400" b="1" dirty="0">
                <a:solidFill>
                  <a:srgbClr val="FF0000"/>
                </a:solidFill>
                <a:sym typeface="Wingdings" panose="05000000000000000000" pitchFamily="2" charset="2"/>
              </a:rPr>
              <a:t> Boundary/range value will not provide</a:t>
            </a:r>
            <a:endParaRPr lang="en-US" sz="1400" b="1" dirty="0">
              <a:solidFill>
                <a:srgbClr val="FF0000"/>
              </a:solidFill>
            </a:endParaRPr>
          </a:p>
          <a:p>
            <a:pPr marL="285750" indent="-285750">
              <a:buFont typeface="Wingdings" panose="05000000000000000000" pitchFamily="2" charset="2"/>
              <a:buChar char="è"/>
            </a:pPr>
            <a:endParaRPr lang="en-US" sz="1400" dirty="0">
              <a:solidFill>
                <a:schemeClr val="tx1"/>
              </a:solidFill>
              <a:latin typeface="+mj-lt"/>
            </a:endParaRPr>
          </a:p>
        </p:txBody>
      </p:sp>
    </p:spTree>
    <p:extLst>
      <p:ext uri="{BB962C8B-B14F-4D97-AF65-F5344CB8AC3E}">
        <p14:creationId xmlns:p14="http://schemas.microsoft.com/office/powerpoint/2010/main" val="994284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technique – Input variable</a:t>
            </a:r>
          </a:p>
        </p:txBody>
      </p:sp>
      <p:sp>
        <p:nvSpPr>
          <p:cNvPr id="3" name="Text Placeholder 2"/>
          <p:cNvSpPr>
            <a:spLocks noGrp="1"/>
          </p:cNvSpPr>
          <p:nvPr>
            <p:ph type="body" idx="1"/>
          </p:nvPr>
        </p:nvSpPr>
        <p:spPr/>
        <p:txBody>
          <a:bodyPr/>
          <a:lstStyle/>
          <a:p>
            <a:pPr marL="228600" indent="0"/>
            <a:endParaRPr lang="en-US" sz="1400" dirty="0"/>
          </a:p>
          <a:p>
            <a:pPr marL="228600" indent="0"/>
            <a:endParaRPr lang="en-US" sz="1400" dirty="0"/>
          </a:p>
          <a:p>
            <a:pPr marL="228600" indent="0"/>
            <a:endParaRPr lang="en-US" sz="1400" dirty="0"/>
          </a:p>
        </p:txBody>
      </p:sp>
      <p:grpSp>
        <p:nvGrpSpPr>
          <p:cNvPr id="15" name="Group 14"/>
          <p:cNvGrpSpPr/>
          <p:nvPr/>
        </p:nvGrpSpPr>
        <p:grpSpPr>
          <a:xfrm>
            <a:off x="1528303" y="1965735"/>
            <a:ext cx="9126993" cy="2500868"/>
            <a:chOff x="1293357" y="1603785"/>
            <a:chExt cx="9126993" cy="2500868"/>
          </a:xfrm>
        </p:grpSpPr>
        <p:grpSp>
          <p:nvGrpSpPr>
            <p:cNvPr id="7" name="Group 6"/>
            <p:cNvGrpSpPr/>
            <p:nvPr/>
          </p:nvGrpSpPr>
          <p:grpSpPr>
            <a:xfrm>
              <a:off x="1293357" y="2445298"/>
              <a:ext cx="8924925" cy="1659355"/>
              <a:chOff x="1255257" y="1959523"/>
              <a:chExt cx="8924925" cy="1659355"/>
            </a:xfrm>
          </p:grpSpPr>
          <p:pic>
            <p:nvPicPr>
              <p:cNvPr id="6" name="Picture 5"/>
              <p:cNvPicPr>
                <a:picLocks noChangeAspect="1"/>
              </p:cNvPicPr>
              <p:nvPr/>
            </p:nvPicPr>
            <p:blipFill>
              <a:blip r:embed="rId2"/>
              <a:stretch>
                <a:fillRect/>
              </a:stretch>
            </p:blipFill>
            <p:spPr>
              <a:xfrm>
                <a:off x="1255257" y="1959523"/>
                <a:ext cx="8924925" cy="1608205"/>
              </a:xfrm>
              <a:prstGeom prst="rect">
                <a:avLst/>
              </a:prstGeom>
            </p:spPr>
          </p:pic>
          <p:sp>
            <p:nvSpPr>
              <p:cNvPr id="4" name="Rectangle 3"/>
              <p:cNvSpPr/>
              <p:nvPr/>
            </p:nvSpPr>
            <p:spPr>
              <a:xfrm>
                <a:off x="1981200" y="1959523"/>
                <a:ext cx="2676525" cy="16593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9" name="Rectangle 8"/>
              <p:cNvSpPr/>
              <p:nvPr/>
            </p:nvSpPr>
            <p:spPr>
              <a:xfrm>
                <a:off x="4743450" y="1959523"/>
                <a:ext cx="3105150" cy="16593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 name="Rectangle 9"/>
              <p:cNvSpPr/>
              <p:nvPr/>
            </p:nvSpPr>
            <p:spPr>
              <a:xfrm flipH="1">
                <a:off x="7934325" y="1959523"/>
                <a:ext cx="781050" cy="16593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sp>
          <p:nvSpPr>
            <p:cNvPr id="12" name="Rounded Rectangular Callout 11"/>
            <p:cNvSpPr/>
            <p:nvPr/>
          </p:nvSpPr>
          <p:spPr>
            <a:xfrm>
              <a:off x="5924550" y="1613310"/>
              <a:ext cx="2409825" cy="567915"/>
            </a:xfrm>
            <a:prstGeom prst="wedgeRoundRectCallout">
              <a:avLst>
                <a:gd name="adj1" fmla="val -45981"/>
                <a:gd name="adj2" fmla="val 95939"/>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Expected result of output variable</a:t>
              </a:r>
            </a:p>
          </p:txBody>
        </p:sp>
        <p:sp>
          <p:nvSpPr>
            <p:cNvPr id="13" name="Rounded Rectangular Callout 12"/>
            <p:cNvSpPr/>
            <p:nvPr/>
          </p:nvSpPr>
          <p:spPr>
            <a:xfrm>
              <a:off x="8753475" y="1603785"/>
              <a:ext cx="1666875" cy="447675"/>
            </a:xfrm>
            <a:prstGeom prst="wedgeRoundRectCallout">
              <a:avLst>
                <a:gd name="adj1" fmla="val -60833"/>
                <a:gd name="adj2" fmla="val 136968"/>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Confirmation</a:t>
              </a:r>
            </a:p>
          </p:txBody>
        </p:sp>
        <p:sp>
          <p:nvSpPr>
            <p:cNvPr id="14" name="Rounded Rectangular Callout 13"/>
            <p:cNvSpPr/>
            <p:nvPr/>
          </p:nvSpPr>
          <p:spPr>
            <a:xfrm>
              <a:off x="1790700" y="1613310"/>
              <a:ext cx="2409825" cy="567915"/>
            </a:xfrm>
            <a:prstGeom prst="wedgeRoundRectCallout">
              <a:avLst>
                <a:gd name="adj1" fmla="val 42952"/>
                <a:gd name="adj2" fmla="val 9761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Value testing for Input variable</a:t>
              </a:r>
            </a:p>
          </p:txBody>
        </p:sp>
      </p:grpSp>
      <p:sp>
        <p:nvSpPr>
          <p:cNvPr id="16" name="TextBox 15"/>
          <p:cNvSpPr txBox="1"/>
          <p:nvPr/>
        </p:nvSpPr>
        <p:spPr>
          <a:xfrm>
            <a:off x="371015" y="5032997"/>
            <a:ext cx="11239500" cy="1200329"/>
          </a:xfrm>
          <a:prstGeom prst="rect">
            <a:avLst/>
          </a:prstGeom>
          <a:noFill/>
        </p:spPr>
        <p:txBody>
          <a:bodyPr wrap="square" rtlCol="0">
            <a:spAutoFit/>
          </a:bodyPr>
          <a:lstStyle/>
          <a:p>
            <a:r>
              <a:rPr lang="en-US" dirty="0"/>
              <a:t>Note: ATT tool is same structure like the figure above (You can refer </a:t>
            </a:r>
            <a:r>
              <a:rPr lang="en-US" dirty="0" err="1"/>
              <a:t>CoverageMaster</a:t>
            </a:r>
            <a:r>
              <a:rPr lang="en-US" dirty="0"/>
              <a:t> document of GAIO for more detail)</a:t>
            </a:r>
          </a:p>
          <a:p>
            <a:r>
              <a:rPr lang="en-US" dirty="0"/>
              <a:t>+ Left hand side: Input variable part</a:t>
            </a:r>
          </a:p>
          <a:p>
            <a:r>
              <a:rPr lang="en-US" dirty="0"/>
              <a:t>+ Right hand side: Output variable part</a:t>
            </a:r>
          </a:p>
        </p:txBody>
      </p:sp>
    </p:spTree>
    <p:extLst>
      <p:ext uri="{BB962C8B-B14F-4D97-AF65-F5344CB8AC3E}">
        <p14:creationId xmlns:p14="http://schemas.microsoft.com/office/powerpoint/2010/main" val="1854166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technique – Return function</a:t>
            </a:r>
          </a:p>
        </p:txBody>
      </p:sp>
      <p:sp>
        <p:nvSpPr>
          <p:cNvPr id="3" name="Text Placeholder 2"/>
          <p:cNvSpPr>
            <a:spLocks noGrp="1"/>
          </p:cNvSpPr>
          <p:nvPr>
            <p:ph type="body" idx="1"/>
          </p:nvPr>
        </p:nvSpPr>
        <p:spPr/>
        <p:txBody>
          <a:bodyPr/>
          <a:lstStyle/>
          <a:p>
            <a:pPr marL="228600" indent="0"/>
            <a:r>
              <a:rPr lang="en-US" sz="1400" b="1" dirty="0"/>
              <a:t>Point 2 “Return Function”</a:t>
            </a:r>
            <a:r>
              <a:rPr lang="en-US" sz="1400" dirty="0"/>
              <a:t>: Confirm the boundary – range value for the specific </a:t>
            </a:r>
            <a:r>
              <a:rPr lang="en-US" sz="1400" b="1" dirty="0">
                <a:solidFill>
                  <a:srgbClr val="FF0000"/>
                </a:solidFill>
              </a:rPr>
              <a:t>stub of return function </a:t>
            </a:r>
            <a:r>
              <a:rPr lang="en-US" sz="1400" dirty="0"/>
              <a:t>that we need to test.</a:t>
            </a:r>
          </a:p>
          <a:p>
            <a:pPr marL="400050" indent="-171450">
              <a:buFont typeface="Arial" panose="020B0604020202020204" pitchFamily="34" charset="0"/>
              <a:buChar char="•"/>
            </a:pPr>
            <a:r>
              <a:rPr lang="en-US" sz="1400" dirty="0"/>
              <a:t>What are Stub Functions?</a:t>
            </a:r>
          </a:p>
          <a:p>
            <a:pPr marL="971550" lvl="1" indent="-285750">
              <a:buFont typeface="Courier New" panose="02070309020205020404" pitchFamily="49" charset="0"/>
              <a:buChar char="o"/>
            </a:pPr>
            <a:r>
              <a:rPr lang="en-US" sz="1400" dirty="0"/>
              <a:t>Many functions include calls to other functions to perform various tasks. For example, say we have a function named </a:t>
            </a:r>
            <a:r>
              <a:rPr lang="en-US" sz="1400" dirty="0" err="1"/>
              <a:t>func</a:t>
            </a:r>
            <a:r>
              <a:rPr lang="en-US" sz="1400" dirty="0"/>
              <a:t>() that calls another function named sub() as represented visually below.</a:t>
            </a:r>
          </a:p>
        </p:txBody>
      </p:sp>
      <p:grpSp>
        <p:nvGrpSpPr>
          <p:cNvPr id="28" name="Group 27"/>
          <p:cNvGrpSpPr/>
          <p:nvPr/>
        </p:nvGrpSpPr>
        <p:grpSpPr>
          <a:xfrm>
            <a:off x="2222212" y="2846302"/>
            <a:ext cx="6559838" cy="3699046"/>
            <a:chOff x="2222212" y="2846302"/>
            <a:chExt cx="6559838" cy="3699046"/>
          </a:xfrm>
        </p:grpSpPr>
        <p:grpSp>
          <p:nvGrpSpPr>
            <p:cNvPr id="27" name="Group 26"/>
            <p:cNvGrpSpPr/>
            <p:nvPr/>
          </p:nvGrpSpPr>
          <p:grpSpPr>
            <a:xfrm>
              <a:off x="2222212" y="2846302"/>
              <a:ext cx="6559838" cy="3699046"/>
              <a:chOff x="2050762" y="2517906"/>
              <a:chExt cx="6559838" cy="3699046"/>
            </a:xfrm>
          </p:grpSpPr>
          <p:sp>
            <p:nvSpPr>
              <p:cNvPr id="11" name="Rectangle 1"/>
              <p:cNvSpPr>
                <a:spLocks noChangeArrowheads="1"/>
              </p:cNvSpPr>
              <p:nvPr/>
            </p:nvSpPr>
            <p:spPr bwMode="auto">
              <a:xfrm>
                <a:off x="6346538" y="3869023"/>
                <a:ext cx="2264062" cy="234792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64008" numCol="1" anchor="ctr" anchorCtr="0" compatLnSpc="1">
                <a:prstTxWarp prst="textNoShape">
                  <a:avLst/>
                </a:prstTxWarp>
                <a:spAutoFit/>
              </a:bodyPr>
              <a:lstStyle/>
              <a:p>
                <a:r>
                  <a:rPr lang="en-US" sz="1600" dirty="0" err="1">
                    <a:solidFill>
                      <a:srgbClr val="000000"/>
                    </a:solidFill>
                    <a:latin typeface="Courier New" panose="02070309020205020404" pitchFamily="49" charset="0"/>
                  </a:rPr>
                  <a:t>func</a:t>
                </a:r>
                <a:r>
                  <a:rPr lang="en-US" sz="1600" b="1" dirty="0">
                    <a:solidFill>
                      <a:srgbClr val="000080"/>
                    </a:solidFill>
                    <a:latin typeface="Courier New" panose="02070309020205020404" pitchFamily="49" charset="0"/>
                  </a:rPr>
                  <a:t>()</a:t>
                </a:r>
              </a:p>
              <a:p>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b="1"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switch</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sub</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b="1"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b="1"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case</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1</a:t>
                </a:r>
                <a:r>
                  <a:rPr lang="en-US" sz="1600" b="1"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r>
                  <a:rPr lang="en-US" sz="1600" b="1"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r>
                  <a:rPr lang="en-US" sz="1600" b="1"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r>
                  <a:rPr lang="en-US" sz="1600" b="1"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p>
              <a:p>
                <a:r>
                  <a:rPr lang="en-US" sz="1600" b="1" dirty="0">
                    <a:solidFill>
                      <a:srgbClr val="000080"/>
                    </a:solidFill>
                    <a:latin typeface="Courier New" panose="02070309020205020404" pitchFamily="49" charset="0"/>
                  </a:rPr>
                  <a:t>}</a:t>
                </a:r>
                <a:endParaRPr lang="en-US" sz="1600" dirty="0">
                  <a:effectLst/>
                </a:endParaRPr>
              </a:p>
            </p:txBody>
          </p:sp>
          <p:sp>
            <p:nvSpPr>
              <p:cNvPr id="12" name="Rectangle 1"/>
              <p:cNvSpPr>
                <a:spLocks noChangeArrowheads="1"/>
              </p:cNvSpPr>
              <p:nvPr/>
            </p:nvSpPr>
            <p:spPr bwMode="auto">
              <a:xfrm>
                <a:off x="2050762" y="3869023"/>
                <a:ext cx="2397625" cy="234792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64008" numCol="1" anchor="ctr" anchorCtr="0" compatLnSpc="1">
                <a:prstTxWarp prst="textNoShape">
                  <a:avLst/>
                </a:prstTxWarp>
                <a:spAutoFit/>
              </a:bodyPr>
              <a:lstStyle/>
              <a:p>
                <a:r>
                  <a:rPr lang="en-US" sz="1600" dirty="0" err="1">
                    <a:solidFill>
                      <a:srgbClr val="000000"/>
                    </a:solidFill>
                    <a:latin typeface="Courier New" panose="02070309020205020404" pitchFamily="49" charset="0"/>
                  </a:rPr>
                  <a:t>func</a:t>
                </a:r>
                <a:r>
                  <a:rPr lang="en-US" sz="1600" b="1" dirty="0">
                    <a:solidFill>
                      <a:srgbClr val="000080"/>
                    </a:solidFill>
                    <a:latin typeface="Courier New" panose="02070309020205020404" pitchFamily="49" charset="0"/>
                  </a:rPr>
                  <a:t>()</a:t>
                </a:r>
              </a:p>
              <a:p>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b="1"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switch</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sub</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b="1"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b="1"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case</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1</a:t>
                </a:r>
                <a:r>
                  <a:rPr lang="en-US" sz="1600" b="1"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r>
                  <a:rPr lang="en-US" sz="1600" b="1"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r>
                  <a:rPr lang="en-US" sz="1600" b="1"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r>
                  <a:rPr lang="en-US" sz="1600" b="1"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p>
              <a:p>
                <a:r>
                  <a:rPr lang="en-US" sz="1600" b="1" dirty="0">
                    <a:solidFill>
                      <a:srgbClr val="000080"/>
                    </a:solidFill>
                    <a:latin typeface="Courier New" panose="02070309020205020404" pitchFamily="49" charset="0"/>
                  </a:rPr>
                  <a:t>}</a:t>
                </a:r>
                <a:endParaRPr lang="en-US" sz="1600" dirty="0">
                  <a:effectLst/>
                </a:endParaRPr>
              </a:p>
            </p:txBody>
          </p:sp>
          <p:sp>
            <p:nvSpPr>
              <p:cNvPr id="13" name="Rectangle 1"/>
              <p:cNvSpPr>
                <a:spLocks noChangeArrowheads="1"/>
              </p:cNvSpPr>
              <p:nvPr/>
            </p:nvSpPr>
            <p:spPr bwMode="auto">
              <a:xfrm>
                <a:off x="2974123" y="3139742"/>
                <a:ext cx="550901" cy="378159"/>
              </a:xfrm>
              <a:prstGeom prst="rect">
                <a:avLst/>
              </a:prstGeom>
              <a:solidFill>
                <a:srgbClr val="FFFF99"/>
              </a:solidFill>
              <a:ln>
                <a:solidFill>
                  <a:schemeClr val="tx1"/>
                </a:solidFill>
              </a:ln>
              <a:effectLst/>
            </p:spPr>
            <p:txBody>
              <a:bodyPr vert="horz" wrap="square" lIns="0" tIns="66654" rIns="0" bIns="64008" numCol="1" anchor="ctr" anchorCtr="0" compatLnSpc="1">
                <a:prstTxWarp prst="textNoShape">
                  <a:avLst/>
                </a:prstTxWarp>
                <a:spAutoFit/>
              </a:bodyPr>
              <a:lstStyle/>
              <a:p>
                <a:pPr algn="ctr"/>
                <a:r>
                  <a:rPr lang="en-US" sz="1600" dirty="0" err="1">
                    <a:effectLst/>
                  </a:rPr>
                  <a:t>func</a:t>
                </a:r>
                <a:endParaRPr lang="en-US" sz="1600" dirty="0">
                  <a:effectLst/>
                </a:endParaRPr>
              </a:p>
            </p:txBody>
          </p:sp>
          <p:sp>
            <p:nvSpPr>
              <p:cNvPr id="14" name="Rectangle 1"/>
              <p:cNvSpPr>
                <a:spLocks noChangeArrowheads="1"/>
              </p:cNvSpPr>
              <p:nvPr/>
            </p:nvSpPr>
            <p:spPr bwMode="auto">
              <a:xfrm>
                <a:off x="6602373" y="3166780"/>
                <a:ext cx="550901" cy="378159"/>
              </a:xfrm>
              <a:prstGeom prst="rect">
                <a:avLst/>
              </a:prstGeom>
              <a:solidFill>
                <a:schemeClr val="bg1">
                  <a:lumMod val="85000"/>
                </a:schemeClr>
              </a:solidFill>
              <a:ln>
                <a:solidFill>
                  <a:schemeClr val="tx1"/>
                </a:solidFill>
              </a:ln>
              <a:effectLst/>
            </p:spPr>
            <p:txBody>
              <a:bodyPr vert="horz" wrap="square" lIns="0" tIns="66654" rIns="0" bIns="64008" numCol="1" anchor="ctr" anchorCtr="0" compatLnSpc="1">
                <a:prstTxWarp prst="textNoShape">
                  <a:avLst/>
                </a:prstTxWarp>
                <a:spAutoFit/>
              </a:bodyPr>
              <a:lstStyle/>
              <a:p>
                <a:pPr algn="ctr"/>
                <a:r>
                  <a:rPr lang="en-US" sz="1600" dirty="0">
                    <a:effectLst/>
                  </a:rPr>
                  <a:t>sub()</a:t>
                </a:r>
              </a:p>
            </p:txBody>
          </p:sp>
          <p:sp>
            <p:nvSpPr>
              <p:cNvPr id="15" name="Rectangle 1"/>
              <p:cNvSpPr>
                <a:spLocks noChangeArrowheads="1"/>
              </p:cNvSpPr>
              <p:nvPr/>
            </p:nvSpPr>
            <p:spPr bwMode="auto">
              <a:xfrm>
                <a:off x="6602372" y="2517906"/>
                <a:ext cx="798553" cy="378159"/>
              </a:xfrm>
              <a:prstGeom prst="rect">
                <a:avLst/>
              </a:prstGeom>
              <a:solidFill>
                <a:schemeClr val="accent2"/>
              </a:solidFill>
              <a:ln>
                <a:solidFill>
                  <a:schemeClr val="tx1"/>
                </a:solidFill>
              </a:ln>
              <a:effectLst/>
            </p:spPr>
            <p:txBody>
              <a:bodyPr vert="horz" wrap="square" lIns="0" tIns="66654" rIns="0" bIns="64008" numCol="1" anchor="ctr" anchorCtr="0" compatLnSpc="1">
                <a:prstTxWarp prst="textNoShape">
                  <a:avLst/>
                </a:prstTxWarp>
                <a:spAutoFit/>
              </a:bodyPr>
              <a:lstStyle/>
              <a:p>
                <a:pPr algn="ctr"/>
                <a:r>
                  <a:rPr lang="en-US" sz="1600" dirty="0">
                    <a:effectLst/>
                  </a:rPr>
                  <a:t>STUB()</a:t>
                </a:r>
              </a:p>
            </p:txBody>
          </p:sp>
          <p:cxnSp>
            <p:nvCxnSpPr>
              <p:cNvPr id="17" name="Straight Arrow Connector 16"/>
              <p:cNvCxnSpPr>
                <a:endCxn id="14" idx="1"/>
              </p:cNvCxnSpPr>
              <p:nvPr/>
            </p:nvCxnSpPr>
            <p:spPr>
              <a:xfrm>
                <a:off x="3790950" y="3352800"/>
                <a:ext cx="2811423" cy="306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5" idx="1"/>
              </p:cNvCxnSpPr>
              <p:nvPr/>
            </p:nvCxnSpPr>
            <p:spPr>
              <a:xfrm flipV="1">
                <a:off x="3790950" y="2706986"/>
                <a:ext cx="2811422" cy="459794"/>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Multiply 21"/>
              <p:cNvSpPr/>
              <p:nvPr/>
            </p:nvSpPr>
            <p:spPr>
              <a:xfrm>
                <a:off x="5431388" y="3112152"/>
                <a:ext cx="653030" cy="481295"/>
              </a:xfrm>
              <a:prstGeom prst="mathMultiply">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Right Arrow 22"/>
              <p:cNvSpPr/>
              <p:nvPr/>
            </p:nvSpPr>
            <p:spPr>
              <a:xfrm>
                <a:off x="4343400" y="4810125"/>
                <a:ext cx="2114550" cy="571500"/>
              </a:xfrm>
              <a:prstGeom prst="right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315199" y="4081843"/>
                <a:ext cx="1152525" cy="369332"/>
              </a:xfrm>
              <a:prstGeom prst="rect">
                <a:avLst/>
              </a:prstGeom>
              <a:noFill/>
            </p:spPr>
            <p:txBody>
              <a:bodyPr wrap="square" rtlCol="0">
                <a:spAutoFit/>
              </a:bodyPr>
              <a:lstStyle/>
              <a:p>
                <a:r>
                  <a:rPr lang="en-US" dirty="0">
                    <a:solidFill>
                      <a:schemeClr val="accent2"/>
                    </a:solidFill>
                  </a:rPr>
                  <a:t>STUB()</a:t>
                </a:r>
              </a:p>
            </p:txBody>
          </p:sp>
        </p:grpSp>
        <p:cxnSp>
          <p:nvCxnSpPr>
            <p:cNvPr id="25" name="Straight Connector 24"/>
            <p:cNvCxnSpPr/>
            <p:nvPr/>
          </p:nvCxnSpPr>
          <p:spPr>
            <a:xfrm>
              <a:off x="7650019" y="4876800"/>
              <a:ext cx="59055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1895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technique – Return function</a:t>
            </a:r>
          </a:p>
        </p:txBody>
      </p:sp>
      <p:sp>
        <p:nvSpPr>
          <p:cNvPr id="3" name="Text Placeholder 2"/>
          <p:cNvSpPr>
            <a:spLocks noGrp="1"/>
          </p:cNvSpPr>
          <p:nvPr>
            <p:ph type="body" idx="1"/>
          </p:nvPr>
        </p:nvSpPr>
        <p:spPr/>
        <p:txBody>
          <a:bodyPr/>
          <a:lstStyle/>
          <a:p>
            <a:pPr marL="228600" indent="0"/>
            <a:r>
              <a:rPr lang="en-US" sz="1400" dirty="0">
                <a:latin typeface="+mn-lt"/>
              </a:rPr>
              <a:t>In the example above, the result of function </a:t>
            </a:r>
            <a:r>
              <a:rPr lang="en-US" sz="1400" dirty="0" err="1">
                <a:latin typeface="+mn-lt"/>
              </a:rPr>
              <a:t>func</a:t>
            </a:r>
            <a:r>
              <a:rPr lang="en-US" sz="1400" dirty="0">
                <a:latin typeface="+mn-lt"/>
              </a:rPr>
              <a:t>() is dependent upon the data return by the called function sub(). Therefore, if you wish to test </a:t>
            </a:r>
            <a:r>
              <a:rPr lang="en-US" sz="1400" dirty="0" err="1">
                <a:latin typeface="+mn-lt"/>
              </a:rPr>
              <a:t>func</a:t>
            </a:r>
            <a:r>
              <a:rPr lang="en-US" sz="1400" dirty="0">
                <a:latin typeface="+mn-lt"/>
              </a:rPr>
              <a:t>() as is, you will first have to find the appropriate input conditions for sub() in order to obtain the desired return value to be used in </a:t>
            </a:r>
            <a:r>
              <a:rPr lang="en-US" sz="1400" dirty="0" err="1">
                <a:latin typeface="+mn-lt"/>
              </a:rPr>
              <a:t>func</a:t>
            </a:r>
            <a:r>
              <a:rPr lang="en-US" sz="1400" dirty="0">
                <a:latin typeface="+mn-lt"/>
              </a:rPr>
              <a:t>(). In addition, because the two functions are dependent upon one another, both functions would need to be re-tested whenever either one changes.</a:t>
            </a:r>
          </a:p>
          <a:p>
            <a:pPr marL="228600" indent="0"/>
            <a:r>
              <a:rPr lang="en-US" sz="1400" dirty="0">
                <a:latin typeface="+mn-lt"/>
                <a:sym typeface="Wingdings" panose="05000000000000000000" pitchFamily="2" charset="2"/>
              </a:rPr>
              <a:t> </a:t>
            </a:r>
            <a:r>
              <a:rPr lang="en-US" sz="1400" dirty="0">
                <a:latin typeface="+mn-lt"/>
              </a:rPr>
              <a:t>This is </a:t>
            </a:r>
            <a:r>
              <a:rPr lang="en-US" sz="1400" dirty="0">
                <a:solidFill>
                  <a:srgbClr val="FF0000"/>
                </a:solidFill>
                <a:latin typeface="+mn-lt"/>
              </a:rPr>
              <a:t>too complex and inefficient of a method.</a:t>
            </a:r>
            <a:endParaRPr lang="en-US" sz="1400" dirty="0">
              <a:latin typeface="+mn-lt"/>
            </a:endParaRPr>
          </a:p>
          <a:p>
            <a:pPr marL="228600" indent="0"/>
            <a:r>
              <a:rPr lang="en-US" sz="1400" dirty="0">
                <a:latin typeface="+mn-lt"/>
                <a:sym typeface="Wingdings" panose="05000000000000000000" pitchFamily="2" charset="2"/>
              </a:rPr>
              <a:t> </a:t>
            </a:r>
            <a:r>
              <a:rPr lang="en-US" sz="1400" dirty="0">
                <a:latin typeface="+mn-lt"/>
              </a:rPr>
              <a:t>In such cases when called functions exist, </a:t>
            </a:r>
            <a:r>
              <a:rPr lang="en-US" sz="1400" dirty="0">
                <a:solidFill>
                  <a:srgbClr val="FF0000"/>
                </a:solidFill>
                <a:latin typeface="+mn-lt"/>
              </a:rPr>
              <a:t>a stub function may be configured and used instead of the actual called function</a:t>
            </a:r>
            <a:r>
              <a:rPr lang="en-US" sz="1400" dirty="0">
                <a:latin typeface="+mn-lt"/>
              </a:rPr>
              <a:t>.</a:t>
            </a:r>
          </a:p>
          <a:p>
            <a:pPr marL="228600" indent="0"/>
            <a:r>
              <a:rPr lang="en-US" sz="1400" dirty="0">
                <a:latin typeface="+mn-lt"/>
              </a:rPr>
              <a:t>In the example above, </a:t>
            </a:r>
            <a:r>
              <a:rPr lang="en-US" sz="1400" dirty="0">
                <a:solidFill>
                  <a:srgbClr val="FF0000"/>
                </a:solidFill>
                <a:latin typeface="+mn-lt"/>
              </a:rPr>
              <a:t>the function STUB() takes places of the function sub() allowing us to control the return value and focus on testing one function at a time</a:t>
            </a:r>
            <a:r>
              <a:rPr lang="en-US" sz="1400" dirty="0">
                <a:latin typeface="+mn-lt"/>
              </a:rPr>
              <a:t>.</a:t>
            </a:r>
          </a:p>
        </p:txBody>
      </p:sp>
    </p:spTree>
    <p:extLst>
      <p:ext uri="{BB962C8B-B14F-4D97-AF65-F5344CB8AC3E}">
        <p14:creationId xmlns:p14="http://schemas.microsoft.com/office/powerpoint/2010/main" val="3687406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technique – Return function</a:t>
            </a:r>
          </a:p>
        </p:txBody>
      </p:sp>
      <p:sp>
        <p:nvSpPr>
          <p:cNvPr id="3" name="Text Placeholder 2"/>
          <p:cNvSpPr>
            <a:spLocks noGrp="1"/>
          </p:cNvSpPr>
          <p:nvPr>
            <p:ph type="body" idx="1"/>
          </p:nvPr>
        </p:nvSpPr>
        <p:spPr/>
        <p:txBody>
          <a:bodyPr/>
          <a:lstStyle/>
          <a:p>
            <a:pPr marL="228600" indent="0"/>
            <a:r>
              <a:rPr lang="en-US" sz="1400" dirty="0"/>
              <a:t>Example:</a:t>
            </a:r>
          </a:p>
        </p:txBody>
      </p:sp>
      <p:sp>
        <p:nvSpPr>
          <p:cNvPr id="7" name="Rectangle 1"/>
          <p:cNvSpPr>
            <a:spLocks noChangeArrowheads="1"/>
          </p:cNvSpPr>
          <p:nvPr/>
        </p:nvSpPr>
        <p:spPr bwMode="auto">
          <a:xfrm>
            <a:off x="1093955" y="2207340"/>
            <a:ext cx="4418263" cy="168492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64008" numCol="1" anchor="ctr" anchorCtr="0" compatLnSpc="1">
            <a:prstTxWarp prst="textNoShape">
              <a:avLst/>
            </a:prstTxWarp>
            <a:spAutoFit/>
          </a:bodyPr>
          <a:lstStyle/>
          <a:p>
            <a:pPr>
              <a:lnSpc>
                <a:spcPct val="107000"/>
              </a:lnSpc>
            </a:pPr>
            <a:r>
              <a:rPr lang="en-US" sz="105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AMSTB_func3_sub_read_io</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index</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static</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volatile</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AMIN_return</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static</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volatile</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AMOUT_index</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static</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volatile</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AM_count</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AMOUT_index</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index</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AM_count</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return</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AMIN_return</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0" name="Group 9"/>
          <p:cNvGrpSpPr/>
          <p:nvPr/>
        </p:nvGrpSpPr>
        <p:grpSpPr>
          <a:xfrm>
            <a:off x="6745037" y="962025"/>
            <a:ext cx="5144275" cy="5626927"/>
            <a:chOff x="6745037" y="962025"/>
            <a:chExt cx="5144275" cy="5626927"/>
          </a:xfrm>
        </p:grpSpPr>
        <p:grpSp>
          <p:nvGrpSpPr>
            <p:cNvPr id="6" name="Group 5"/>
            <p:cNvGrpSpPr/>
            <p:nvPr/>
          </p:nvGrpSpPr>
          <p:grpSpPr>
            <a:xfrm>
              <a:off x="6745037" y="1725975"/>
              <a:ext cx="4875158" cy="4862977"/>
              <a:chOff x="6745037" y="1725975"/>
              <a:chExt cx="4875158" cy="4862977"/>
            </a:xfrm>
          </p:grpSpPr>
          <p:sp>
            <p:nvSpPr>
              <p:cNvPr id="4" name="Rectangle 1"/>
              <p:cNvSpPr>
                <a:spLocks noChangeArrowheads="1"/>
              </p:cNvSpPr>
              <p:nvPr/>
            </p:nvSpPr>
            <p:spPr bwMode="auto">
              <a:xfrm>
                <a:off x="6745037" y="1725975"/>
                <a:ext cx="4418263" cy="486297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64008" numCol="1" anchor="ctr" anchorCtr="0" compatLnSpc="1">
                <a:prstTxWarp prst="textNoShape">
                  <a:avLst/>
                </a:prstTxWarp>
                <a:spAutoFit/>
              </a:bodyPr>
              <a:lstStyle/>
              <a:p>
                <a:pPr>
                  <a:lnSpc>
                    <a:spcPct val="107000"/>
                  </a:lnSpc>
                </a:pPr>
                <a:r>
                  <a:rPr lang="en-US" sz="900" dirty="0">
                    <a:solidFill>
                      <a:srgbClr val="8000FF"/>
                    </a:solidFill>
                    <a:ea typeface="Times New Roman" panose="02020603050405020304" pitchFamily="18" charset="0"/>
                    <a:cs typeface="Times New Roman" panose="02020603050405020304" pitchFamily="18" charset="0"/>
                  </a:rPr>
                  <a:t>void</a:t>
                </a:r>
                <a:r>
                  <a:rPr lang="en-US" sz="900" dirty="0">
                    <a:solidFill>
                      <a:srgbClr val="000000"/>
                    </a:solidFill>
                    <a:ea typeface="Times New Roman" panose="02020603050405020304" pitchFamily="18" charset="0"/>
                    <a:cs typeface="Times New Roman" panose="02020603050405020304" pitchFamily="18" charset="0"/>
                  </a:rPr>
                  <a:t> func3</a:t>
                </a:r>
                <a:r>
                  <a:rPr lang="en-US" sz="900" b="1" dirty="0">
                    <a:solidFill>
                      <a:srgbClr val="000080"/>
                    </a:solidFill>
                    <a:ea typeface="Times New Roman" panose="02020603050405020304" pitchFamily="18" charset="0"/>
                    <a:cs typeface="Times New Roman" panose="02020603050405020304" pitchFamily="18" charset="0"/>
                  </a:rPr>
                  <a:t>(</a:t>
                </a:r>
                <a:r>
                  <a:rPr lang="en-US" sz="900" dirty="0">
                    <a:solidFill>
                      <a:srgbClr val="000000"/>
                    </a:solidFill>
                    <a:ea typeface="Times New Roman" panose="02020603050405020304" pitchFamily="18" charset="0"/>
                    <a:cs typeface="Times New Roman" panose="02020603050405020304" pitchFamily="18" charset="0"/>
                  </a:rPr>
                  <a:t> </a:t>
                </a:r>
                <a:r>
                  <a:rPr lang="en-US" sz="900" dirty="0" err="1">
                    <a:solidFill>
                      <a:srgbClr val="8000FF"/>
                    </a:solidFill>
                    <a:ea typeface="Times New Roman" panose="02020603050405020304" pitchFamily="18" charset="0"/>
                    <a:cs typeface="Times New Roman" panose="02020603050405020304" pitchFamily="18" charset="0"/>
                  </a:rPr>
                  <a:t>int</a:t>
                </a:r>
                <a:r>
                  <a:rPr lang="en-US" sz="900" dirty="0">
                    <a:solidFill>
                      <a:srgbClr val="000000"/>
                    </a:solidFill>
                    <a:ea typeface="Times New Roman" panose="02020603050405020304" pitchFamily="18" charset="0"/>
                    <a:cs typeface="Times New Roman" panose="02020603050405020304" pitchFamily="18" charset="0"/>
                  </a:rPr>
                  <a:t> </a:t>
                </a:r>
                <a:r>
                  <a:rPr lang="en-US" sz="900" dirty="0">
                    <a:solidFill>
                      <a:srgbClr val="FF0000"/>
                    </a:solidFill>
                    <a:ea typeface="Times New Roman" panose="02020603050405020304" pitchFamily="18" charset="0"/>
                    <a:cs typeface="Times New Roman" panose="02020603050405020304" pitchFamily="18" charset="0"/>
                  </a:rPr>
                  <a:t>enable</a:t>
                </a:r>
                <a:r>
                  <a:rPr lang="en-US" sz="900" b="1" dirty="0">
                    <a:solidFill>
                      <a:srgbClr val="000080"/>
                    </a:solidFill>
                    <a:ea typeface="Times New Roman" panose="02020603050405020304" pitchFamily="18" charset="0"/>
                    <a:cs typeface="Times New Roman" panose="02020603050405020304" pitchFamily="18" charset="0"/>
                  </a:rPr>
                  <a:t>,</a:t>
                </a:r>
                <a:r>
                  <a:rPr lang="en-US" sz="900" dirty="0">
                    <a:solidFill>
                      <a:srgbClr val="000000"/>
                    </a:solidFill>
                    <a:ea typeface="Times New Roman" panose="02020603050405020304" pitchFamily="18" charset="0"/>
                    <a:cs typeface="Times New Roman" panose="02020603050405020304" pitchFamily="18" charset="0"/>
                  </a:rPr>
                  <a:t> </a:t>
                </a:r>
                <a:r>
                  <a:rPr lang="en-US" sz="900" dirty="0" err="1">
                    <a:solidFill>
                      <a:srgbClr val="8000FF"/>
                    </a:solidFill>
                    <a:ea typeface="Times New Roman" panose="02020603050405020304" pitchFamily="18" charset="0"/>
                    <a:cs typeface="Times New Roman" panose="02020603050405020304" pitchFamily="18" charset="0"/>
                  </a:rPr>
                  <a:t>int</a:t>
                </a:r>
                <a:r>
                  <a:rPr lang="en-US" sz="900" dirty="0">
                    <a:solidFill>
                      <a:srgbClr val="000000"/>
                    </a:solidFill>
                    <a:ea typeface="Times New Roman" panose="02020603050405020304" pitchFamily="18" charset="0"/>
                    <a:cs typeface="Times New Roman" panose="02020603050405020304" pitchFamily="18" charset="0"/>
                  </a:rPr>
                  <a:t> </a:t>
                </a:r>
                <a:r>
                  <a:rPr lang="en-US" sz="900" dirty="0">
                    <a:solidFill>
                      <a:srgbClr val="FF0000"/>
                    </a:solidFill>
                    <a:ea typeface="Times New Roman" panose="02020603050405020304" pitchFamily="18" charset="0"/>
                    <a:cs typeface="Times New Roman" panose="02020603050405020304" pitchFamily="18" charset="0"/>
                  </a:rPr>
                  <a:t>mode</a:t>
                </a: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dirty="0" err="1">
                    <a:solidFill>
                      <a:srgbClr val="8000FF"/>
                    </a:solidFill>
                    <a:ea typeface="Times New Roman" panose="02020603050405020304" pitchFamily="18" charset="0"/>
                    <a:cs typeface="Times New Roman" panose="02020603050405020304" pitchFamily="18" charset="0"/>
                  </a:rPr>
                  <a:t>int</a:t>
                </a:r>
                <a:r>
                  <a:rPr lang="en-US" sz="900" dirty="0">
                    <a:solidFill>
                      <a:srgbClr val="000000"/>
                    </a:solidFill>
                    <a:ea typeface="Times New Roman" panose="02020603050405020304" pitchFamily="18" charset="0"/>
                    <a:cs typeface="Times New Roman" panose="02020603050405020304" pitchFamily="18" charset="0"/>
                  </a:rPr>
                  <a:t> </a:t>
                </a:r>
                <a:r>
                  <a:rPr lang="en-US" sz="900" dirty="0" err="1">
                    <a:solidFill>
                      <a:srgbClr val="000000"/>
                    </a:solidFill>
                    <a:ea typeface="Times New Roman" panose="02020603050405020304" pitchFamily="18" charset="0"/>
                    <a:cs typeface="Times New Roman" panose="02020603050405020304" pitchFamily="18" charset="0"/>
                  </a:rPr>
                  <a:t>retval</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FF"/>
                    </a:solidFill>
                    <a:ea typeface="Times New Roman" panose="02020603050405020304" pitchFamily="18" charset="0"/>
                    <a:cs typeface="Times New Roman" panose="02020603050405020304" pitchFamily="18" charset="0"/>
                  </a:rPr>
                  <a:t>if</a:t>
                </a:r>
                <a:r>
                  <a:rPr lang="en-US" sz="900" b="1" dirty="0">
                    <a:solidFill>
                      <a:srgbClr val="000080"/>
                    </a:solidFill>
                    <a:ea typeface="Times New Roman" panose="02020603050405020304" pitchFamily="18" charset="0"/>
                    <a:cs typeface="Times New Roman" panose="02020603050405020304" pitchFamily="18" charset="0"/>
                  </a:rPr>
                  <a:t>(</a:t>
                </a:r>
                <a:r>
                  <a:rPr lang="en-US" sz="900" dirty="0">
                    <a:solidFill>
                      <a:srgbClr val="000000"/>
                    </a:solidFill>
                    <a:ea typeface="Times New Roman" panose="02020603050405020304" pitchFamily="18" charset="0"/>
                    <a:cs typeface="Times New Roman" panose="02020603050405020304" pitchFamily="18" charset="0"/>
                  </a:rPr>
                  <a:t> </a:t>
                </a:r>
                <a:r>
                  <a:rPr lang="en-US" sz="900" dirty="0">
                    <a:solidFill>
                      <a:srgbClr val="FF0000"/>
                    </a:solidFill>
                    <a:ea typeface="Times New Roman" panose="02020603050405020304" pitchFamily="18" charset="0"/>
                    <a:cs typeface="Times New Roman" panose="02020603050405020304" pitchFamily="18" charset="0"/>
                  </a:rPr>
                  <a:t>enable</a:t>
                </a: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dirty="0">
                    <a:solidFill>
                      <a:srgbClr val="008000"/>
                    </a:solidFill>
                    <a:ea typeface="Times New Roman" panose="02020603050405020304" pitchFamily="18" charset="0"/>
                    <a:cs typeface="Times New Roman" panose="02020603050405020304" pitchFamily="18" charset="0"/>
                  </a:rPr>
                  <a:t>// Create stub, make </a:t>
                </a:r>
                <a:r>
                  <a:rPr lang="en-US" sz="900" dirty="0" err="1">
                    <a:solidFill>
                      <a:srgbClr val="008000"/>
                    </a:solidFill>
                    <a:ea typeface="Times New Roman" panose="02020603050405020304" pitchFamily="18" charset="0"/>
                    <a:cs typeface="Times New Roman" panose="02020603050405020304" pitchFamily="18" charset="0"/>
                  </a:rPr>
                  <a:t>retval</a:t>
                </a:r>
                <a:r>
                  <a:rPr lang="en-US" sz="900" dirty="0">
                    <a:solidFill>
                      <a:srgbClr val="008000"/>
                    </a:solidFill>
                    <a:ea typeface="Times New Roman" panose="02020603050405020304" pitchFamily="18" charset="0"/>
                    <a:cs typeface="Times New Roman" panose="02020603050405020304" pitchFamily="18" charset="0"/>
                  </a:rPr>
                  <a:t> an input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err="1">
                    <a:solidFill>
                      <a:schemeClr val="accent6"/>
                    </a:solidFill>
                    <a:ea typeface="Times New Roman" panose="02020603050405020304" pitchFamily="18" charset="0"/>
                    <a:cs typeface="Times New Roman" panose="02020603050405020304" pitchFamily="18" charset="0"/>
                  </a:rPr>
                  <a:t>retval</a:t>
                </a: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chemeClr val="accent1">
                        <a:lumMod val="50000"/>
                      </a:schemeClr>
                    </a:solidFill>
                    <a:ea typeface="Times New Roman" panose="02020603050405020304" pitchFamily="18" charset="0"/>
                    <a:cs typeface="Times New Roman" panose="02020603050405020304" pitchFamily="18" charset="0"/>
                  </a:rPr>
                  <a:t>func3_sub_read_io</a:t>
                </a:r>
                <a:r>
                  <a:rPr lang="en-US" sz="900" b="1" dirty="0">
                    <a:solidFill>
                      <a:srgbClr val="000080"/>
                    </a:solidFill>
                    <a:ea typeface="Times New Roman" panose="02020603050405020304" pitchFamily="18" charset="0"/>
                    <a:cs typeface="Times New Roman" panose="02020603050405020304" pitchFamily="18" charset="0"/>
                  </a:rPr>
                  <a:t>(</a:t>
                </a:r>
                <a:r>
                  <a:rPr lang="en-US" sz="900" dirty="0">
                    <a:solidFill>
                      <a:srgbClr val="000000"/>
                    </a:solidFill>
                    <a:ea typeface="Times New Roman" panose="02020603050405020304" pitchFamily="18" charset="0"/>
                    <a:cs typeface="Times New Roman" panose="02020603050405020304" pitchFamily="18" charset="0"/>
                  </a:rPr>
                  <a:t> </a:t>
                </a:r>
                <a:r>
                  <a:rPr lang="en-US" sz="900" dirty="0">
                    <a:solidFill>
                      <a:srgbClr val="FF0000"/>
                    </a:solidFill>
                    <a:ea typeface="Times New Roman" panose="02020603050405020304" pitchFamily="18" charset="0"/>
                    <a:cs typeface="Times New Roman" panose="02020603050405020304" pitchFamily="18" charset="0"/>
                  </a:rPr>
                  <a:t>mode</a:t>
                </a: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dirty="0">
                    <a:solidFill>
                      <a:srgbClr val="008000"/>
                    </a:solidFill>
                    <a:ea typeface="Times New Roman" panose="02020603050405020304" pitchFamily="18" charset="0"/>
                    <a:cs typeface="Times New Roman" panose="02020603050405020304" pitchFamily="18" charset="0"/>
                  </a:rPr>
                  <a:t>// Condition based on return value</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FF"/>
                    </a:solidFill>
                    <a:ea typeface="Times New Roman" panose="02020603050405020304" pitchFamily="18" charset="0"/>
                    <a:cs typeface="Times New Roman" panose="02020603050405020304" pitchFamily="18" charset="0"/>
                  </a:rPr>
                  <a:t>switch</a:t>
                </a:r>
                <a:r>
                  <a:rPr lang="en-US" sz="900" b="1" dirty="0">
                    <a:solidFill>
                      <a:srgbClr val="000080"/>
                    </a:solidFill>
                    <a:ea typeface="Times New Roman" panose="02020603050405020304" pitchFamily="18" charset="0"/>
                    <a:cs typeface="Times New Roman" panose="02020603050405020304" pitchFamily="18" charset="0"/>
                  </a:rPr>
                  <a:t>(</a:t>
                </a:r>
                <a:r>
                  <a:rPr lang="en-US" sz="900" dirty="0">
                    <a:solidFill>
                      <a:srgbClr val="000000"/>
                    </a:solidFill>
                    <a:ea typeface="Times New Roman" panose="02020603050405020304" pitchFamily="18" charset="0"/>
                    <a:cs typeface="Times New Roman" panose="02020603050405020304" pitchFamily="18" charset="0"/>
                  </a:rPr>
                  <a:t> </a:t>
                </a:r>
                <a:r>
                  <a:rPr lang="en-US" sz="900" b="1" dirty="0" err="1">
                    <a:solidFill>
                      <a:schemeClr val="accent6"/>
                    </a:solidFill>
                    <a:ea typeface="Times New Roman" panose="02020603050405020304" pitchFamily="18" charset="0"/>
                    <a:cs typeface="Times New Roman" panose="02020603050405020304" pitchFamily="18" charset="0"/>
                  </a:rPr>
                  <a:t>retval</a:t>
                </a: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FF"/>
                    </a:solidFill>
                    <a:ea typeface="Times New Roman" panose="02020603050405020304" pitchFamily="18" charset="0"/>
                    <a:cs typeface="Times New Roman" panose="02020603050405020304" pitchFamily="18" charset="0"/>
                  </a:rPr>
                  <a:t>case</a:t>
                </a:r>
                <a:r>
                  <a:rPr lang="en-US" sz="900" dirty="0">
                    <a:solidFill>
                      <a:srgbClr val="000000"/>
                    </a:solidFill>
                    <a:ea typeface="Times New Roman" panose="02020603050405020304" pitchFamily="18" charset="0"/>
                    <a:cs typeface="Times New Roman" panose="02020603050405020304" pitchFamily="18" charset="0"/>
                  </a:rPr>
                  <a:t> </a:t>
                </a:r>
                <a:r>
                  <a:rPr lang="en-US" sz="900" dirty="0">
                    <a:solidFill>
                      <a:srgbClr val="FF8000"/>
                    </a:solidFill>
                    <a:ea typeface="Times New Roman" panose="02020603050405020304" pitchFamily="18" charset="0"/>
                    <a:cs typeface="Times New Roman" panose="02020603050405020304" pitchFamily="18" charset="0"/>
                  </a:rPr>
                  <a:t>0</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dirty="0" err="1">
                    <a:solidFill>
                      <a:srgbClr val="000000"/>
                    </a:solidFill>
                    <a:ea typeface="Times New Roman" panose="02020603050405020304" pitchFamily="18" charset="0"/>
                    <a:cs typeface="Times New Roman" panose="02020603050405020304" pitchFamily="18" charset="0"/>
                  </a:rPr>
                  <a:t>gb_result</a:t>
                </a:r>
                <a:r>
                  <a:rPr lang="en-US" sz="900" b="1" dirty="0" err="1">
                    <a:solidFill>
                      <a:srgbClr val="000080"/>
                    </a:solidFill>
                    <a:ea typeface="Times New Roman" panose="02020603050405020304" pitchFamily="18" charset="0"/>
                    <a:cs typeface="Times New Roman" panose="02020603050405020304" pitchFamily="18" charset="0"/>
                  </a:rPr>
                  <a:t>.</a:t>
                </a:r>
                <a:r>
                  <a:rPr lang="en-US" sz="900" dirty="0" err="1">
                    <a:solidFill>
                      <a:srgbClr val="000000"/>
                    </a:solidFill>
                    <a:ea typeface="Times New Roman" panose="02020603050405020304" pitchFamily="18" charset="0"/>
                    <a:cs typeface="Times New Roman" panose="02020603050405020304" pitchFamily="18" charset="0"/>
                  </a:rPr>
                  <a:t>data</a:t>
                </a: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r>
                  <a:rPr lang="en-US" sz="900" dirty="0">
                    <a:solidFill>
                      <a:srgbClr val="000000"/>
                    </a:solidFill>
                    <a:ea typeface="Times New Roman" panose="02020603050405020304" pitchFamily="18" charset="0"/>
                    <a:cs typeface="Times New Roman" panose="02020603050405020304" pitchFamily="18" charset="0"/>
                  </a:rPr>
                  <a:t> </a:t>
                </a:r>
                <a:r>
                  <a:rPr lang="en-US" sz="900" dirty="0">
                    <a:solidFill>
                      <a:srgbClr val="FF8000"/>
                    </a:solidFill>
                    <a:ea typeface="Times New Roman" panose="02020603050405020304" pitchFamily="18" charset="0"/>
                    <a:cs typeface="Times New Roman" panose="02020603050405020304" pitchFamily="18" charset="0"/>
                  </a:rPr>
                  <a:t>0</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FF"/>
                    </a:solidFill>
                    <a:ea typeface="Times New Roman" panose="02020603050405020304" pitchFamily="18" charset="0"/>
                    <a:cs typeface="Times New Roman" panose="02020603050405020304" pitchFamily="18" charset="0"/>
                  </a:rPr>
                  <a:t>break</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FF"/>
                    </a:solidFill>
                    <a:ea typeface="Times New Roman" panose="02020603050405020304" pitchFamily="18" charset="0"/>
                    <a:cs typeface="Times New Roman" panose="02020603050405020304" pitchFamily="18" charset="0"/>
                  </a:rPr>
                  <a:t>case</a:t>
                </a:r>
                <a:r>
                  <a:rPr lang="en-US" sz="900" dirty="0">
                    <a:solidFill>
                      <a:srgbClr val="000000"/>
                    </a:solidFill>
                    <a:ea typeface="Times New Roman" panose="02020603050405020304" pitchFamily="18" charset="0"/>
                    <a:cs typeface="Times New Roman" panose="02020603050405020304" pitchFamily="18" charset="0"/>
                  </a:rPr>
                  <a:t> </a:t>
                </a:r>
                <a:r>
                  <a:rPr lang="en-US" sz="900" dirty="0">
                    <a:solidFill>
                      <a:srgbClr val="FF8000"/>
                    </a:solidFill>
                    <a:ea typeface="Times New Roman" panose="02020603050405020304" pitchFamily="18" charset="0"/>
                    <a:cs typeface="Times New Roman" panose="02020603050405020304" pitchFamily="18" charset="0"/>
                  </a:rPr>
                  <a:t>1</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dirty="0" err="1">
                    <a:solidFill>
                      <a:srgbClr val="000000"/>
                    </a:solidFill>
                    <a:ea typeface="Times New Roman" panose="02020603050405020304" pitchFamily="18" charset="0"/>
                    <a:cs typeface="Times New Roman" panose="02020603050405020304" pitchFamily="18" charset="0"/>
                  </a:rPr>
                  <a:t>gb_result</a:t>
                </a:r>
                <a:r>
                  <a:rPr lang="en-US" sz="900" b="1" dirty="0" err="1">
                    <a:solidFill>
                      <a:srgbClr val="000080"/>
                    </a:solidFill>
                    <a:ea typeface="Times New Roman" panose="02020603050405020304" pitchFamily="18" charset="0"/>
                    <a:cs typeface="Times New Roman" panose="02020603050405020304" pitchFamily="18" charset="0"/>
                  </a:rPr>
                  <a:t>.</a:t>
                </a:r>
                <a:r>
                  <a:rPr lang="en-US" sz="900" dirty="0" err="1">
                    <a:solidFill>
                      <a:srgbClr val="000000"/>
                    </a:solidFill>
                    <a:ea typeface="Times New Roman" panose="02020603050405020304" pitchFamily="18" charset="0"/>
                    <a:cs typeface="Times New Roman" panose="02020603050405020304" pitchFamily="18" charset="0"/>
                  </a:rPr>
                  <a:t>data</a:t>
                </a: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r>
                  <a:rPr lang="en-US" sz="900" dirty="0">
                    <a:solidFill>
                      <a:srgbClr val="000000"/>
                    </a:solidFill>
                    <a:ea typeface="Times New Roman" panose="02020603050405020304" pitchFamily="18" charset="0"/>
                    <a:cs typeface="Times New Roman" panose="02020603050405020304" pitchFamily="18" charset="0"/>
                  </a:rPr>
                  <a:t> </a:t>
                </a:r>
                <a:r>
                  <a:rPr lang="en-US" sz="900" dirty="0">
                    <a:solidFill>
                      <a:srgbClr val="FF8000"/>
                    </a:solidFill>
                    <a:ea typeface="Times New Roman" panose="02020603050405020304" pitchFamily="18" charset="0"/>
                    <a:cs typeface="Times New Roman" panose="02020603050405020304" pitchFamily="18" charset="0"/>
                  </a:rPr>
                  <a:t>50</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FF"/>
                    </a:solidFill>
                    <a:ea typeface="Times New Roman" panose="02020603050405020304" pitchFamily="18" charset="0"/>
                    <a:cs typeface="Times New Roman" panose="02020603050405020304" pitchFamily="18" charset="0"/>
                  </a:rPr>
                  <a:t>break</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FF"/>
                    </a:solidFill>
                    <a:ea typeface="Times New Roman" panose="02020603050405020304" pitchFamily="18" charset="0"/>
                    <a:cs typeface="Times New Roman" panose="02020603050405020304" pitchFamily="18" charset="0"/>
                  </a:rPr>
                  <a:t>case</a:t>
                </a:r>
                <a:r>
                  <a:rPr lang="en-US" sz="900" dirty="0">
                    <a:solidFill>
                      <a:srgbClr val="000000"/>
                    </a:solidFill>
                    <a:ea typeface="Times New Roman" panose="02020603050405020304" pitchFamily="18" charset="0"/>
                    <a:cs typeface="Times New Roman" panose="02020603050405020304" pitchFamily="18" charset="0"/>
                  </a:rPr>
                  <a:t> </a:t>
                </a:r>
                <a:r>
                  <a:rPr lang="en-US" sz="900" dirty="0">
                    <a:solidFill>
                      <a:srgbClr val="FF8000"/>
                    </a:solidFill>
                    <a:ea typeface="Times New Roman" panose="02020603050405020304" pitchFamily="18" charset="0"/>
                    <a:cs typeface="Times New Roman" panose="02020603050405020304" pitchFamily="18" charset="0"/>
                  </a:rPr>
                  <a:t>2</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dirty="0" err="1">
                    <a:solidFill>
                      <a:srgbClr val="000000"/>
                    </a:solidFill>
                    <a:ea typeface="Times New Roman" panose="02020603050405020304" pitchFamily="18" charset="0"/>
                    <a:cs typeface="Times New Roman" panose="02020603050405020304" pitchFamily="18" charset="0"/>
                  </a:rPr>
                  <a:t>gb_result</a:t>
                </a:r>
                <a:r>
                  <a:rPr lang="en-US" sz="900" b="1" dirty="0" err="1">
                    <a:solidFill>
                      <a:srgbClr val="000080"/>
                    </a:solidFill>
                    <a:ea typeface="Times New Roman" panose="02020603050405020304" pitchFamily="18" charset="0"/>
                    <a:cs typeface="Times New Roman" panose="02020603050405020304" pitchFamily="18" charset="0"/>
                  </a:rPr>
                  <a:t>.</a:t>
                </a:r>
                <a:r>
                  <a:rPr lang="en-US" sz="900" dirty="0" err="1">
                    <a:solidFill>
                      <a:srgbClr val="000000"/>
                    </a:solidFill>
                    <a:ea typeface="Times New Roman" panose="02020603050405020304" pitchFamily="18" charset="0"/>
                    <a:cs typeface="Times New Roman" panose="02020603050405020304" pitchFamily="18" charset="0"/>
                  </a:rPr>
                  <a:t>data</a:t>
                </a: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r>
                  <a:rPr lang="en-US" sz="900" dirty="0">
                    <a:solidFill>
                      <a:srgbClr val="000000"/>
                    </a:solidFill>
                    <a:ea typeface="Times New Roman" panose="02020603050405020304" pitchFamily="18" charset="0"/>
                    <a:cs typeface="Times New Roman" panose="02020603050405020304" pitchFamily="18" charset="0"/>
                  </a:rPr>
                  <a:t> </a:t>
                </a:r>
                <a:r>
                  <a:rPr lang="en-US" sz="900" dirty="0">
                    <a:solidFill>
                      <a:srgbClr val="FF8000"/>
                    </a:solidFill>
                    <a:ea typeface="Times New Roman" panose="02020603050405020304" pitchFamily="18" charset="0"/>
                    <a:cs typeface="Times New Roman" panose="02020603050405020304" pitchFamily="18" charset="0"/>
                  </a:rPr>
                  <a:t>100</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FF"/>
                    </a:solidFill>
                    <a:ea typeface="Times New Roman" panose="02020603050405020304" pitchFamily="18" charset="0"/>
                    <a:cs typeface="Times New Roman" panose="02020603050405020304" pitchFamily="18" charset="0"/>
                  </a:rPr>
                  <a:t>break</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FF"/>
                    </a:solidFill>
                    <a:ea typeface="Times New Roman" panose="02020603050405020304" pitchFamily="18" charset="0"/>
                    <a:cs typeface="Times New Roman" panose="02020603050405020304" pitchFamily="18" charset="0"/>
                  </a:rPr>
                  <a:t>default</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dirty="0" err="1">
                    <a:solidFill>
                      <a:srgbClr val="000000"/>
                    </a:solidFill>
                    <a:ea typeface="Times New Roman" panose="02020603050405020304" pitchFamily="18" charset="0"/>
                    <a:cs typeface="Times New Roman" panose="02020603050405020304" pitchFamily="18" charset="0"/>
                  </a:rPr>
                  <a:t>gb_result</a:t>
                </a:r>
                <a:r>
                  <a:rPr lang="en-US" sz="900" b="1" dirty="0" err="1">
                    <a:solidFill>
                      <a:srgbClr val="000080"/>
                    </a:solidFill>
                    <a:ea typeface="Times New Roman" panose="02020603050405020304" pitchFamily="18" charset="0"/>
                    <a:cs typeface="Times New Roman" panose="02020603050405020304" pitchFamily="18" charset="0"/>
                  </a:rPr>
                  <a:t>.</a:t>
                </a:r>
                <a:r>
                  <a:rPr lang="en-US" sz="900" dirty="0" err="1">
                    <a:solidFill>
                      <a:srgbClr val="000000"/>
                    </a:solidFill>
                    <a:ea typeface="Times New Roman" panose="02020603050405020304" pitchFamily="18" charset="0"/>
                    <a:cs typeface="Times New Roman" panose="02020603050405020304" pitchFamily="18" charset="0"/>
                  </a:rPr>
                  <a:t>data</a:t>
                </a: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r>
                  <a:rPr lang="en-US" sz="900" dirty="0">
                    <a:solidFill>
                      <a:srgbClr val="FF8000"/>
                    </a:solidFill>
                    <a:ea typeface="Times New Roman" panose="02020603050405020304" pitchFamily="18" charset="0"/>
                    <a:cs typeface="Times New Roman" panose="02020603050405020304" pitchFamily="18" charset="0"/>
                  </a:rPr>
                  <a:t>1</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dirty="0" err="1">
                    <a:solidFill>
                      <a:srgbClr val="000000"/>
                    </a:solidFill>
                    <a:ea typeface="Times New Roman" panose="02020603050405020304" pitchFamily="18" charset="0"/>
                    <a:cs typeface="Times New Roman" panose="02020603050405020304" pitchFamily="18" charset="0"/>
                  </a:rPr>
                  <a:t>gb_result</a:t>
                </a:r>
                <a:r>
                  <a:rPr lang="en-US" sz="900" b="1" dirty="0" err="1">
                    <a:solidFill>
                      <a:srgbClr val="000080"/>
                    </a:solidFill>
                    <a:ea typeface="Times New Roman" panose="02020603050405020304" pitchFamily="18" charset="0"/>
                    <a:cs typeface="Times New Roman" panose="02020603050405020304" pitchFamily="18" charset="0"/>
                  </a:rPr>
                  <a:t>.</a:t>
                </a:r>
                <a:r>
                  <a:rPr lang="en-US" sz="900" dirty="0" err="1">
                    <a:solidFill>
                      <a:srgbClr val="000000"/>
                    </a:solidFill>
                    <a:ea typeface="Times New Roman" panose="02020603050405020304" pitchFamily="18" charset="0"/>
                    <a:cs typeface="Times New Roman" panose="02020603050405020304" pitchFamily="18" charset="0"/>
                  </a:rPr>
                  <a:t>ret_code</a:t>
                </a: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r>
                  <a:rPr lang="en-US" sz="900" dirty="0">
                    <a:solidFill>
                      <a:srgbClr val="000000"/>
                    </a:solidFill>
                    <a:ea typeface="Times New Roman" panose="02020603050405020304" pitchFamily="18" charset="0"/>
                    <a:cs typeface="Times New Roman" panose="02020603050405020304" pitchFamily="18" charset="0"/>
                  </a:rPr>
                  <a:t> TRUE</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FF"/>
                    </a:solidFill>
                    <a:ea typeface="Times New Roman" panose="02020603050405020304" pitchFamily="18" charset="0"/>
                    <a:cs typeface="Times New Roman" panose="02020603050405020304" pitchFamily="18" charset="0"/>
                  </a:rPr>
                  <a:t>else</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dirty="0" err="1">
                    <a:solidFill>
                      <a:srgbClr val="000000"/>
                    </a:solidFill>
                    <a:ea typeface="Times New Roman" panose="02020603050405020304" pitchFamily="18" charset="0"/>
                    <a:cs typeface="Times New Roman" panose="02020603050405020304" pitchFamily="18" charset="0"/>
                  </a:rPr>
                  <a:t>gb_result</a:t>
                </a:r>
                <a:r>
                  <a:rPr lang="en-US" sz="900" b="1" dirty="0" err="1">
                    <a:solidFill>
                      <a:srgbClr val="000080"/>
                    </a:solidFill>
                    <a:ea typeface="Times New Roman" panose="02020603050405020304" pitchFamily="18" charset="0"/>
                    <a:cs typeface="Times New Roman" panose="02020603050405020304" pitchFamily="18" charset="0"/>
                  </a:rPr>
                  <a:t>.</a:t>
                </a:r>
                <a:r>
                  <a:rPr lang="en-US" sz="900" dirty="0" err="1">
                    <a:solidFill>
                      <a:srgbClr val="000000"/>
                    </a:solidFill>
                    <a:ea typeface="Times New Roman" panose="02020603050405020304" pitchFamily="18" charset="0"/>
                    <a:cs typeface="Times New Roman" panose="02020603050405020304" pitchFamily="18" charset="0"/>
                  </a:rPr>
                  <a:t>data</a:t>
                </a: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r>
                  <a:rPr lang="en-US" sz="900" dirty="0">
                    <a:solidFill>
                      <a:srgbClr val="000000"/>
                    </a:solidFill>
                    <a:ea typeface="Times New Roman" panose="02020603050405020304" pitchFamily="18" charset="0"/>
                    <a:cs typeface="Times New Roman" panose="02020603050405020304" pitchFamily="18" charset="0"/>
                  </a:rPr>
                  <a:t> </a:t>
                </a:r>
                <a:r>
                  <a:rPr lang="en-US" sz="900" dirty="0">
                    <a:solidFill>
                      <a:srgbClr val="FF8000"/>
                    </a:solidFill>
                    <a:ea typeface="Times New Roman" panose="02020603050405020304" pitchFamily="18" charset="0"/>
                    <a:cs typeface="Times New Roman" panose="02020603050405020304" pitchFamily="18" charset="0"/>
                  </a:rPr>
                  <a:t>0</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dirty="0" err="1">
                    <a:solidFill>
                      <a:srgbClr val="000000"/>
                    </a:solidFill>
                    <a:ea typeface="Times New Roman" panose="02020603050405020304" pitchFamily="18" charset="0"/>
                    <a:cs typeface="Times New Roman" panose="02020603050405020304" pitchFamily="18" charset="0"/>
                  </a:rPr>
                  <a:t>gb_result</a:t>
                </a:r>
                <a:r>
                  <a:rPr lang="en-US" sz="900" b="1" dirty="0" err="1">
                    <a:solidFill>
                      <a:srgbClr val="000080"/>
                    </a:solidFill>
                    <a:ea typeface="Times New Roman" panose="02020603050405020304" pitchFamily="18" charset="0"/>
                    <a:cs typeface="Times New Roman" panose="02020603050405020304" pitchFamily="18" charset="0"/>
                  </a:rPr>
                  <a:t>.</a:t>
                </a:r>
                <a:r>
                  <a:rPr lang="en-US" sz="900" dirty="0" err="1">
                    <a:solidFill>
                      <a:srgbClr val="000000"/>
                    </a:solidFill>
                    <a:ea typeface="Times New Roman" panose="02020603050405020304" pitchFamily="18" charset="0"/>
                    <a:cs typeface="Times New Roman" panose="02020603050405020304" pitchFamily="18" charset="0"/>
                  </a:rPr>
                  <a:t>ret_code</a:t>
                </a: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r>
                  <a:rPr lang="en-US" sz="900" dirty="0">
                    <a:solidFill>
                      <a:srgbClr val="000000"/>
                    </a:solidFill>
                    <a:ea typeface="Times New Roman" panose="02020603050405020304" pitchFamily="18" charset="0"/>
                    <a:cs typeface="Times New Roman" panose="02020603050405020304" pitchFamily="18" charset="0"/>
                  </a:rPr>
                  <a:t> FALSE</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ffectLst/>
                  <a:ea typeface="Calibri" panose="020F0502020204030204" pitchFamily="34" charset="0"/>
                  <a:cs typeface="Times New Roman" panose="02020603050405020304" pitchFamily="18" charset="0"/>
                </a:endParaRPr>
              </a:p>
            </p:txBody>
          </p:sp>
          <p:cxnSp>
            <p:nvCxnSpPr>
              <p:cNvPr id="9" name="Straight Connector 8"/>
              <p:cNvCxnSpPr/>
              <p:nvPr/>
            </p:nvCxnSpPr>
            <p:spPr>
              <a:xfrm>
                <a:off x="7421419" y="2914650"/>
                <a:ext cx="1541606" cy="0"/>
              </a:xfrm>
              <a:prstGeom prst="line">
                <a:avLst/>
              </a:prstGeom>
              <a:ln w="28575">
                <a:solidFill>
                  <a:schemeClr val="accent2">
                    <a:alpha val="59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974663" y="2774320"/>
                <a:ext cx="2645532" cy="253916"/>
              </a:xfrm>
              <a:prstGeom prst="rect">
                <a:avLst/>
              </a:prstGeom>
              <a:noFill/>
            </p:spPr>
            <p:txBody>
              <a:bodyPr wrap="square" rtlCol="0">
                <a:spAutoFit/>
              </a:bodyPr>
              <a:lstStyle/>
              <a:p>
                <a:r>
                  <a:rPr lang="en-US" sz="1050" dirty="0">
                    <a:solidFill>
                      <a:schemeClr val="accent2"/>
                    </a:solidFill>
                  </a:rPr>
                  <a:t>AMSTB_func3_sub_read_io(mode)</a:t>
                </a:r>
              </a:p>
            </p:txBody>
          </p:sp>
        </p:grpSp>
        <p:sp>
          <p:nvSpPr>
            <p:cNvPr id="5" name="Line Callout 1 4"/>
            <p:cNvSpPr/>
            <p:nvPr/>
          </p:nvSpPr>
          <p:spPr>
            <a:xfrm>
              <a:off x="9210675" y="962025"/>
              <a:ext cx="2678637" cy="1694253"/>
            </a:xfrm>
            <a:prstGeom prst="borderCallout1">
              <a:avLst>
                <a:gd name="adj1" fmla="val 36744"/>
                <a:gd name="adj2" fmla="val -369"/>
                <a:gd name="adj3" fmla="val 111615"/>
                <a:gd name="adj4" fmla="val -47169"/>
              </a:avLst>
            </a:prstGeom>
            <a:solidFill>
              <a:schemeClr val="bg1">
                <a:lumMod val="9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800" dirty="0" err="1">
                  <a:solidFill>
                    <a:srgbClr val="8000FF"/>
                  </a:solidFill>
                  <a:ea typeface="Times New Roman" panose="02020603050405020304" pitchFamily="18" charset="0"/>
                  <a:cs typeface="Times New Roman" panose="02020603050405020304" pitchFamily="18" charset="0"/>
                </a:rPr>
                <a:t>int</a:t>
              </a:r>
              <a:r>
                <a:rPr lang="en-US" sz="800" dirty="0">
                  <a:solidFill>
                    <a:srgbClr val="000000"/>
                  </a:solidFill>
                  <a:ea typeface="Times New Roman" panose="02020603050405020304" pitchFamily="18" charset="0"/>
                  <a:cs typeface="Times New Roman" panose="02020603050405020304" pitchFamily="18" charset="0"/>
                </a:rPr>
                <a:t> func3_sub_read_io</a:t>
              </a:r>
              <a:r>
                <a:rPr lang="en-US" sz="800" b="1" dirty="0">
                  <a:solidFill>
                    <a:srgbClr val="000080"/>
                  </a:solidFill>
                  <a:ea typeface="Times New Roman" panose="02020603050405020304" pitchFamily="18" charset="0"/>
                  <a:cs typeface="Times New Roman" panose="02020603050405020304" pitchFamily="18" charset="0"/>
                </a:rPr>
                <a:t>(</a:t>
              </a:r>
              <a:r>
                <a:rPr lang="en-US" sz="800" dirty="0">
                  <a:solidFill>
                    <a:srgbClr val="000000"/>
                  </a:solidFill>
                  <a:ea typeface="Times New Roman" panose="02020603050405020304" pitchFamily="18" charset="0"/>
                  <a:cs typeface="Times New Roman" panose="02020603050405020304" pitchFamily="18" charset="0"/>
                </a:rPr>
                <a:t> </a:t>
              </a:r>
              <a:r>
                <a:rPr lang="en-US" sz="800" dirty="0" err="1">
                  <a:solidFill>
                    <a:srgbClr val="8000FF"/>
                  </a:solidFill>
                  <a:ea typeface="Times New Roman" panose="02020603050405020304" pitchFamily="18" charset="0"/>
                  <a:cs typeface="Times New Roman" panose="02020603050405020304" pitchFamily="18" charset="0"/>
                </a:rPr>
                <a:t>int</a:t>
              </a:r>
              <a:r>
                <a:rPr lang="en-US" sz="800" dirty="0">
                  <a:solidFill>
                    <a:srgbClr val="000000"/>
                  </a:solidFill>
                  <a:ea typeface="Times New Roman" panose="02020603050405020304" pitchFamily="18" charset="0"/>
                  <a:cs typeface="Times New Roman" panose="02020603050405020304" pitchFamily="18" charset="0"/>
                </a:rPr>
                <a:t> index </a:t>
              </a:r>
              <a:r>
                <a:rPr lang="en-US" sz="800" b="1" dirty="0">
                  <a:solidFill>
                    <a:srgbClr val="000080"/>
                  </a:solidFill>
                  <a:ea typeface="Times New Roman" panose="02020603050405020304" pitchFamily="18" charset="0"/>
                  <a:cs typeface="Times New Roman" panose="02020603050405020304" pitchFamily="18" charset="0"/>
                </a:rPr>
                <a:t>)</a:t>
              </a:r>
              <a:endParaRPr lang="en-US" sz="1000" dirty="0">
                <a:ea typeface="Calibri" panose="020F0502020204030204" pitchFamily="34" charset="0"/>
                <a:cs typeface="Times New Roman" panose="02020603050405020304" pitchFamily="18" charset="0"/>
              </a:endParaRPr>
            </a:p>
            <a:p>
              <a:pPr>
                <a:lnSpc>
                  <a:spcPct val="107000"/>
                </a:lnSpc>
              </a:pPr>
              <a:r>
                <a:rPr lang="en-US" sz="800" b="1" dirty="0">
                  <a:solidFill>
                    <a:srgbClr val="000080"/>
                  </a:solidFill>
                  <a:ea typeface="Times New Roman" panose="02020603050405020304" pitchFamily="18" charset="0"/>
                  <a:cs typeface="Times New Roman" panose="02020603050405020304" pitchFamily="18" charset="0"/>
                </a:rPr>
                <a:t>{</a:t>
              </a:r>
              <a:endParaRPr lang="en-US" sz="1000" dirty="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ea typeface="Times New Roman" panose="02020603050405020304" pitchFamily="18" charset="0"/>
                  <a:cs typeface="Times New Roman" panose="02020603050405020304" pitchFamily="18" charset="0"/>
                </a:rPr>
                <a:t>    </a:t>
              </a:r>
              <a:r>
                <a:rPr lang="en-US" sz="800" dirty="0">
                  <a:solidFill>
                    <a:srgbClr val="008000"/>
                  </a:solidFill>
                  <a:ea typeface="Times New Roman" panose="02020603050405020304" pitchFamily="18" charset="0"/>
                  <a:cs typeface="Times New Roman" panose="02020603050405020304" pitchFamily="18" charset="0"/>
                </a:rPr>
                <a:t>//Return value depends on </a:t>
              </a:r>
              <a:r>
                <a:rPr lang="en-US" sz="800" dirty="0" err="1">
                  <a:solidFill>
                    <a:srgbClr val="008000"/>
                  </a:solidFill>
                  <a:ea typeface="Times New Roman" panose="02020603050405020304" pitchFamily="18" charset="0"/>
                  <a:cs typeface="Times New Roman" panose="02020603050405020304" pitchFamily="18" charset="0"/>
                </a:rPr>
                <a:t>data_table</a:t>
              </a:r>
              <a:endParaRPr lang="en-US" sz="1000" dirty="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ea typeface="Times New Roman" panose="02020603050405020304" pitchFamily="18" charset="0"/>
                  <a:cs typeface="Times New Roman" panose="02020603050405020304" pitchFamily="18" charset="0"/>
                </a:rPr>
                <a:t>    </a:t>
              </a:r>
              <a:r>
                <a:rPr lang="en-US" sz="800" b="1" dirty="0">
                  <a:solidFill>
                    <a:srgbClr val="0000FF"/>
                  </a:solidFill>
                  <a:ea typeface="Times New Roman" panose="02020603050405020304" pitchFamily="18" charset="0"/>
                  <a:cs typeface="Times New Roman" panose="02020603050405020304" pitchFamily="18" charset="0"/>
                </a:rPr>
                <a:t>if</a:t>
              </a:r>
              <a:r>
                <a:rPr lang="en-US" sz="800" b="1" dirty="0">
                  <a:solidFill>
                    <a:srgbClr val="000080"/>
                  </a:solidFill>
                  <a:ea typeface="Times New Roman" panose="02020603050405020304" pitchFamily="18" charset="0"/>
                  <a:cs typeface="Times New Roman" panose="02020603050405020304" pitchFamily="18" charset="0"/>
                </a:rPr>
                <a:t>(</a:t>
              </a:r>
              <a:r>
                <a:rPr lang="en-US" sz="800" dirty="0">
                  <a:solidFill>
                    <a:srgbClr val="000000"/>
                  </a:solidFill>
                  <a:ea typeface="Times New Roman" panose="02020603050405020304" pitchFamily="18" charset="0"/>
                  <a:cs typeface="Times New Roman" panose="02020603050405020304" pitchFamily="18" charset="0"/>
                </a:rPr>
                <a:t> </a:t>
              </a:r>
              <a:r>
                <a:rPr lang="en-US" sz="800" dirty="0" err="1">
                  <a:solidFill>
                    <a:srgbClr val="000000"/>
                  </a:solidFill>
                  <a:ea typeface="Times New Roman" panose="02020603050405020304" pitchFamily="18" charset="0"/>
                  <a:cs typeface="Times New Roman" panose="02020603050405020304" pitchFamily="18" charset="0"/>
                </a:rPr>
                <a:t>data_table</a:t>
              </a:r>
              <a:r>
                <a:rPr lang="en-US" sz="800" b="1" dirty="0">
                  <a:solidFill>
                    <a:srgbClr val="000080"/>
                  </a:solidFill>
                  <a:ea typeface="Times New Roman" panose="02020603050405020304" pitchFamily="18" charset="0"/>
                  <a:cs typeface="Times New Roman" panose="02020603050405020304" pitchFamily="18" charset="0"/>
                </a:rPr>
                <a:t>[</a:t>
              </a:r>
              <a:r>
                <a:rPr lang="en-US" sz="800" dirty="0">
                  <a:solidFill>
                    <a:srgbClr val="000000"/>
                  </a:solidFill>
                  <a:ea typeface="Times New Roman" panose="02020603050405020304" pitchFamily="18" charset="0"/>
                  <a:cs typeface="Times New Roman" panose="02020603050405020304" pitchFamily="18" charset="0"/>
                </a:rPr>
                <a:t>index</a:t>
              </a:r>
              <a:r>
                <a:rPr lang="en-US" sz="800" b="1" dirty="0">
                  <a:solidFill>
                    <a:srgbClr val="000080"/>
                  </a:solidFill>
                  <a:ea typeface="Times New Roman" panose="02020603050405020304" pitchFamily="18" charset="0"/>
                  <a:cs typeface="Times New Roman" panose="02020603050405020304" pitchFamily="18" charset="0"/>
                </a:rPr>
                <a:t>]&gt;</a:t>
              </a:r>
              <a:r>
                <a:rPr lang="en-US" sz="800" dirty="0">
                  <a:solidFill>
                    <a:srgbClr val="FF8000"/>
                  </a:solidFill>
                  <a:ea typeface="Times New Roman" panose="02020603050405020304" pitchFamily="18" charset="0"/>
                  <a:cs typeface="Times New Roman" panose="02020603050405020304" pitchFamily="18" charset="0"/>
                </a:rPr>
                <a:t>0x7f</a:t>
              </a:r>
              <a:r>
                <a:rPr lang="en-US" sz="800" dirty="0">
                  <a:solidFill>
                    <a:srgbClr val="000000"/>
                  </a:solidFill>
                  <a:ea typeface="Times New Roman" panose="02020603050405020304" pitchFamily="18" charset="0"/>
                  <a:cs typeface="Times New Roman" panose="02020603050405020304" pitchFamily="18" charset="0"/>
                </a:rPr>
                <a:t> </a:t>
              </a:r>
              <a:r>
                <a:rPr lang="en-US" sz="800" b="1" dirty="0">
                  <a:solidFill>
                    <a:srgbClr val="000080"/>
                  </a:solidFill>
                  <a:ea typeface="Times New Roman" panose="02020603050405020304" pitchFamily="18" charset="0"/>
                  <a:cs typeface="Times New Roman" panose="02020603050405020304" pitchFamily="18" charset="0"/>
                </a:rPr>
                <a:t>)</a:t>
              </a:r>
              <a:endParaRPr lang="en-US" sz="1000" dirty="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ea typeface="Times New Roman" panose="02020603050405020304" pitchFamily="18" charset="0"/>
                  <a:cs typeface="Times New Roman" panose="02020603050405020304" pitchFamily="18" charset="0"/>
                </a:rPr>
                <a:t>    </a:t>
              </a:r>
              <a:r>
                <a:rPr lang="en-US" sz="800" b="1" dirty="0">
                  <a:solidFill>
                    <a:srgbClr val="000080"/>
                  </a:solidFill>
                  <a:ea typeface="Times New Roman" panose="02020603050405020304" pitchFamily="18" charset="0"/>
                  <a:cs typeface="Times New Roman" panose="02020603050405020304" pitchFamily="18" charset="0"/>
                </a:rPr>
                <a:t>{</a:t>
              </a:r>
              <a:endParaRPr lang="en-US" sz="1000" dirty="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ea typeface="Times New Roman" panose="02020603050405020304" pitchFamily="18" charset="0"/>
                  <a:cs typeface="Times New Roman" panose="02020603050405020304" pitchFamily="18" charset="0"/>
                </a:rPr>
                <a:t>        </a:t>
              </a:r>
              <a:r>
                <a:rPr lang="en-US" sz="800" b="1" dirty="0">
                  <a:solidFill>
                    <a:srgbClr val="0000FF"/>
                  </a:solidFill>
                  <a:ea typeface="Times New Roman" panose="02020603050405020304" pitchFamily="18" charset="0"/>
                  <a:cs typeface="Times New Roman" panose="02020603050405020304" pitchFamily="18" charset="0"/>
                </a:rPr>
                <a:t>return</a:t>
              </a:r>
              <a:r>
                <a:rPr lang="en-US" sz="800" dirty="0">
                  <a:solidFill>
                    <a:srgbClr val="000000"/>
                  </a:solidFill>
                  <a:ea typeface="Times New Roman" panose="02020603050405020304" pitchFamily="18" charset="0"/>
                  <a:cs typeface="Times New Roman" panose="02020603050405020304" pitchFamily="18" charset="0"/>
                </a:rPr>
                <a:t> </a:t>
              </a:r>
              <a:r>
                <a:rPr lang="en-US" sz="800" dirty="0" err="1">
                  <a:solidFill>
                    <a:srgbClr val="000000"/>
                  </a:solidFill>
                  <a:ea typeface="Times New Roman" panose="02020603050405020304" pitchFamily="18" charset="0"/>
                  <a:cs typeface="Times New Roman" panose="02020603050405020304" pitchFamily="18" charset="0"/>
                </a:rPr>
                <a:t>data_table</a:t>
              </a:r>
              <a:r>
                <a:rPr lang="en-US" sz="800" b="1" dirty="0">
                  <a:solidFill>
                    <a:srgbClr val="000080"/>
                  </a:solidFill>
                  <a:ea typeface="Times New Roman" panose="02020603050405020304" pitchFamily="18" charset="0"/>
                  <a:cs typeface="Times New Roman" panose="02020603050405020304" pitchFamily="18" charset="0"/>
                </a:rPr>
                <a:t>[</a:t>
              </a:r>
              <a:r>
                <a:rPr lang="en-US" sz="800" dirty="0">
                  <a:solidFill>
                    <a:srgbClr val="000000"/>
                  </a:solidFill>
                  <a:ea typeface="Times New Roman" panose="02020603050405020304" pitchFamily="18" charset="0"/>
                  <a:cs typeface="Times New Roman" panose="02020603050405020304" pitchFamily="18" charset="0"/>
                </a:rPr>
                <a:t>index</a:t>
              </a:r>
              <a:r>
                <a:rPr lang="en-US" sz="800" b="1" dirty="0">
                  <a:solidFill>
                    <a:srgbClr val="000080"/>
                  </a:solidFill>
                  <a:ea typeface="Times New Roman" panose="02020603050405020304" pitchFamily="18" charset="0"/>
                  <a:cs typeface="Times New Roman" panose="02020603050405020304" pitchFamily="18" charset="0"/>
                </a:rPr>
                <a:t>];</a:t>
              </a:r>
              <a:endParaRPr lang="en-US" sz="1000" dirty="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ea typeface="Times New Roman" panose="02020603050405020304" pitchFamily="18" charset="0"/>
                  <a:cs typeface="Times New Roman" panose="02020603050405020304" pitchFamily="18" charset="0"/>
                </a:rPr>
                <a:t>    </a:t>
              </a:r>
              <a:r>
                <a:rPr lang="en-US" sz="800" b="1" dirty="0">
                  <a:solidFill>
                    <a:srgbClr val="000080"/>
                  </a:solidFill>
                  <a:ea typeface="Times New Roman" panose="02020603050405020304" pitchFamily="18" charset="0"/>
                  <a:cs typeface="Times New Roman" panose="02020603050405020304" pitchFamily="18" charset="0"/>
                </a:rPr>
                <a:t>}</a:t>
              </a:r>
              <a:endParaRPr lang="en-US" sz="1000" dirty="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ea typeface="Times New Roman" panose="02020603050405020304" pitchFamily="18" charset="0"/>
                  <a:cs typeface="Times New Roman" panose="02020603050405020304" pitchFamily="18" charset="0"/>
                </a:rPr>
                <a:t>    </a:t>
              </a:r>
              <a:r>
                <a:rPr lang="en-US" sz="800" b="1" dirty="0">
                  <a:solidFill>
                    <a:srgbClr val="0000FF"/>
                  </a:solidFill>
                  <a:ea typeface="Times New Roman" panose="02020603050405020304" pitchFamily="18" charset="0"/>
                  <a:cs typeface="Times New Roman" panose="02020603050405020304" pitchFamily="18" charset="0"/>
                </a:rPr>
                <a:t>else</a:t>
              </a:r>
              <a:endParaRPr lang="en-US" sz="1000" dirty="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ea typeface="Times New Roman" panose="02020603050405020304" pitchFamily="18" charset="0"/>
                  <a:cs typeface="Times New Roman" panose="02020603050405020304" pitchFamily="18" charset="0"/>
                </a:rPr>
                <a:t>    </a:t>
              </a:r>
              <a:r>
                <a:rPr lang="en-US" sz="800" b="1" dirty="0">
                  <a:solidFill>
                    <a:srgbClr val="000080"/>
                  </a:solidFill>
                  <a:ea typeface="Times New Roman" panose="02020603050405020304" pitchFamily="18" charset="0"/>
                  <a:cs typeface="Times New Roman" panose="02020603050405020304" pitchFamily="18" charset="0"/>
                </a:rPr>
                <a:t>{</a:t>
              </a:r>
              <a:endParaRPr lang="en-US" sz="1000" dirty="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ea typeface="Times New Roman" panose="02020603050405020304" pitchFamily="18" charset="0"/>
                  <a:cs typeface="Times New Roman" panose="02020603050405020304" pitchFamily="18" charset="0"/>
                </a:rPr>
                <a:t>        </a:t>
              </a:r>
              <a:r>
                <a:rPr lang="en-US" sz="800" b="1" dirty="0">
                  <a:solidFill>
                    <a:srgbClr val="0000FF"/>
                  </a:solidFill>
                  <a:ea typeface="Times New Roman" panose="02020603050405020304" pitchFamily="18" charset="0"/>
                  <a:cs typeface="Times New Roman" panose="02020603050405020304" pitchFamily="18" charset="0"/>
                </a:rPr>
                <a:t>return</a:t>
              </a:r>
              <a:r>
                <a:rPr lang="en-US" sz="800" dirty="0">
                  <a:solidFill>
                    <a:srgbClr val="000000"/>
                  </a:solidFill>
                  <a:ea typeface="Times New Roman" panose="02020603050405020304" pitchFamily="18" charset="0"/>
                  <a:cs typeface="Times New Roman" panose="02020603050405020304" pitchFamily="18" charset="0"/>
                </a:rPr>
                <a:t> </a:t>
              </a:r>
              <a:r>
                <a:rPr lang="en-US" sz="800" b="1" dirty="0">
                  <a:solidFill>
                    <a:srgbClr val="000080"/>
                  </a:solidFill>
                  <a:ea typeface="Times New Roman" panose="02020603050405020304" pitchFamily="18" charset="0"/>
                  <a:cs typeface="Times New Roman" panose="02020603050405020304" pitchFamily="18" charset="0"/>
                </a:rPr>
                <a:t>-</a:t>
              </a:r>
              <a:r>
                <a:rPr lang="en-US" sz="800" dirty="0" err="1">
                  <a:solidFill>
                    <a:srgbClr val="000000"/>
                  </a:solidFill>
                  <a:ea typeface="Times New Roman" panose="02020603050405020304" pitchFamily="18" charset="0"/>
                  <a:cs typeface="Times New Roman" panose="02020603050405020304" pitchFamily="18" charset="0"/>
                </a:rPr>
                <a:t>data_table</a:t>
              </a:r>
              <a:r>
                <a:rPr lang="en-US" sz="800" b="1" dirty="0">
                  <a:solidFill>
                    <a:srgbClr val="000080"/>
                  </a:solidFill>
                  <a:ea typeface="Times New Roman" panose="02020603050405020304" pitchFamily="18" charset="0"/>
                  <a:cs typeface="Times New Roman" panose="02020603050405020304" pitchFamily="18" charset="0"/>
                </a:rPr>
                <a:t>[</a:t>
              </a:r>
              <a:r>
                <a:rPr lang="en-US" sz="800" dirty="0">
                  <a:solidFill>
                    <a:srgbClr val="000000"/>
                  </a:solidFill>
                  <a:ea typeface="Times New Roman" panose="02020603050405020304" pitchFamily="18" charset="0"/>
                  <a:cs typeface="Times New Roman" panose="02020603050405020304" pitchFamily="18" charset="0"/>
                </a:rPr>
                <a:t>index</a:t>
              </a:r>
              <a:r>
                <a:rPr lang="en-US" sz="800" b="1" dirty="0">
                  <a:solidFill>
                    <a:srgbClr val="000080"/>
                  </a:solidFill>
                  <a:ea typeface="Times New Roman" panose="02020603050405020304" pitchFamily="18" charset="0"/>
                  <a:cs typeface="Times New Roman" panose="02020603050405020304" pitchFamily="18" charset="0"/>
                </a:rPr>
                <a:t>];</a:t>
              </a:r>
              <a:endParaRPr lang="en-US" sz="1000" dirty="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ea typeface="Times New Roman" panose="02020603050405020304" pitchFamily="18" charset="0"/>
                  <a:cs typeface="Times New Roman" panose="02020603050405020304" pitchFamily="18" charset="0"/>
                </a:rPr>
                <a:t>    </a:t>
              </a:r>
              <a:r>
                <a:rPr lang="en-US" sz="800" b="1" dirty="0">
                  <a:solidFill>
                    <a:srgbClr val="000080"/>
                  </a:solidFill>
                  <a:ea typeface="Times New Roman" panose="02020603050405020304" pitchFamily="18" charset="0"/>
                  <a:cs typeface="Times New Roman" panose="02020603050405020304" pitchFamily="18" charset="0"/>
                </a:rPr>
                <a:t>}</a:t>
              </a:r>
              <a:endParaRPr lang="en-US" sz="1000" dirty="0">
                <a:ea typeface="Calibri" panose="020F0502020204030204" pitchFamily="34" charset="0"/>
                <a:cs typeface="Times New Roman" panose="02020603050405020304" pitchFamily="18" charset="0"/>
              </a:endParaRPr>
            </a:p>
            <a:p>
              <a:pPr>
                <a:lnSpc>
                  <a:spcPct val="107000"/>
                </a:lnSpc>
              </a:pPr>
              <a:r>
                <a:rPr lang="en-US" sz="800" b="1" dirty="0">
                  <a:solidFill>
                    <a:srgbClr val="000080"/>
                  </a:solidFill>
                  <a:ea typeface="Times New Roman" panose="02020603050405020304" pitchFamily="18" charset="0"/>
                  <a:cs typeface="Times New Roman" panose="02020603050405020304" pitchFamily="18" charset="0"/>
                </a:rPr>
                <a:t>}</a:t>
              </a:r>
              <a:endParaRPr lang="en-US" sz="1000" dirty="0">
                <a:ea typeface="Calibri" panose="020F0502020204030204" pitchFamily="34" charset="0"/>
                <a:cs typeface="Times New Roman" panose="02020603050405020304" pitchFamily="18" charset="0"/>
              </a:endParaRPr>
            </a:p>
            <a:p>
              <a:pPr algn="ctr"/>
              <a:endParaRPr lang="en-US" sz="800" dirty="0"/>
            </a:p>
          </p:txBody>
        </p:sp>
      </p:grpSp>
      <p:sp>
        <p:nvSpPr>
          <p:cNvPr id="8" name="Right Arrow 7"/>
          <p:cNvSpPr/>
          <p:nvPr/>
        </p:nvSpPr>
        <p:spPr>
          <a:xfrm flipH="1">
            <a:off x="4727631" y="2726281"/>
            <a:ext cx="2163902" cy="376735"/>
          </a:xfrm>
          <a:prstGeom prst="rightArrow">
            <a:avLst>
              <a:gd name="adj1" fmla="val 46398"/>
              <a:gd name="adj2" fmla="val 113037"/>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1813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technique – Return function</a:t>
            </a:r>
          </a:p>
        </p:txBody>
      </p:sp>
      <p:sp>
        <p:nvSpPr>
          <p:cNvPr id="3" name="Text Placeholder 2"/>
          <p:cNvSpPr>
            <a:spLocks noGrp="1"/>
          </p:cNvSpPr>
          <p:nvPr>
            <p:ph type="body" idx="1"/>
          </p:nvPr>
        </p:nvSpPr>
        <p:spPr/>
        <p:txBody>
          <a:bodyPr/>
          <a:lstStyle/>
          <a:p>
            <a:pPr marL="228600" indent="0"/>
            <a:r>
              <a:rPr lang="en-US" sz="1400" dirty="0"/>
              <a:t>Example:</a:t>
            </a:r>
          </a:p>
        </p:txBody>
      </p:sp>
      <p:grpSp>
        <p:nvGrpSpPr>
          <p:cNvPr id="5" name="Group 4"/>
          <p:cNvGrpSpPr/>
          <p:nvPr/>
        </p:nvGrpSpPr>
        <p:grpSpPr>
          <a:xfrm>
            <a:off x="6745037" y="1725975"/>
            <a:ext cx="4875158" cy="4862977"/>
            <a:chOff x="6745037" y="1725975"/>
            <a:chExt cx="4875158" cy="4862977"/>
          </a:xfrm>
        </p:grpSpPr>
        <p:sp>
          <p:nvSpPr>
            <p:cNvPr id="4" name="Rectangle 1"/>
            <p:cNvSpPr>
              <a:spLocks noChangeArrowheads="1"/>
            </p:cNvSpPr>
            <p:nvPr/>
          </p:nvSpPr>
          <p:spPr bwMode="auto">
            <a:xfrm>
              <a:off x="6745037" y="1725975"/>
              <a:ext cx="4418263" cy="486297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64008" numCol="1" anchor="ctr" anchorCtr="0" compatLnSpc="1">
              <a:prstTxWarp prst="textNoShape">
                <a:avLst/>
              </a:prstTxWarp>
              <a:spAutoFit/>
            </a:bodyPr>
            <a:lstStyle/>
            <a:p>
              <a:pPr>
                <a:lnSpc>
                  <a:spcPct val="107000"/>
                </a:lnSpc>
              </a:pPr>
              <a:r>
                <a:rPr lang="en-US" sz="900" dirty="0">
                  <a:solidFill>
                    <a:srgbClr val="8000FF"/>
                  </a:solidFill>
                  <a:ea typeface="Times New Roman" panose="02020603050405020304" pitchFamily="18" charset="0"/>
                  <a:cs typeface="Times New Roman" panose="02020603050405020304" pitchFamily="18" charset="0"/>
                </a:rPr>
                <a:t>void</a:t>
              </a:r>
              <a:r>
                <a:rPr lang="en-US" sz="900" dirty="0">
                  <a:solidFill>
                    <a:srgbClr val="000000"/>
                  </a:solidFill>
                  <a:ea typeface="Times New Roman" panose="02020603050405020304" pitchFamily="18" charset="0"/>
                  <a:cs typeface="Times New Roman" panose="02020603050405020304" pitchFamily="18" charset="0"/>
                </a:rPr>
                <a:t> func3</a:t>
              </a:r>
              <a:r>
                <a:rPr lang="en-US" sz="900" b="1" dirty="0">
                  <a:solidFill>
                    <a:srgbClr val="000080"/>
                  </a:solidFill>
                  <a:ea typeface="Times New Roman" panose="02020603050405020304" pitchFamily="18" charset="0"/>
                  <a:cs typeface="Times New Roman" panose="02020603050405020304" pitchFamily="18" charset="0"/>
                </a:rPr>
                <a:t>(</a:t>
              </a:r>
              <a:r>
                <a:rPr lang="en-US" sz="900" dirty="0">
                  <a:solidFill>
                    <a:srgbClr val="000000"/>
                  </a:solidFill>
                  <a:ea typeface="Times New Roman" panose="02020603050405020304" pitchFamily="18" charset="0"/>
                  <a:cs typeface="Times New Roman" panose="02020603050405020304" pitchFamily="18" charset="0"/>
                </a:rPr>
                <a:t> </a:t>
              </a:r>
              <a:r>
                <a:rPr lang="en-US" sz="900" dirty="0" err="1">
                  <a:solidFill>
                    <a:srgbClr val="8000FF"/>
                  </a:solidFill>
                  <a:ea typeface="Times New Roman" panose="02020603050405020304" pitchFamily="18" charset="0"/>
                  <a:cs typeface="Times New Roman" panose="02020603050405020304" pitchFamily="18" charset="0"/>
                </a:rPr>
                <a:t>int</a:t>
              </a:r>
              <a:r>
                <a:rPr lang="en-US" sz="900" dirty="0">
                  <a:solidFill>
                    <a:srgbClr val="000000"/>
                  </a:solidFill>
                  <a:ea typeface="Times New Roman" panose="02020603050405020304" pitchFamily="18" charset="0"/>
                  <a:cs typeface="Times New Roman" panose="02020603050405020304" pitchFamily="18" charset="0"/>
                </a:rPr>
                <a:t> </a:t>
              </a:r>
              <a:r>
                <a:rPr lang="en-US" sz="900" dirty="0">
                  <a:solidFill>
                    <a:srgbClr val="FF0000"/>
                  </a:solidFill>
                  <a:ea typeface="Times New Roman" panose="02020603050405020304" pitchFamily="18" charset="0"/>
                  <a:cs typeface="Times New Roman" panose="02020603050405020304" pitchFamily="18" charset="0"/>
                </a:rPr>
                <a:t>enable</a:t>
              </a:r>
              <a:r>
                <a:rPr lang="en-US" sz="900" b="1" dirty="0">
                  <a:solidFill>
                    <a:srgbClr val="000080"/>
                  </a:solidFill>
                  <a:ea typeface="Times New Roman" panose="02020603050405020304" pitchFamily="18" charset="0"/>
                  <a:cs typeface="Times New Roman" panose="02020603050405020304" pitchFamily="18" charset="0"/>
                </a:rPr>
                <a:t>,</a:t>
              </a:r>
              <a:r>
                <a:rPr lang="en-US" sz="900" dirty="0">
                  <a:solidFill>
                    <a:srgbClr val="000000"/>
                  </a:solidFill>
                  <a:ea typeface="Times New Roman" panose="02020603050405020304" pitchFamily="18" charset="0"/>
                  <a:cs typeface="Times New Roman" panose="02020603050405020304" pitchFamily="18" charset="0"/>
                </a:rPr>
                <a:t> </a:t>
              </a:r>
              <a:r>
                <a:rPr lang="en-US" sz="900" dirty="0" err="1">
                  <a:solidFill>
                    <a:srgbClr val="8000FF"/>
                  </a:solidFill>
                  <a:ea typeface="Times New Roman" panose="02020603050405020304" pitchFamily="18" charset="0"/>
                  <a:cs typeface="Times New Roman" panose="02020603050405020304" pitchFamily="18" charset="0"/>
                </a:rPr>
                <a:t>int</a:t>
              </a:r>
              <a:r>
                <a:rPr lang="en-US" sz="900" dirty="0">
                  <a:solidFill>
                    <a:srgbClr val="000000"/>
                  </a:solidFill>
                  <a:ea typeface="Times New Roman" panose="02020603050405020304" pitchFamily="18" charset="0"/>
                  <a:cs typeface="Times New Roman" panose="02020603050405020304" pitchFamily="18" charset="0"/>
                </a:rPr>
                <a:t> </a:t>
              </a:r>
              <a:r>
                <a:rPr lang="en-US" sz="900" dirty="0">
                  <a:solidFill>
                    <a:srgbClr val="FF0000"/>
                  </a:solidFill>
                  <a:ea typeface="Times New Roman" panose="02020603050405020304" pitchFamily="18" charset="0"/>
                  <a:cs typeface="Times New Roman" panose="02020603050405020304" pitchFamily="18" charset="0"/>
                </a:rPr>
                <a:t>mode</a:t>
              </a: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dirty="0" err="1">
                  <a:solidFill>
                    <a:srgbClr val="8000FF"/>
                  </a:solidFill>
                  <a:ea typeface="Times New Roman" panose="02020603050405020304" pitchFamily="18" charset="0"/>
                  <a:cs typeface="Times New Roman" panose="02020603050405020304" pitchFamily="18" charset="0"/>
                </a:rPr>
                <a:t>int</a:t>
              </a:r>
              <a:r>
                <a:rPr lang="en-US" sz="900" dirty="0">
                  <a:solidFill>
                    <a:srgbClr val="000000"/>
                  </a:solidFill>
                  <a:ea typeface="Times New Roman" panose="02020603050405020304" pitchFamily="18" charset="0"/>
                  <a:cs typeface="Times New Roman" panose="02020603050405020304" pitchFamily="18" charset="0"/>
                </a:rPr>
                <a:t> </a:t>
              </a:r>
              <a:r>
                <a:rPr lang="en-US" sz="900" dirty="0" err="1">
                  <a:solidFill>
                    <a:srgbClr val="000000"/>
                  </a:solidFill>
                  <a:ea typeface="Times New Roman" panose="02020603050405020304" pitchFamily="18" charset="0"/>
                  <a:cs typeface="Times New Roman" panose="02020603050405020304" pitchFamily="18" charset="0"/>
                </a:rPr>
                <a:t>retval</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FF"/>
                  </a:solidFill>
                  <a:ea typeface="Times New Roman" panose="02020603050405020304" pitchFamily="18" charset="0"/>
                  <a:cs typeface="Times New Roman" panose="02020603050405020304" pitchFamily="18" charset="0"/>
                </a:rPr>
                <a:t>if</a:t>
              </a:r>
              <a:r>
                <a:rPr lang="en-US" sz="900" b="1" dirty="0">
                  <a:solidFill>
                    <a:srgbClr val="000080"/>
                  </a:solidFill>
                  <a:ea typeface="Times New Roman" panose="02020603050405020304" pitchFamily="18" charset="0"/>
                  <a:cs typeface="Times New Roman" panose="02020603050405020304" pitchFamily="18" charset="0"/>
                </a:rPr>
                <a:t>(</a:t>
              </a:r>
              <a:r>
                <a:rPr lang="en-US" sz="900" dirty="0">
                  <a:solidFill>
                    <a:srgbClr val="000000"/>
                  </a:solidFill>
                  <a:ea typeface="Times New Roman" panose="02020603050405020304" pitchFamily="18" charset="0"/>
                  <a:cs typeface="Times New Roman" panose="02020603050405020304" pitchFamily="18" charset="0"/>
                </a:rPr>
                <a:t> </a:t>
              </a:r>
              <a:r>
                <a:rPr lang="en-US" sz="900" dirty="0">
                  <a:solidFill>
                    <a:srgbClr val="FF0000"/>
                  </a:solidFill>
                  <a:ea typeface="Times New Roman" panose="02020603050405020304" pitchFamily="18" charset="0"/>
                  <a:cs typeface="Times New Roman" panose="02020603050405020304" pitchFamily="18" charset="0"/>
                </a:rPr>
                <a:t>enable</a:t>
              </a: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dirty="0">
                  <a:solidFill>
                    <a:srgbClr val="008000"/>
                  </a:solidFill>
                  <a:ea typeface="Times New Roman" panose="02020603050405020304" pitchFamily="18" charset="0"/>
                  <a:cs typeface="Times New Roman" panose="02020603050405020304" pitchFamily="18" charset="0"/>
                </a:rPr>
                <a:t>// Create stub, make </a:t>
              </a:r>
              <a:r>
                <a:rPr lang="en-US" sz="900" dirty="0" err="1">
                  <a:solidFill>
                    <a:srgbClr val="008000"/>
                  </a:solidFill>
                  <a:ea typeface="Times New Roman" panose="02020603050405020304" pitchFamily="18" charset="0"/>
                  <a:cs typeface="Times New Roman" panose="02020603050405020304" pitchFamily="18" charset="0"/>
                </a:rPr>
                <a:t>retval</a:t>
              </a:r>
              <a:r>
                <a:rPr lang="en-US" sz="900" dirty="0">
                  <a:solidFill>
                    <a:srgbClr val="008000"/>
                  </a:solidFill>
                  <a:ea typeface="Times New Roman" panose="02020603050405020304" pitchFamily="18" charset="0"/>
                  <a:cs typeface="Times New Roman" panose="02020603050405020304" pitchFamily="18" charset="0"/>
                </a:rPr>
                <a:t> an input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err="1">
                  <a:solidFill>
                    <a:schemeClr val="accent6"/>
                  </a:solidFill>
                  <a:ea typeface="Times New Roman" panose="02020603050405020304" pitchFamily="18" charset="0"/>
                  <a:cs typeface="Times New Roman" panose="02020603050405020304" pitchFamily="18" charset="0"/>
                </a:rPr>
                <a:t>retval</a:t>
              </a: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chemeClr val="accent1">
                      <a:lumMod val="50000"/>
                    </a:schemeClr>
                  </a:solidFill>
                  <a:ea typeface="Times New Roman" panose="02020603050405020304" pitchFamily="18" charset="0"/>
                  <a:cs typeface="Times New Roman" panose="02020603050405020304" pitchFamily="18" charset="0"/>
                </a:rPr>
                <a:t>func3_sub_read_io</a:t>
              </a:r>
              <a:r>
                <a:rPr lang="en-US" sz="900" b="1" dirty="0">
                  <a:solidFill>
                    <a:srgbClr val="000080"/>
                  </a:solidFill>
                  <a:ea typeface="Times New Roman" panose="02020603050405020304" pitchFamily="18" charset="0"/>
                  <a:cs typeface="Times New Roman" panose="02020603050405020304" pitchFamily="18" charset="0"/>
                </a:rPr>
                <a:t>(</a:t>
              </a:r>
              <a:r>
                <a:rPr lang="en-US" sz="900" dirty="0">
                  <a:solidFill>
                    <a:srgbClr val="000000"/>
                  </a:solidFill>
                  <a:ea typeface="Times New Roman" panose="02020603050405020304" pitchFamily="18" charset="0"/>
                  <a:cs typeface="Times New Roman" panose="02020603050405020304" pitchFamily="18" charset="0"/>
                </a:rPr>
                <a:t> </a:t>
              </a:r>
              <a:r>
                <a:rPr lang="en-US" sz="900" dirty="0">
                  <a:solidFill>
                    <a:srgbClr val="FF0000"/>
                  </a:solidFill>
                  <a:ea typeface="Times New Roman" panose="02020603050405020304" pitchFamily="18" charset="0"/>
                  <a:cs typeface="Times New Roman" panose="02020603050405020304" pitchFamily="18" charset="0"/>
                </a:rPr>
                <a:t>mode</a:t>
              </a: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dirty="0">
                  <a:solidFill>
                    <a:srgbClr val="008000"/>
                  </a:solidFill>
                  <a:ea typeface="Times New Roman" panose="02020603050405020304" pitchFamily="18" charset="0"/>
                  <a:cs typeface="Times New Roman" panose="02020603050405020304" pitchFamily="18" charset="0"/>
                </a:rPr>
                <a:t>// Condition based on return value</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FF"/>
                  </a:solidFill>
                  <a:ea typeface="Times New Roman" panose="02020603050405020304" pitchFamily="18" charset="0"/>
                  <a:cs typeface="Times New Roman" panose="02020603050405020304" pitchFamily="18" charset="0"/>
                </a:rPr>
                <a:t>switch</a:t>
              </a:r>
              <a:r>
                <a:rPr lang="en-US" sz="900" b="1" dirty="0">
                  <a:solidFill>
                    <a:srgbClr val="000080"/>
                  </a:solidFill>
                  <a:ea typeface="Times New Roman" panose="02020603050405020304" pitchFamily="18" charset="0"/>
                  <a:cs typeface="Times New Roman" panose="02020603050405020304" pitchFamily="18" charset="0"/>
                </a:rPr>
                <a:t>(</a:t>
              </a:r>
              <a:r>
                <a:rPr lang="en-US" sz="900" dirty="0">
                  <a:solidFill>
                    <a:srgbClr val="000000"/>
                  </a:solidFill>
                  <a:ea typeface="Times New Roman" panose="02020603050405020304" pitchFamily="18" charset="0"/>
                  <a:cs typeface="Times New Roman" panose="02020603050405020304" pitchFamily="18" charset="0"/>
                </a:rPr>
                <a:t> </a:t>
              </a:r>
              <a:r>
                <a:rPr lang="en-US" sz="900" b="1" dirty="0" err="1">
                  <a:solidFill>
                    <a:schemeClr val="accent6"/>
                  </a:solidFill>
                  <a:ea typeface="Times New Roman" panose="02020603050405020304" pitchFamily="18" charset="0"/>
                  <a:cs typeface="Times New Roman" panose="02020603050405020304" pitchFamily="18" charset="0"/>
                </a:rPr>
                <a:t>retval</a:t>
              </a: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FF"/>
                  </a:solidFill>
                  <a:ea typeface="Times New Roman" panose="02020603050405020304" pitchFamily="18" charset="0"/>
                  <a:cs typeface="Times New Roman" panose="02020603050405020304" pitchFamily="18" charset="0"/>
                </a:rPr>
                <a:t>case</a:t>
              </a:r>
              <a:r>
                <a:rPr lang="en-US" sz="900" dirty="0">
                  <a:solidFill>
                    <a:srgbClr val="000000"/>
                  </a:solidFill>
                  <a:ea typeface="Times New Roman" panose="02020603050405020304" pitchFamily="18" charset="0"/>
                  <a:cs typeface="Times New Roman" panose="02020603050405020304" pitchFamily="18" charset="0"/>
                </a:rPr>
                <a:t> </a:t>
              </a:r>
              <a:r>
                <a:rPr lang="en-US" sz="900" dirty="0">
                  <a:solidFill>
                    <a:srgbClr val="FF8000"/>
                  </a:solidFill>
                  <a:ea typeface="Times New Roman" panose="02020603050405020304" pitchFamily="18" charset="0"/>
                  <a:cs typeface="Times New Roman" panose="02020603050405020304" pitchFamily="18" charset="0"/>
                </a:rPr>
                <a:t>0</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dirty="0" err="1">
                  <a:solidFill>
                    <a:srgbClr val="000000"/>
                  </a:solidFill>
                  <a:ea typeface="Times New Roman" panose="02020603050405020304" pitchFamily="18" charset="0"/>
                  <a:cs typeface="Times New Roman" panose="02020603050405020304" pitchFamily="18" charset="0"/>
                </a:rPr>
                <a:t>gb_result</a:t>
              </a:r>
              <a:r>
                <a:rPr lang="en-US" sz="900" b="1" dirty="0" err="1">
                  <a:solidFill>
                    <a:srgbClr val="000080"/>
                  </a:solidFill>
                  <a:ea typeface="Times New Roman" panose="02020603050405020304" pitchFamily="18" charset="0"/>
                  <a:cs typeface="Times New Roman" panose="02020603050405020304" pitchFamily="18" charset="0"/>
                </a:rPr>
                <a:t>.</a:t>
              </a:r>
              <a:r>
                <a:rPr lang="en-US" sz="900" dirty="0" err="1">
                  <a:solidFill>
                    <a:srgbClr val="000000"/>
                  </a:solidFill>
                  <a:ea typeface="Times New Roman" panose="02020603050405020304" pitchFamily="18" charset="0"/>
                  <a:cs typeface="Times New Roman" panose="02020603050405020304" pitchFamily="18" charset="0"/>
                </a:rPr>
                <a:t>data</a:t>
              </a: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r>
                <a:rPr lang="en-US" sz="900" dirty="0">
                  <a:solidFill>
                    <a:srgbClr val="000000"/>
                  </a:solidFill>
                  <a:ea typeface="Times New Roman" panose="02020603050405020304" pitchFamily="18" charset="0"/>
                  <a:cs typeface="Times New Roman" panose="02020603050405020304" pitchFamily="18" charset="0"/>
                </a:rPr>
                <a:t> </a:t>
              </a:r>
              <a:r>
                <a:rPr lang="en-US" sz="900" dirty="0">
                  <a:solidFill>
                    <a:srgbClr val="FF8000"/>
                  </a:solidFill>
                  <a:ea typeface="Times New Roman" panose="02020603050405020304" pitchFamily="18" charset="0"/>
                  <a:cs typeface="Times New Roman" panose="02020603050405020304" pitchFamily="18" charset="0"/>
                </a:rPr>
                <a:t>0</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FF"/>
                  </a:solidFill>
                  <a:ea typeface="Times New Roman" panose="02020603050405020304" pitchFamily="18" charset="0"/>
                  <a:cs typeface="Times New Roman" panose="02020603050405020304" pitchFamily="18" charset="0"/>
                </a:rPr>
                <a:t>break</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FF"/>
                  </a:solidFill>
                  <a:ea typeface="Times New Roman" panose="02020603050405020304" pitchFamily="18" charset="0"/>
                  <a:cs typeface="Times New Roman" panose="02020603050405020304" pitchFamily="18" charset="0"/>
                </a:rPr>
                <a:t>case</a:t>
              </a:r>
              <a:r>
                <a:rPr lang="en-US" sz="900" dirty="0">
                  <a:solidFill>
                    <a:srgbClr val="000000"/>
                  </a:solidFill>
                  <a:ea typeface="Times New Roman" panose="02020603050405020304" pitchFamily="18" charset="0"/>
                  <a:cs typeface="Times New Roman" panose="02020603050405020304" pitchFamily="18" charset="0"/>
                </a:rPr>
                <a:t> </a:t>
              </a:r>
              <a:r>
                <a:rPr lang="en-US" sz="900" dirty="0">
                  <a:solidFill>
                    <a:srgbClr val="FF8000"/>
                  </a:solidFill>
                  <a:ea typeface="Times New Roman" panose="02020603050405020304" pitchFamily="18" charset="0"/>
                  <a:cs typeface="Times New Roman" panose="02020603050405020304" pitchFamily="18" charset="0"/>
                </a:rPr>
                <a:t>1</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dirty="0" err="1">
                  <a:solidFill>
                    <a:srgbClr val="000000"/>
                  </a:solidFill>
                  <a:ea typeface="Times New Roman" panose="02020603050405020304" pitchFamily="18" charset="0"/>
                  <a:cs typeface="Times New Roman" panose="02020603050405020304" pitchFamily="18" charset="0"/>
                </a:rPr>
                <a:t>gb_result</a:t>
              </a:r>
              <a:r>
                <a:rPr lang="en-US" sz="900" b="1" dirty="0" err="1">
                  <a:solidFill>
                    <a:srgbClr val="000080"/>
                  </a:solidFill>
                  <a:ea typeface="Times New Roman" panose="02020603050405020304" pitchFamily="18" charset="0"/>
                  <a:cs typeface="Times New Roman" panose="02020603050405020304" pitchFamily="18" charset="0"/>
                </a:rPr>
                <a:t>.</a:t>
              </a:r>
              <a:r>
                <a:rPr lang="en-US" sz="900" dirty="0" err="1">
                  <a:solidFill>
                    <a:srgbClr val="000000"/>
                  </a:solidFill>
                  <a:ea typeface="Times New Roman" panose="02020603050405020304" pitchFamily="18" charset="0"/>
                  <a:cs typeface="Times New Roman" panose="02020603050405020304" pitchFamily="18" charset="0"/>
                </a:rPr>
                <a:t>data</a:t>
              </a: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r>
                <a:rPr lang="en-US" sz="900" dirty="0">
                  <a:solidFill>
                    <a:srgbClr val="000000"/>
                  </a:solidFill>
                  <a:ea typeface="Times New Roman" panose="02020603050405020304" pitchFamily="18" charset="0"/>
                  <a:cs typeface="Times New Roman" panose="02020603050405020304" pitchFamily="18" charset="0"/>
                </a:rPr>
                <a:t> </a:t>
              </a:r>
              <a:r>
                <a:rPr lang="en-US" sz="900" dirty="0">
                  <a:solidFill>
                    <a:srgbClr val="FF8000"/>
                  </a:solidFill>
                  <a:ea typeface="Times New Roman" panose="02020603050405020304" pitchFamily="18" charset="0"/>
                  <a:cs typeface="Times New Roman" panose="02020603050405020304" pitchFamily="18" charset="0"/>
                </a:rPr>
                <a:t>50</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FF"/>
                  </a:solidFill>
                  <a:ea typeface="Times New Roman" panose="02020603050405020304" pitchFamily="18" charset="0"/>
                  <a:cs typeface="Times New Roman" panose="02020603050405020304" pitchFamily="18" charset="0"/>
                </a:rPr>
                <a:t>break</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FF"/>
                  </a:solidFill>
                  <a:ea typeface="Times New Roman" panose="02020603050405020304" pitchFamily="18" charset="0"/>
                  <a:cs typeface="Times New Roman" panose="02020603050405020304" pitchFamily="18" charset="0"/>
                </a:rPr>
                <a:t>case</a:t>
              </a:r>
              <a:r>
                <a:rPr lang="en-US" sz="900" dirty="0">
                  <a:solidFill>
                    <a:srgbClr val="000000"/>
                  </a:solidFill>
                  <a:ea typeface="Times New Roman" panose="02020603050405020304" pitchFamily="18" charset="0"/>
                  <a:cs typeface="Times New Roman" panose="02020603050405020304" pitchFamily="18" charset="0"/>
                </a:rPr>
                <a:t> </a:t>
              </a:r>
              <a:r>
                <a:rPr lang="en-US" sz="900" dirty="0">
                  <a:solidFill>
                    <a:srgbClr val="FF8000"/>
                  </a:solidFill>
                  <a:ea typeface="Times New Roman" panose="02020603050405020304" pitchFamily="18" charset="0"/>
                  <a:cs typeface="Times New Roman" panose="02020603050405020304" pitchFamily="18" charset="0"/>
                </a:rPr>
                <a:t>2</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dirty="0" err="1">
                  <a:solidFill>
                    <a:srgbClr val="000000"/>
                  </a:solidFill>
                  <a:ea typeface="Times New Roman" panose="02020603050405020304" pitchFamily="18" charset="0"/>
                  <a:cs typeface="Times New Roman" panose="02020603050405020304" pitchFamily="18" charset="0"/>
                </a:rPr>
                <a:t>gb_result</a:t>
              </a:r>
              <a:r>
                <a:rPr lang="en-US" sz="900" b="1" dirty="0" err="1">
                  <a:solidFill>
                    <a:srgbClr val="000080"/>
                  </a:solidFill>
                  <a:ea typeface="Times New Roman" panose="02020603050405020304" pitchFamily="18" charset="0"/>
                  <a:cs typeface="Times New Roman" panose="02020603050405020304" pitchFamily="18" charset="0"/>
                </a:rPr>
                <a:t>.</a:t>
              </a:r>
              <a:r>
                <a:rPr lang="en-US" sz="900" dirty="0" err="1">
                  <a:solidFill>
                    <a:srgbClr val="000000"/>
                  </a:solidFill>
                  <a:ea typeface="Times New Roman" panose="02020603050405020304" pitchFamily="18" charset="0"/>
                  <a:cs typeface="Times New Roman" panose="02020603050405020304" pitchFamily="18" charset="0"/>
                </a:rPr>
                <a:t>data</a:t>
              </a: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r>
                <a:rPr lang="en-US" sz="900" dirty="0">
                  <a:solidFill>
                    <a:srgbClr val="000000"/>
                  </a:solidFill>
                  <a:ea typeface="Times New Roman" panose="02020603050405020304" pitchFamily="18" charset="0"/>
                  <a:cs typeface="Times New Roman" panose="02020603050405020304" pitchFamily="18" charset="0"/>
                </a:rPr>
                <a:t> </a:t>
              </a:r>
              <a:r>
                <a:rPr lang="en-US" sz="900" dirty="0">
                  <a:solidFill>
                    <a:srgbClr val="FF8000"/>
                  </a:solidFill>
                  <a:ea typeface="Times New Roman" panose="02020603050405020304" pitchFamily="18" charset="0"/>
                  <a:cs typeface="Times New Roman" panose="02020603050405020304" pitchFamily="18" charset="0"/>
                </a:rPr>
                <a:t>100</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FF"/>
                  </a:solidFill>
                  <a:ea typeface="Times New Roman" panose="02020603050405020304" pitchFamily="18" charset="0"/>
                  <a:cs typeface="Times New Roman" panose="02020603050405020304" pitchFamily="18" charset="0"/>
                </a:rPr>
                <a:t>break</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FF"/>
                  </a:solidFill>
                  <a:ea typeface="Times New Roman" panose="02020603050405020304" pitchFamily="18" charset="0"/>
                  <a:cs typeface="Times New Roman" panose="02020603050405020304" pitchFamily="18" charset="0"/>
                </a:rPr>
                <a:t>default</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dirty="0" err="1">
                  <a:solidFill>
                    <a:srgbClr val="000000"/>
                  </a:solidFill>
                  <a:ea typeface="Times New Roman" panose="02020603050405020304" pitchFamily="18" charset="0"/>
                  <a:cs typeface="Times New Roman" panose="02020603050405020304" pitchFamily="18" charset="0"/>
                </a:rPr>
                <a:t>gb_result</a:t>
              </a:r>
              <a:r>
                <a:rPr lang="en-US" sz="900" b="1" dirty="0" err="1">
                  <a:solidFill>
                    <a:srgbClr val="000080"/>
                  </a:solidFill>
                  <a:ea typeface="Times New Roman" panose="02020603050405020304" pitchFamily="18" charset="0"/>
                  <a:cs typeface="Times New Roman" panose="02020603050405020304" pitchFamily="18" charset="0"/>
                </a:rPr>
                <a:t>.</a:t>
              </a:r>
              <a:r>
                <a:rPr lang="en-US" sz="900" dirty="0" err="1">
                  <a:solidFill>
                    <a:srgbClr val="000000"/>
                  </a:solidFill>
                  <a:ea typeface="Times New Roman" panose="02020603050405020304" pitchFamily="18" charset="0"/>
                  <a:cs typeface="Times New Roman" panose="02020603050405020304" pitchFamily="18" charset="0"/>
                </a:rPr>
                <a:t>data</a:t>
              </a: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r>
                <a:rPr lang="en-US" sz="900" dirty="0">
                  <a:solidFill>
                    <a:srgbClr val="FF8000"/>
                  </a:solidFill>
                  <a:ea typeface="Times New Roman" panose="02020603050405020304" pitchFamily="18" charset="0"/>
                  <a:cs typeface="Times New Roman" panose="02020603050405020304" pitchFamily="18" charset="0"/>
                </a:rPr>
                <a:t>1</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dirty="0" err="1">
                  <a:solidFill>
                    <a:srgbClr val="000000"/>
                  </a:solidFill>
                  <a:ea typeface="Times New Roman" panose="02020603050405020304" pitchFamily="18" charset="0"/>
                  <a:cs typeface="Times New Roman" panose="02020603050405020304" pitchFamily="18" charset="0"/>
                </a:rPr>
                <a:t>gb_result</a:t>
              </a:r>
              <a:r>
                <a:rPr lang="en-US" sz="900" b="1" dirty="0" err="1">
                  <a:solidFill>
                    <a:srgbClr val="000080"/>
                  </a:solidFill>
                  <a:ea typeface="Times New Roman" panose="02020603050405020304" pitchFamily="18" charset="0"/>
                  <a:cs typeface="Times New Roman" panose="02020603050405020304" pitchFamily="18" charset="0"/>
                </a:rPr>
                <a:t>.</a:t>
              </a:r>
              <a:r>
                <a:rPr lang="en-US" sz="900" dirty="0" err="1">
                  <a:solidFill>
                    <a:srgbClr val="000000"/>
                  </a:solidFill>
                  <a:ea typeface="Times New Roman" panose="02020603050405020304" pitchFamily="18" charset="0"/>
                  <a:cs typeface="Times New Roman" panose="02020603050405020304" pitchFamily="18" charset="0"/>
                </a:rPr>
                <a:t>ret_code</a:t>
              </a: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r>
                <a:rPr lang="en-US" sz="900" dirty="0">
                  <a:solidFill>
                    <a:srgbClr val="000000"/>
                  </a:solidFill>
                  <a:ea typeface="Times New Roman" panose="02020603050405020304" pitchFamily="18" charset="0"/>
                  <a:cs typeface="Times New Roman" panose="02020603050405020304" pitchFamily="18" charset="0"/>
                </a:rPr>
                <a:t> TRUE</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FF"/>
                  </a:solidFill>
                  <a:ea typeface="Times New Roman" panose="02020603050405020304" pitchFamily="18" charset="0"/>
                  <a:cs typeface="Times New Roman" panose="02020603050405020304" pitchFamily="18" charset="0"/>
                </a:rPr>
                <a:t>else</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dirty="0" err="1">
                  <a:solidFill>
                    <a:srgbClr val="000000"/>
                  </a:solidFill>
                  <a:ea typeface="Times New Roman" panose="02020603050405020304" pitchFamily="18" charset="0"/>
                  <a:cs typeface="Times New Roman" panose="02020603050405020304" pitchFamily="18" charset="0"/>
                </a:rPr>
                <a:t>gb_result</a:t>
              </a:r>
              <a:r>
                <a:rPr lang="en-US" sz="900" b="1" dirty="0" err="1">
                  <a:solidFill>
                    <a:srgbClr val="000080"/>
                  </a:solidFill>
                  <a:ea typeface="Times New Roman" panose="02020603050405020304" pitchFamily="18" charset="0"/>
                  <a:cs typeface="Times New Roman" panose="02020603050405020304" pitchFamily="18" charset="0"/>
                </a:rPr>
                <a:t>.</a:t>
              </a:r>
              <a:r>
                <a:rPr lang="en-US" sz="900" dirty="0" err="1">
                  <a:solidFill>
                    <a:srgbClr val="000000"/>
                  </a:solidFill>
                  <a:ea typeface="Times New Roman" panose="02020603050405020304" pitchFamily="18" charset="0"/>
                  <a:cs typeface="Times New Roman" panose="02020603050405020304" pitchFamily="18" charset="0"/>
                </a:rPr>
                <a:t>data</a:t>
              </a: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r>
                <a:rPr lang="en-US" sz="900" dirty="0">
                  <a:solidFill>
                    <a:srgbClr val="000000"/>
                  </a:solidFill>
                  <a:ea typeface="Times New Roman" panose="02020603050405020304" pitchFamily="18" charset="0"/>
                  <a:cs typeface="Times New Roman" panose="02020603050405020304" pitchFamily="18" charset="0"/>
                </a:rPr>
                <a:t> </a:t>
              </a:r>
              <a:r>
                <a:rPr lang="en-US" sz="900" dirty="0">
                  <a:solidFill>
                    <a:srgbClr val="FF8000"/>
                  </a:solidFill>
                  <a:ea typeface="Times New Roman" panose="02020603050405020304" pitchFamily="18" charset="0"/>
                  <a:cs typeface="Times New Roman" panose="02020603050405020304" pitchFamily="18" charset="0"/>
                </a:rPr>
                <a:t>0</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dirty="0" err="1">
                  <a:solidFill>
                    <a:srgbClr val="000000"/>
                  </a:solidFill>
                  <a:ea typeface="Times New Roman" panose="02020603050405020304" pitchFamily="18" charset="0"/>
                  <a:cs typeface="Times New Roman" panose="02020603050405020304" pitchFamily="18" charset="0"/>
                </a:rPr>
                <a:t>gb_result</a:t>
              </a:r>
              <a:r>
                <a:rPr lang="en-US" sz="900" b="1" dirty="0" err="1">
                  <a:solidFill>
                    <a:srgbClr val="000080"/>
                  </a:solidFill>
                  <a:ea typeface="Times New Roman" panose="02020603050405020304" pitchFamily="18" charset="0"/>
                  <a:cs typeface="Times New Roman" panose="02020603050405020304" pitchFamily="18" charset="0"/>
                </a:rPr>
                <a:t>.</a:t>
              </a:r>
              <a:r>
                <a:rPr lang="en-US" sz="900" dirty="0" err="1">
                  <a:solidFill>
                    <a:srgbClr val="000000"/>
                  </a:solidFill>
                  <a:ea typeface="Times New Roman" panose="02020603050405020304" pitchFamily="18" charset="0"/>
                  <a:cs typeface="Times New Roman" panose="02020603050405020304" pitchFamily="18" charset="0"/>
                </a:rPr>
                <a:t>ret_code</a:t>
              </a: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r>
                <a:rPr lang="en-US" sz="900" dirty="0">
                  <a:solidFill>
                    <a:srgbClr val="000000"/>
                  </a:solidFill>
                  <a:ea typeface="Times New Roman" panose="02020603050405020304" pitchFamily="18" charset="0"/>
                  <a:cs typeface="Times New Roman" panose="02020603050405020304" pitchFamily="18" charset="0"/>
                </a:rPr>
                <a:t> FALSE</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dirty="0">
                  <a:solidFill>
                    <a:srgbClr val="000000"/>
                  </a:solidFill>
                  <a:ea typeface="Times New Roman" panose="02020603050405020304" pitchFamily="18" charset="0"/>
                  <a:cs typeface="Times New Roman" panose="02020603050405020304" pitchFamily="18" charset="0"/>
                </a:rPr>
                <a:t>    </a:t>
              </a: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a typeface="Calibri" panose="020F0502020204030204" pitchFamily="34" charset="0"/>
                <a:cs typeface="Times New Roman" panose="02020603050405020304" pitchFamily="18" charset="0"/>
              </a:endParaRPr>
            </a:p>
            <a:p>
              <a:pPr>
                <a:lnSpc>
                  <a:spcPct val="107000"/>
                </a:lnSpc>
              </a:pPr>
              <a:r>
                <a:rPr lang="en-US" sz="900" b="1" dirty="0">
                  <a:solidFill>
                    <a:srgbClr val="000080"/>
                  </a:solidFill>
                  <a:ea typeface="Times New Roman" panose="02020603050405020304" pitchFamily="18" charset="0"/>
                  <a:cs typeface="Times New Roman" panose="02020603050405020304" pitchFamily="18" charset="0"/>
                </a:rPr>
                <a:t>}</a:t>
              </a:r>
              <a:endParaRPr lang="en-US" sz="900" dirty="0">
                <a:effectLst/>
                <a:ea typeface="Calibri" panose="020F0502020204030204" pitchFamily="34" charset="0"/>
                <a:cs typeface="Times New Roman" panose="02020603050405020304" pitchFamily="18" charset="0"/>
              </a:endParaRPr>
            </a:p>
          </p:txBody>
        </p:sp>
        <p:cxnSp>
          <p:nvCxnSpPr>
            <p:cNvPr id="9" name="Straight Connector 8"/>
            <p:cNvCxnSpPr/>
            <p:nvPr/>
          </p:nvCxnSpPr>
          <p:spPr>
            <a:xfrm>
              <a:off x="7421419" y="2914650"/>
              <a:ext cx="1541606" cy="0"/>
            </a:xfrm>
            <a:prstGeom prst="line">
              <a:avLst/>
            </a:prstGeom>
            <a:ln w="28575">
              <a:solidFill>
                <a:schemeClr val="accent2">
                  <a:alpha val="59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974663" y="2774320"/>
              <a:ext cx="2645532" cy="253916"/>
            </a:xfrm>
            <a:prstGeom prst="rect">
              <a:avLst/>
            </a:prstGeom>
            <a:noFill/>
          </p:spPr>
          <p:txBody>
            <a:bodyPr wrap="square" rtlCol="0">
              <a:spAutoFit/>
            </a:bodyPr>
            <a:lstStyle/>
            <a:p>
              <a:r>
                <a:rPr lang="en-US" sz="1050" dirty="0">
                  <a:solidFill>
                    <a:schemeClr val="accent2"/>
                  </a:solidFill>
                </a:rPr>
                <a:t>AMSTB_func3_sub_read_io(mode)</a:t>
              </a:r>
            </a:p>
          </p:txBody>
        </p:sp>
      </p:grpSp>
      <p:sp>
        <p:nvSpPr>
          <p:cNvPr id="10" name="Rectangle 9"/>
          <p:cNvSpPr/>
          <p:nvPr/>
        </p:nvSpPr>
        <p:spPr>
          <a:xfrm>
            <a:off x="752475" y="1711042"/>
            <a:ext cx="4914900" cy="4877910"/>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300" dirty="0">
                <a:solidFill>
                  <a:schemeClr val="tx1"/>
                </a:solidFill>
              </a:rPr>
              <a:t>Explanation:</a:t>
            </a:r>
          </a:p>
          <a:p>
            <a:pPr algn="just"/>
            <a:r>
              <a:rPr lang="en-US" sz="1300" dirty="0">
                <a:solidFill>
                  <a:schemeClr val="tx1"/>
                </a:solidFill>
              </a:rPr>
              <a:t>- We will apply point 2 “return function” for the which statement has “</a:t>
            </a:r>
            <a:r>
              <a:rPr lang="en-US" sz="1300" dirty="0">
                <a:solidFill>
                  <a:srgbClr val="FF0000"/>
                </a:solidFill>
              </a:rPr>
              <a:t>stub function</a:t>
            </a:r>
            <a:r>
              <a:rPr lang="en-US" sz="1300" dirty="0">
                <a:solidFill>
                  <a:schemeClr val="tx1"/>
                </a:solidFill>
              </a:rPr>
              <a:t>”.</a:t>
            </a:r>
          </a:p>
          <a:p>
            <a:pPr algn="just"/>
            <a:r>
              <a:rPr lang="en-US" sz="1300" dirty="0">
                <a:solidFill>
                  <a:schemeClr val="tx1"/>
                </a:solidFill>
              </a:rPr>
              <a:t>- </a:t>
            </a:r>
            <a:r>
              <a:rPr lang="en-US" sz="1300" dirty="0">
                <a:solidFill>
                  <a:srgbClr val="FF0000"/>
                </a:solidFill>
              </a:rPr>
              <a:t>Analyze</a:t>
            </a:r>
            <a:r>
              <a:rPr lang="en-US" sz="1300" dirty="0">
                <a:solidFill>
                  <a:schemeClr val="tx1"/>
                </a:solidFill>
              </a:rPr>
              <a:t> the boundary – range value for the stub function </a:t>
            </a:r>
            <a:r>
              <a:rPr lang="en-US" sz="1300" dirty="0">
                <a:solidFill>
                  <a:srgbClr val="FF0000"/>
                </a:solidFill>
              </a:rPr>
              <a:t>base on the definition in Spec</a:t>
            </a:r>
            <a:r>
              <a:rPr lang="en-US" sz="1300" dirty="0">
                <a:solidFill>
                  <a:schemeClr val="tx1"/>
                </a:solidFill>
              </a:rPr>
              <a:t>. If not, please use the range value of type variable.</a:t>
            </a:r>
          </a:p>
          <a:p>
            <a:pPr algn="just"/>
            <a:endParaRPr lang="en-US" sz="1300" dirty="0">
              <a:solidFill>
                <a:schemeClr val="tx1"/>
              </a:solidFill>
            </a:endParaRPr>
          </a:p>
          <a:p>
            <a:pPr algn="just"/>
            <a:r>
              <a:rPr lang="en-US" sz="1300" dirty="0">
                <a:solidFill>
                  <a:schemeClr val="tx1"/>
                </a:solidFill>
              </a:rPr>
              <a:t>Example for statement “</a:t>
            </a:r>
            <a:r>
              <a:rPr lang="en-US" sz="1300" dirty="0">
                <a:solidFill>
                  <a:srgbClr val="FF0000"/>
                </a:solidFill>
                <a:ea typeface="Times New Roman" panose="02020603050405020304" pitchFamily="18" charset="0"/>
                <a:cs typeface="Times New Roman" panose="02020603050405020304" pitchFamily="18" charset="0"/>
              </a:rPr>
              <a:t>switch (</a:t>
            </a:r>
            <a:r>
              <a:rPr lang="en-US" sz="1300" dirty="0" err="1">
                <a:solidFill>
                  <a:srgbClr val="FF0000"/>
                </a:solidFill>
                <a:ea typeface="Times New Roman" panose="02020603050405020304" pitchFamily="18" charset="0"/>
                <a:cs typeface="Times New Roman" panose="02020603050405020304" pitchFamily="18" charset="0"/>
              </a:rPr>
              <a:t>retval</a:t>
            </a:r>
            <a:r>
              <a:rPr lang="en-US" sz="1300" dirty="0">
                <a:solidFill>
                  <a:srgbClr val="FF0000"/>
                </a:solidFill>
                <a:ea typeface="Times New Roman" panose="02020603050405020304" pitchFamily="18" charset="0"/>
                <a:cs typeface="Times New Roman" panose="02020603050405020304" pitchFamily="18" charset="0"/>
              </a:rPr>
              <a:t>)</a:t>
            </a:r>
            <a:r>
              <a:rPr lang="en-US" sz="1300" dirty="0">
                <a:solidFill>
                  <a:schemeClr val="tx1"/>
                </a:solidFill>
                <a:ea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300" dirty="0">
                <a:solidFill>
                  <a:schemeClr val="tx1"/>
                </a:solidFill>
              </a:rPr>
              <a:t>Input variable: “</a:t>
            </a:r>
            <a:r>
              <a:rPr lang="en-US" sz="1300" dirty="0" err="1">
                <a:solidFill>
                  <a:schemeClr val="accent6"/>
                </a:solidFill>
              </a:rPr>
              <a:t>retval</a:t>
            </a:r>
            <a:r>
              <a:rPr lang="en-US" sz="1300" dirty="0">
                <a:solidFill>
                  <a:schemeClr val="tx1"/>
                </a:solidFill>
              </a:rPr>
              <a:t>” or “</a:t>
            </a:r>
            <a:r>
              <a:rPr lang="en-US" sz="1300" dirty="0">
                <a:solidFill>
                  <a:schemeClr val="accent2"/>
                </a:solidFill>
              </a:rPr>
              <a:t>AMSTB_func3_sub_read_io@AMIN_return</a:t>
            </a:r>
            <a:r>
              <a:rPr lang="en-US" sz="1300" dirty="0">
                <a:solidFill>
                  <a:schemeClr val="accent1">
                    <a:lumMod val="50000"/>
                  </a:schemeClr>
                </a:solidFill>
              </a:rPr>
              <a:t>”</a:t>
            </a:r>
          </a:p>
          <a:p>
            <a:pPr marL="285750" indent="-285750" algn="just">
              <a:buFont typeface="Arial" panose="020B0604020202020204" pitchFamily="34" charset="0"/>
              <a:buChar char="•"/>
            </a:pPr>
            <a:r>
              <a:rPr lang="en-US" sz="1300" dirty="0">
                <a:solidFill>
                  <a:schemeClr val="tx1"/>
                </a:solidFill>
              </a:rPr>
              <a:t>Boundary - range value of “input”: [-32767; 32768]</a:t>
            </a:r>
          </a:p>
          <a:p>
            <a:pPr marL="285750" indent="-285750" algn="just">
              <a:buFont typeface="Wingdings" panose="05000000000000000000" pitchFamily="2" charset="2"/>
              <a:buChar char="è"/>
            </a:pPr>
            <a:r>
              <a:rPr lang="en-US" sz="1300" dirty="0">
                <a:solidFill>
                  <a:schemeClr val="tx1"/>
                </a:solidFill>
              </a:rPr>
              <a:t>Value to test: “1”, “0”, “-1”, Min, Max</a:t>
            </a:r>
          </a:p>
          <a:p>
            <a:pPr marL="285750" indent="-285750" algn="just">
              <a:buFont typeface="Wingdings" panose="05000000000000000000" pitchFamily="2" charset="2"/>
              <a:buChar char="è"/>
            </a:pPr>
            <a:r>
              <a:rPr lang="en-US" sz="1300" dirty="0">
                <a:solidFill>
                  <a:schemeClr val="tx1"/>
                </a:solidFill>
              </a:rPr>
              <a:t>But the return value of stub function is used with switch case, so we have to use boundary to check. Hence value to test is changed to: “0”, “1”, “2”, Max</a:t>
            </a:r>
          </a:p>
          <a:p>
            <a:pPr marL="285750" indent="-285750" algn="just">
              <a:buFont typeface="Wingdings" panose="05000000000000000000" pitchFamily="2" charset="2"/>
              <a:buChar char="è"/>
            </a:pPr>
            <a:r>
              <a:rPr lang="en-US" sz="1300" dirty="0">
                <a:solidFill>
                  <a:schemeClr val="tx1"/>
                </a:solidFill>
              </a:rPr>
              <a:t>Confirm the result of output variable is match with the right hand side assignment or not? If not, please record this bug in Bug List document.</a:t>
            </a:r>
          </a:p>
          <a:p>
            <a:pPr algn="just"/>
            <a:r>
              <a:rPr lang="en-US" sz="1300" b="1" dirty="0">
                <a:solidFill>
                  <a:schemeClr val="tx1"/>
                </a:solidFill>
              </a:rPr>
              <a:t>Note:</a:t>
            </a:r>
          </a:p>
          <a:p>
            <a:pPr marL="0" lvl="1" algn="just"/>
            <a:r>
              <a:rPr lang="en-US" sz="1300" b="1" dirty="0">
                <a:solidFill>
                  <a:schemeClr val="tx1"/>
                </a:solidFill>
              </a:rPr>
              <a:t>- </a:t>
            </a:r>
            <a:r>
              <a:rPr lang="en-US" sz="1300" dirty="0">
                <a:solidFill>
                  <a:schemeClr val="tx1"/>
                </a:solidFill>
              </a:rPr>
              <a:t>According to RBVH’s policy</a:t>
            </a:r>
            <a:r>
              <a:rPr lang="en-US" sz="1300" b="1" dirty="0">
                <a:solidFill>
                  <a:schemeClr val="tx1"/>
                </a:solidFill>
              </a:rPr>
              <a:t>: </a:t>
            </a:r>
            <a:r>
              <a:rPr lang="en-US" sz="1300" dirty="0">
                <a:solidFill>
                  <a:schemeClr val="tx1"/>
                </a:solidFill>
              </a:rPr>
              <a:t>Tool cantata will generate automatically Stub function; in this point, we only </a:t>
            </a:r>
            <a:r>
              <a:rPr lang="en-US" sz="1300" dirty="0">
                <a:solidFill>
                  <a:srgbClr val="FF0000"/>
                </a:solidFill>
              </a:rPr>
              <a:t>consider return value of stub function</a:t>
            </a:r>
            <a:r>
              <a:rPr lang="en-US" sz="1300" dirty="0">
                <a:solidFill>
                  <a:schemeClr val="tx1"/>
                </a:solidFill>
              </a:rPr>
              <a:t> </a:t>
            </a:r>
            <a:r>
              <a:rPr lang="en-US" sz="1300" dirty="0">
                <a:solidFill>
                  <a:schemeClr val="tx1"/>
                </a:solidFill>
                <a:sym typeface="Wingdings" panose="05000000000000000000" pitchFamily="2" charset="2"/>
              </a:rPr>
              <a:t> it means we </a:t>
            </a:r>
            <a:r>
              <a:rPr lang="en-US" sz="1300" dirty="0">
                <a:solidFill>
                  <a:srgbClr val="FF0000"/>
                </a:solidFill>
                <a:sym typeface="Wingdings" panose="05000000000000000000" pitchFamily="2" charset="2"/>
              </a:rPr>
              <a:t>don’t care stub arguments</a:t>
            </a:r>
            <a:endParaRPr lang="en-US" sz="1300" dirty="0">
              <a:solidFill>
                <a:srgbClr val="FF0000"/>
              </a:solidFill>
            </a:endParaRPr>
          </a:p>
        </p:txBody>
      </p:sp>
    </p:spTree>
    <p:extLst>
      <p:ext uri="{BB962C8B-B14F-4D97-AF65-F5344CB8AC3E}">
        <p14:creationId xmlns:p14="http://schemas.microsoft.com/office/powerpoint/2010/main" val="1709757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2"/>
          <p:cNvSpPr txBox="1">
            <a:spLocks noGrp="1"/>
          </p:cNvSpPr>
          <p:nvPr>
            <p:ph type="title"/>
          </p:nvPr>
        </p:nvSpPr>
        <p:spPr>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3800"/>
              <a:buFont typeface="Roboto Condensed"/>
              <a:buNone/>
            </a:pPr>
            <a:r>
              <a:rPr lang="en-US" sz="4800"/>
              <a:t>Contents</a:t>
            </a:r>
            <a:endParaRPr sz="4800"/>
          </a:p>
        </p:txBody>
      </p:sp>
      <p:sp>
        <p:nvSpPr>
          <p:cNvPr id="76" name="Google Shape;76;p2"/>
          <p:cNvSpPr txBox="1">
            <a:spLocks noGrp="1"/>
          </p:cNvSpPr>
          <p:nvPr>
            <p:ph type="body" idx="1"/>
          </p:nvPr>
        </p:nvSpPr>
        <p:spPr>
          <a:prstGeom prst="rect">
            <a:avLst/>
          </a:prstGeom>
          <a:noFill/>
          <a:ln>
            <a:noFill/>
          </a:ln>
        </p:spPr>
        <p:txBody>
          <a:bodyPr spcFirstLastPara="1" wrap="square" lIns="68575" tIns="34275" rIns="68575" bIns="34275" anchor="t" anchorCtr="0">
            <a:normAutofit/>
          </a:bodyPr>
          <a:lstStyle/>
          <a:p>
            <a:pPr marL="647693" lvl="0" indent="-342900" algn="l" rtl="0">
              <a:lnSpc>
                <a:spcPct val="104000"/>
              </a:lnSpc>
              <a:spcBef>
                <a:spcPts val="0"/>
              </a:spcBef>
              <a:spcAft>
                <a:spcPts val="0"/>
              </a:spcAft>
              <a:buSzPts val="1500"/>
              <a:buFont typeface="Noto Sans Symbols"/>
              <a:buChar char="❖"/>
            </a:pPr>
            <a:r>
              <a:rPr lang="en-US" sz="1850" dirty="0"/>
              <a:t>Overview ASA (adaptive safety automotive) project</a:t>
            </a:r>
          </a:p>
          <a:p>
            <a:pPr marL="647693" lvl="0" indent="-342900" algn="l" rtl="0">
              <a:lnSpc>
                <a:spcPct val="104000"/>
              </a:lnSpc>
              <a:spcBef>
                <a:spcPts val="0"/>
              </a:spcBef>
              <a:spcAft>
                <a:spcPts val="0"/>
              </a:spcAft>
              <a:buSzPts val="1500"/>
              <a:buFont typeface="Noto Sans Symbols"/>
              <a:buChar char="❖"/>
            </a:pPr>
            <a:r>
              <a:rPr lang="en-US" sz="1850" dirty="0"/>
              <a:t>JD</a:t>
            </a:r>
            <a:endParaRPr dirty="0"/>
          </a:p>
          <a:p>
            <a:pPr marL="647693" lvl="0" indent="-342900" algn="l" rtl="0">
              <a:lnSpc>
                <a:spcPct val="104000"/>
              </a:lnSpc>
              <a:spcBef>
                <a:spcPts val="0"/>
              </a:spcBef>
              <a:spcAft>
                <a:spcPts val="0"/>
              </a:spcAft>
              <a:buSzPts val="1500"/>
              <a:buFont typeface="Noto Sans Symbols"/>
              <a:buChar char="❖"/>
            </a:pPr>
            <a:r>
              <a:rPr lang="en-US" sz="1850" dirty="0"/>
              <a:t>Training Plan’s RBVH</a:t>
            </a:r>
          </a:p>
          <a:p>
            <a:pPr marL="647693" lvl="0" indent="-342900" algn="l" rtl="0">
              <a:lnSpc>
                <a:spcPct val="104000"/>
              </a:lnSpc>
              <a:spcBef>
                <a:spcPts val="0"/>
              </a:spcBef>
              <a:spcAft>
                <a:spcPts val="0"/>
              </a:spcAft>
              <a:buSzPts val="1500"/>
              <a:buFont typeface="Noto Sans Symbols"/>
              <a:buChar char="❖"/>
            </a:pPr>
            <a:endParaRPr lang="en-US" sz="1850" dirty="0"/>
          </a:p>
          <a:p>
            <a:pPr marL="647693" lvl="0" indent="-342900" algn="l" rtl="0">
              <a:lnSpc>
                <a:spcPct val="104000"/>
              </a:lnSpc>
              <a:spcBef>
                <a:spcPts val="0"/>
              </a:spcBef>
              <a:spcAft>
                <a:spcPts val="0"/>
              </a:spcAft>
              <a:buSzPts val="1500"/>
              <a:buFont typeface="Noto Sans Symbols"/>
              <a:buChar char="❖"/>
            </a:pPr>
            <a:endParaRPr dirty="0"/>
          </a:p>
        </p:txBody>
      </p:sp>
    </p:spTree>
    <p:extLst>
      <p:ext uri="{BB962C8B-B14F-4D97-AF65-F5344CB8AC3E}">
        <p14:creationId xmlns:p14="http://schemas.microsoft.com/office/powerpoint/2010/main" val="3799896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technique – Condition</a:t>
            </a:r>
          </a:p>
        </p:txBody>
      </p:sp>
      <p:sp>
        <p:nvSpPr>
          <p:cNvPr id="3" name="Text Placeholder 2"/>
          <p:cNvSpPr>
            <a:spLocks noGrp="1"/>
          </p:cNvSpPr>
          <p:nvPr>
            <p:ph type="body" idx="1"/>
          </p:nvPr>
        </p:nvSpPr>
        <p:spPr/>
        <p:txBody>
          <a:bodyPr/>
          <a:lstStyle/>
          <a:p>
            <a:pPr marL="228600" indent="0"/>
            <a:r>
              <a:rPr lang="en-US" sz="1400" b="1" dirty="0"/>
              <a:t>Point 3 “condition”</a:t>
            </a:r>
            <a:r>
              <a:rPr lang="en-US" sz="1400" dirty="0"/>
              <a:t>: Confirm the logic of conditional branch at the threshold value (boundary, boundary+1, boundary-1) when the execution is reached conditional branch</a:t>
            </a:r>
          </a:p>
          <a:p>
            <a:pPr marL="228600" indent="0"/>
            <a:endParaRPr lang="en-US" sz="1400" dirty="0"/>
          </a:p>
        </p:txBody>
      </p:sp>
      <p:sp>
        <p:nvSpPr>
          <p:cNvPr id="10" name="Rectangle 9"/>
          <p:cNvSpPr/>
          <p:nvPr/>
        </p:nvSpPr>
        <p:spPr>
          <a:xfrm>
            <a:off x="768760" y="1842897"/>
            <a:ext cx="4914900" cy="3872103"/>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300" dirty="0">
                <a:solidFill>
                  <a:schemeClr val="tx1"/>
                </a:solidFill>
                <a:latin typeface="+mj-lt"/>
              </a:rPr>
              <a:t>Explanation:</a:t>
            </a:r>
          </a:p>
          <a:p>
            <a:pPr marL="285750" indent="-285750">
              <a:buFontTx/>
              <a:buChar char="-"/>
            </a:pPr>
            <a:r>
              <a:rPr lang="en-US" sz="1300" dirty="0">
                <a:solidFill>
                  <a:schemeClr val="tx1"/>
                </a:solidFill>
                <a:latin typeface="+mj-lt"/>
              </a:rPr>
              <a:t>We will apply point 3 “condition” for the which statement has the key word “if”, “else if” to check the ability of source code can reach all branch condition or not</a:t>
            </a:r>
          </a:p>
          <a:p>
            <a:pPr marL="285750" indent="-285750">
              <a:buFontTx/>
              <a:buChar char="-"/>
            </a:pPr>
            <a:r>
              <a:rPr lang="en-US" sz="1300" dirty="0">
                <a:solidFill>
                  <a:srgbClr val="FF0000"/>
                </a:solidFill>
                <a:latin typeface="+mj-lt"/>
              </a:rPr>
              <a:t>Analyze:</a:t>
            </a:r>
          </a:p>
          <a:p>
            <a:pPr marL="742950" lvl="1" indent="-285750">
              <a:buFont typeface="Arial" panose="020B0604020202020204" pitchFamily="34" charset="0"/>
              <a:buChar char="•"/>
            </a:pPr>
            <a:r>
              <a:rPr lang="en-US" sz="1300" dirty="0">
                <a:solidFill>
                  <a:schemeClr val="tx1"/>
                </a:solidFill>
                <a:latin typeface="+mj-lt"/>
              </a:rPr>
              <a:t>The range value for the “input variable” </a:t>
            </a:r>
            <a:r>
              <a:rPr lang="en-US" sz="1300" dirty="0">
                <a:solidFill>
                  <a:srgbClr val="FF0000"/>
                </a:solidFill>
                <a:latin typeface="+mj-lt"/>
              </a:rPr>
              <a:t>base on the definition in Spec</a:t>
            </a:r>
            <a:r>
              <a:rPr lang="en-US" sz="1300" dirty="0">
                <a:solidFill>
                  <a:schemeClr val="tx1"/>
                </a:solidFill>
                <a:latin typeface="+mj-lt"/>
              </a:rPr>
              <a:t>. If not, please use the range value of type variable</a:t>
            </a:r>
          </a:p>
          <a:p>
            <a:pPr marL="742950" lvl="1" indent="-285750">
              <a:buFont typeface="Arial" panose="020B0604020202020204" pitchFamily="34" charset="0"/>
              <a:buChar char="•"/>
            </a:pPr>
            <a:r>
              <a:rPr lang="en-US" sz="1300" dirty="0">
                <a:solidFill>
                  <a:schemeClr val="tx1"/>
                </a:solidFill>
                <a:latin typeface="+mj-lt"/>
              </a:rPr>
              <a:t>The boundary value base on source code.</a:t>
            </a:r>
          </a:p>
          <a:p>
            <a:endParaRPr lang="en-US" sz="1300" dirty="0">
              <a:solidFill>
                <a:schemeClr val="tx1"/>
              </a:solidFill>
              <a:latin typeface="+mj-lt"/>
            </a:endParaRPr>
          </a:p>
          <a:p>
            <a:r>
              <a:rPr lang="en-US" sz="1300" dirty="0">
                <a:solidFill>
                  <a:schemeClr val="tx1"/>
                </a:solidFill>
                <a:latin typeface="+mj-lt"/>
              </a:rPr>
              <a:t>Example for statement “</a:t>
            </a:r>
            <a:r>
              <a:rPr lang="en-US" sz="1300" b="1" dirty="0">
                <a:solidFill>
                  <a:srgbClr val="0000FF"/>
                </a:solidFill>
                <a:latin typeface="+mj-lt"/>
                <a:ea typeface="Times New Roman" panose="02020603050405020304" pitchFamily="18" charset="0"/>
                <a:cs typeface="Times New Roman" panose="02020603050405020304" pitchFamily="18" charset="0"/>
              </a:rPr>
              <a:t>if</a:t>
            </a:r>
            <a:r>
              <a:rPr lang="en-US" sz="1300" b="1" dirty="0">
                <a:solidFill>
                  <a:srgbClr val="000080"/>
                </a:solidFill>
                <a:latin typeface="+mj-lt"/>
                <a:ea typeface="Times New Roman" panose="02020603050405020304" pitchFamily="18" charset="0"/>
                <a:cs typeface="Times New Roman" panose="02020603050405020304" pitchFamily="18" charset="0"/>
              </a:rPr>
              <a:t>(</a:t>
            </a:r>
            <a:r>
              <a:rPr lang="en-US" sz="1300" dirty="0">
                <a:solidFill>
                  <a:srgbClr val="000000"/>
                </a:solidFill>
                <a:latin typeface="+mj-lt"/>
                <a:ea typeface="Times New Roman" panose="02020603050405020304" pitchFamily="18" charset="0"/>
                <a:cs typeface="Times New Roman" panose="02020603050405020304" pitchFamily="18" charset="0"/>
              </a:rPr>
              <a:t> input </a:t>
            </a:r>
            <a:r>
              <a:rPr lang="en-US" sz="1300" b="1" dirty="0">
                <a:solidFill>
                  <a:srgbClr val="000080"/>
                </a:solidFill>
                <a:latin typeface="+mj-lt"/>
                <a:ea typeface="Times New Roman" panose="02020603050405020304" pitchFamily="18" charset="0"/>
                <a:cs typeface="Times New Roman" panose="02020603050405020304" pitchFamily="18" charset="0"/>
              </a:rPr>
              <a:t>&gt; </a:t>
            </a:r>
            <a:r>
              <a:rPr lang="en-US" sz="1300" dirty="0">
                <a:solidFill>
                  <a:srgbClr val="FF8000"/>
                </a:solidFill>
                <a:latin typeface="+mj-lt"/>
                <a:ea typeface="Times New Roman" panose="02020603050405020304" pitchFamily="18" charset="0"/>
                <a:cs typeface="Times New Roman" panose="02020603050405020304" pitchFamily="18" charset="0"/>
              </a:rPr>
              <a:t>100</a:t>
            </a:r>
            <a:r>
              <a:rPr lang="en-US" sz="1300" dirty="0">
                <a:solidFill>
                  <a:srgbClr val="000000"/>
                </a:solidFill>
                <a:latin typeface="+mj-lt"/>
                <a:ea typeface="Times New Roman" panose="02020603050405020304" pitchFamily="18" charset="0"/>
                <a:cs typeface="Times New Roman" panose="02020603050405020304" pitchFamily="18" charset="0"/>
              </a:rPr>
              <a:t> </a:t>
            </a:r>
            <a:r>
              <a:rPr lang="en-US" sz="1300" b="1" dirty="0">
                <a:solidFill>
                  <a:srgbClr val="000080"/>
                </a:solidFill>
                <a:latin typeface="+mj-lt"/>
                <a:ea typeface="Times New Roman" panose="02020603050405020304" pitchFamily="18" charset="0"/>
                <a:cs typeface="Times New Roman" panose="02020603050405020304" pitchFamily="18" charset="0"/>
              </a:rPr>
              <a:t>)”:</a:t>
            </a:r>
            <a:endParaRPr lang="en-US" sz="1300" dirty="0">
              <a:solidFill>
                <a:schemeClr val="tx1"/>
              </a:solidFill>
              <a:latin typeface="+mj-lt"/>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300" dirty="0">
                <a:solidFill>
                  <a:schemeClr val="tx1"/>
                </a:solidFill>
                <a:latin typeface="+mj-lt"/>
              </a:rPr>
              <a:t>Input variable: “input”</a:t>
            </a:r>
          </a:p>
          <a:p>
            <a:pPr marL="285750" indent="-285750">
              <a:buFont typeface="Arial" panose="020B0604020202020204" pitchFamily="34" charset="0"/>
              <a:buChar char="•"/>
            </a:pPr>
            <a:r>
              <a:rPr lang="en-US" sz="1300" dirty="0">
                <a:solidFill>
                  <a:schemeClr val="tx1"/>
                </a:solidFill>
                <a:latin typeface="+mj-lt"/>
              </a:rPr>
              <a:t>Range value of “input”: [-32767; 32768]</a:t>
            </a:r>
          </a:p>
          <a:p>
            <a:pPr marL="285750" indent="-285750">
              <a:buFont typeface="Arial" panose="020B0604020202020204" pitchFamily="34" charset="0"/>
              <a:buChar char="•"/>
            </a:pPr>
            <a:r>
              <a:rPr lang="en-US" sz="1300" dirty="0">
                <a:solidFill>
                  <a:schemeClr val="tx1"/>
                </a:solidFill>
                <a:latin typeface="+mj-lt"/>
              </a:rPr>
              <a:t>Boundary/Boundary +1/Boundary -1: 100/101/99</a:t>
            </a:r>
          </a:p>
          <a:p>
            <a:pPr marL="285750" indent="-285750">
              <a:buFont typeface="Wingdings" panose="05000000000000000000" pitchFamily="2" charset="2"/>
              <a:buChar char="è"/>
            </a:pPr>
            <a:r>
              <a:rPr lang="en-US" sz="1300" dirty="0">
                <a:solidFill>
                  <a:schemeClr val="tx1"/>
                </a:solidFill>
                <a:latin typeface="+mj-lt"/>
              </a:rPr>
              <a:t>Value to test: “100”, “101”, “99”, Min, Max</a:t>
            </a:r>
          </a:p>
          <a:p>
            <a:pPr marL="285750" indent="-285750">
              <a:buFont typeface="Wingdings" panose="05000000000000000000" pitchFamily="2" charset="2"/>
              <a:buChar char="è"/>
            </a:pPr>
            <a:r>
              <a:rPr lang="en-US" sz="1300" dirty="0">
                <a:solidFill>
                  <a:schemeClr val="tx1"/>
                </a:solidFill>
                <a:latin typeface="+mj-lt"/>
              </a:rPr>
              <a:t>Confirm the result True/False of </a:t>
            </a:r>
            <a:r>
              <a:rPr lang="en-US" sz="1300" b="1" dirty="0">
                <a:solidFill>
                  <a:srgbClr val="FF0000"/>
                </a:solidFill>
                <a:latin typeface="+mj-lt"/>
              </a:rPr>
              <a:t>condition </a:t>
            </a:r>
            <a:r>
              <a:rPr lang="en-US" sz="1300" dirty="0">
                <a:solidFill>
                  <a:schemeClr val="tx1"/>
                </a:solidFill>
                <a:latin typeface="+mj-lt"/>
              </a:rPr>
              <a:t>is match with “</a:t>
            </a:r>
            <a:r>
              <a:rPr lang="en-US" sz="1300" b="1" dirty="0">
                <a:solidFill>
                  <a:srgbClr val="FF0000"/>
                </a:solidFill>
                <a:latin typeface="+mj-lt"/>
              </a:rPr>
              <a:t>True/False Table</a:t>
            </a:r>
            <a:r>
              <a:rPr lang="en-US" sz="1300" dirty="0">
                <a:solidFill>
                  <a:schemeClr val="tx1"/>
                </a:solidFill>
                <a:latin typeface="+mj-lt"/>
              </a:rPr>
              <a:t>”. If not, please record this bug in Bug List document. </a:t>
            </a:r>
            <a:r>
              <a:rPr lang="en-US" sz="1300" b="1" dirty="0">
                <a:solidFill>
                  <a:srgbClr val="FF0000"/>
                </a:solidFill>
                <a:latin typeface="+mj-lt"/>
              </a:rPr>
              <a:t>And make sure MC/DC coverage is 100%.</a:t>
            </a:r>
          </a:p>
        </p:txBody>
      </p:sp>
      <p:sp>
        <p:nvSpPr>
          <p:cNvPr id="13" name="Rectangle 1"/>
          <p:cNvSpPr>
            <a:spLocks noChangeArrowheads="1"/>
          </p:cNvSpPr>
          <p:nvPr/>
        </p:nvSpPr>
        <p:spPr bwMode="auto">
          <a:xfrm>
            <a:off x="6309213" y="1842897"/>
            <a:ext cx="5003390" cy="460983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64008" numCol="1" anchor="ctr" anchorCtr="0" compatLnSpc="1">
            <a:prstTxWarp prst="textNoShape">
              <a:avLst/>
            </a:prstTxWarp>
            <a:spAutoFit/>
          </a:bodyPr>
          <a:lstStyle/>
          <a:p>
            <a:pPr>
              <a:lnSpc>
                <a:spcPct val="107000"/>
              </a:lnSpc>
            </a:pPr>
            <a:r>
              <a:rPr lang="en-US" sz="8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void</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func1</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enable</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mode</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input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if</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enable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switch</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mode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case</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0</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gb_result</a:t>
            </a:r>
            <a:r>
              <a:rPr lang="en-US" sz="800" b="1"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data</a:t>
            </a:r>
            <a:r>
              <a:rPr lang="en-US" sz="8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input</a:t>
            </a:r>
            <a:r>
              <a:rPr lang="en-US" sz="800" b="1"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break</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case</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1</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gb_result</a:t>
            </a:r>
            <a:r>
              <a:rPr lang="en-US" sz="800" b="1"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data</a:t>
            </a:r>
            <a:r>
              <a:rPr lang="en-US" sz="8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input </a:t>
            </a:r>
            <a:r>
              <a:rPr lang="en-US" sz="800" b="1"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10</a:t>
            </a:r>
            <a:r>
              <a:rPr lang="en-US" sz="800" b="1"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break</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case</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2</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gb_result</a:t>
            </a:r>
            <a:r>
              <a:rPr lang="en-US" sz="800" b="1"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data</a:t>
            </a:r>
            <a:r>
              <a:rPr lang="en-US" sz="8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input </a:t>
            </a:r>
            <a:r>
              <a:rPr lang="en-US" sz="800" b="1"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100</a:t>
            </a:r>
            <a:r>
              <a:rPr lang="en-US" sz="800" b="1"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break</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case</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3</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if</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input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&gt; </a:t>
            </a:r>
            <a:r>
              <a:rPr lang="en-US" sz="8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100</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gb_result</a:t>
            </a:r>
            <a:r>
              <a:rPr lang="en-US" sz="800" b="1" dirty="0" err="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data</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10000</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else</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gb_result</a:t>
            </a:r>
            <a:r>
              <a:rPr lang="en-US" sz="800" b="1"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data</a:t>
            </a:r>
            <a:r>
              <a:rPr lang="en-US" sz="8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input </a:t>
            </a:r>
            <a:r>
              <a:rPr lang="en-US" sz="800" b="1"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100</a:t>
            </a:r>
            <a:r>
              <a:rPr lang="en-US" sz="800" b="1"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break</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default</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gb_result</a:t>
            </a:r>
            <a:r>
              <a:rPr lang="en-US" sz="800" b="1" dirty="0" err="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data</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1</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return code</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gb_result</a:t>
            </a:r>
            <a:r>
              <a:rPr lang="en-US" sz="800" b="1" dirty="0" err="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ret_code</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TRUE</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else</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gb_result</a:t>
            </a:r>
            <a:r>
              <a:rPr lang="en-US" sz="800" b="1" dirty="0" err="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data</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0</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gb_result</a:t>
            </a:r>
            <a:r>
              <a:rPr lang="en-US" sz="800" b="1" dirty="0" err="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ret_code</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FALSE</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6509843" y="2215662"/>
            <a:ext cx="787772" cy="1670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407266" y="5471746"/>
            <a:ext cx="787772" cy="1670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195038" y="4035802"/>
            <a:ext cx="1034562" cy="1932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195038" y="4345782"/>
            <a:ext cx="383931" cy="1423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4000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technique – Condition</a:t>
            </a:r>
          </a:p>
        </p:txBody>
      </p:sp>
      <p:sp>
        <p:nvSpPr>
          <p:cNvPr id="3" name="Text Placeholder 2"/>
          <p:cNvSpPr>
            <a:spLocks noGrp="1"/>
          </p:cNvSpPr>
          <p:nvPr>
            <p:ph type="body" idx="1"/>
          </p:nvPr>
        </p:nvSpPr>
        <p:spPr/>
        <p:txBody>
          <a:bodyPr/>
          <a:lstStyle/>
          <a:p>
            <a:pPr marL="228600" indent="0"/>
            <a:r>
              <a:rPr lang="en-US" sz="1400" dirty="0">
                <a:latin typeface="+mn-lt"/>
              </a:rPr>
              <a:t>Note: </a:t>
            </a:r>
            <a:r>
              <a:rPr lang="en-US" sz="1400" b="1" dirty="0">
                <a:latin typeface="+mn-lt"/>
              </a:rPr>
              <a:t>When variable “a” is used again in another block, we don’t need to test with value “Min”, “Max” to reduce the workload.</a:t>
            </a:r>
          </a:p>
          <a:p>
            <a:pPr marL="228600" indent="0"/>
            <a:r>
              <a:rPr lang="en-US" sz="1400" dirty="0">
                <a:latin typeface="+mn-lt"/>
              </a:rPr>
              <a:t>Ex:</a:t>
            </a:r>
          </a:p>
          <a:p>
            <a:pPr marL="971550" lvl="1" indent="-285750">
              <a:buFont typeface="Arial" panose="020B0604020202020204" pitchFamily="34" charset="0"/>
              <a:buChar char="•"/>
            </a:pPr>
            <a:r>
              <a:rPr lang="en-US" sz="1133" dirty="0">
                <a:latin typeface="+mn-lt"/>
              </a:rPr>
              <a:t>“</a:t>
            </a:r>
            <a:r>
              <a:rPr lang="en-US" sz="1133" dirty="0">
                <a:solidFill>
                  <a:srgbClr val="0000FF"/>
                </a:solidFill>
                <a:latin typeface="+mn-lt"/>
                <a:ea typeface="Times New Roman" panose="02020603050405020304" pitchFamily="18" charset="0"/>
                <a:cs typeface="Times New Roman" panose="02020603050405020304" pitchFamily="18" charset="0"/>
              </a:rPr>
              <a:t>if</a:t>
            </a:r>
            <a:r>
              <a:rPr lang="en-US" sz="1133" dirty="0">
                <a:solidFill>
                  <a:srgbClr val="000000"/>
                </a:solidFill>
                <a:latin typeface="+mn-lt"/>
                <a:ea typeface="Times New Roman" panose="02020603050405020304" pitchFamily="18" charset="0"/>
                <a:cs typeface="Times New Roman" panose="02020603050405020304" pitchFamily="18" charset="0"/>
              </a:rPr>
              <a:t> </a:t>
            </a:r>
            <a:r>
              <a:rPr lang="en-US" sz="1133" dirty="0">
                <a:solidFill>
                  <a:srgbClr val="000080"/>
                </a:solidFill>
                <a:latin typeface="+mn-lt"/>
                <a:ea typeface="Times New Roman" panose="02020603050405020304" pitchFamily="18" charset="0"/>
                <a:cs typeface="Times New Roman" panose="02020603050405020304" pitchFamily="18" charset="0"/>
              </a:rPr>
              <a:t>(</a:t>
            </a:r>
            <a:r>
              <a:rPr lang="en-US" sz="1133" dirty="0">
                <a:solidFill>
                  <a:srgbClr val="000000"/>
                </a:solidFill>
                <a:latin typeface="+mn-lt"/>
                <a:ea typeface="Times New Roman" panose="02020603050405020304" pitchFamily="18" charset="0"/>
                <a:cs typeface="Times New Roman" panose="02020603050405020304" pitchFamily="18" charset="0"/>
              </a:rPr>
              <a:t>a </a:t>
            </a:r>
            <a:r>
              <a:rPr lang="en-US" sz="1133" dirty="0">
                <a:solidFill>
                  <a:srgbClr val="000080"/>
                </a:solidFill>
                <a:latin typeface="+mn-lt"/>
                <a:ea typeface="Times New Roman" panose="02020603050405020304" pitchFamily="18" charset="0"/>
                <a:cs typeface="Times New Roman" panose="02020603050405020304" pitchFamily="18" charset="0"/>
              </a:rPr>
              <a:t>&gt;</a:t>
            </a:r>
            <a:r>
              <a:rPr lang="en-US" sz="1133" dirty="0">
                <a:solidFill>
                  <a:srgbClr val="000000"/>
                </a:solidFill>
                <a:latin typeface="+mn-lt"/>
                <a:ea typeface="Times New Roman" panose="02020603050405020304" pitchFamily="18" charset="0"/>
                <a:cs typeface="Times New Roman" panose="02020603050405020304" pitchFamily="18" charset="0"/>
              </a:rPr>
              <a:t> </a:t>
            </a:r>
            <a:r>
              <a:rPr lang="en-US" sz="1133" dirty="0">
                <a:solidFill>
                  <a:srgbClr val="FF8000"/>
                </a:solidFill>
                <a:latin typeface="+mn-lt"/>
                <a:ea typeface="Times New Roman" panose="02020603050405020304" pitchFamily="18" charset="0"/>
                <a:cs typeface="Times New Roman" panose="02020603050405020304" pitchFamily="18" charset="0"/>
              </a:rPr>
              <a:t>200</a:t>
            </a:r>
            <a:r>
              <a:rPr lang="en-US" sz="1133" dirty="0">
                <a:solidFill>
                  <a:srgbClr val="000080"/>
                </a:solidFill>
                <a:latin typeface="+mn-lt"/>
                <a:ea typeface="Times New Roman" panose="02020603050405020304" pitchFamily="18" charset="0"/>
                <a:cs typeface="Times New Roman" panose="02020603050405020304" pitchFamily="18" charset="0"/>
              </a:rPr>
              <a:t>)</a:t>
            </a:r>
            <a:r>
              <a:rPr lang="en-US" sz="1133" dirty="0">
                <a:latin typeface="+mn-lt"/>
                <a:ea typeface="Times New Roman" panose="02020603050405020304" pitchFamily="18" charset="0"/>
                <a:cs typeface="Times New Roman" panose="02020603050405020304" pitchFamily="18" charset="0"/>
              </a:rPr>
              <a:t>“: Value to test: boundary, boundary+1, boundary-1, Min, Max</a:t>
            </a:r>
          </a:p>
          <a:p>
            <a:pPr marL="971550" lvl="1" indent="-285750">
              <a:buFont typeface="Arial" panose="020B0604020202020204" pitchFamily="34" charset="0"/>
              <a:buChar char="•"/>
            </a:pPr>
            <a:r>
              <a:rPr lang="en-US" sz="1133" dirty="0">
                <a:solidFill>
                  <a:srgbClr val="0000FF"/>
                </a:solidFill>
                <a:latin typeface="+mn-lt"/>
                <a:ea typeface="Times New Roman" panose="02020603050405020304" pitchFamily="18" charset="0"/>
                <a:cs typeface="Times New Roman" panose="02020603050405020304" pitchFamily="18" charset="0"/>
              </a:rPr>
              <a:t>“if</a:t>
            </a:r>
            <a:r>
              <a:rPr lang="en-US" sz="1133" dirty="0">
                <a:solidFill>
                  <a:srgbClr val="000000"/>
                </a:solidFill>
                <a:latin typeface="+mn-lt"/>
                <a:ea typeface="Times New Roman" panose="02020603050405020304" pitchFamily="18" charset="0"/>
                <a:cs typeface="Times New Roman" panose="02020603050405020304" pitchFamily="18" charset="0"/>
              </a:rPr>
              <a:t> </a:t>
            </a:r>
            <a:r>
              <a:rPr lang="en-US" sz="1133" dirty="0">
                <a:solidFill>
                  <a:srgbClr val="000080"/>
                </a:solidFill>
                <a:latin typeface="+mn-lt"/>
                <a:ea typeface="Times New Roman" panose="02020603050405020304" pitchFamily="18" charset="0"/>
                <a:cs typeface="Times New Roman" panose="02020603050405020304" pitchFamily="18" charset="0"/>
              </a:rPr>
              <a:t>(</a:t>
            </a:r>
            <a:r>
              <a:rPr lang="en-US" sz="1133" dirty="0">
                <a:solidFill>
                  <a:srgbClr val="000000"/>
                </a:solidFill>
                <a:latin typeface="+mn-lt"/>
                <a:ea typeface="Times New Roman" panose="02020603050405020304" pitchFamily="18" charset="0"/>
                <a:cs typeface="Times New Roman" panose="02020603050405020304" pitchFamily="18" charset="0"/>
              </a:rPr>
              <a:t>a </a:t>
            </a:r>
            <a:r>
              <a:rPr lang="en-US" sz="1133" dirty="0">
                <a:solidFill>
                  <a:srgbClr val="000080"/>
                </a:solidFill>
                <a:latin typeface="+mn-lt"/>
                <a:ea typeface="Times New Roman" panose="02020603050405020304" pitchFamily="18" charset="0"/>
                <a:cs typeface="Times New Roman" panose="02020603050405020304" pitchFamily="18" charset="0"/>
              </a:rPr>
              <a:t>&gt;</a:t>
            </a:r>
            <a:r>
              <a:rPr lang="en-US" sz="1133" dirty="0">
                <a:solidFill>
                  <a:srgbClr val="000000"/>
                </a:solidFill>
                <a:latin typeface="+mn-lt"/>
                <a:ea typeface="Times New Roman" panose="02020603050405020304" pitchFamily="18" charset="0"/>
                <a:cs typeface="Times New Roman" panose="02020603050405020304" pitchFamily="18" charset="0"/>
              </a:rPr>
              <a:t> </a:t>
            </a:r>
            <a:r>
              <a:rPr lang="en-US" sz="1133" dirty="0">
                <a:solidFill>
                  <a:srgbClr val="FF8000"/>
                </a:solidFill>
                <a:latin typeface="+mn-lt"/>
                <a:ea typeface="Times New Roman" panose="02020603050405020304" pitchFamily="18" charset="0"/>
                <a:cs typeface="Times New Roman" panose="02020603050405020304" pitchFamily="18" charset="0"/>
              </a:rPr>
              <a:t>100</a:t>
            </a:r>
            <a:r>
              <a:rPr lang="en-US" sz="1133" dirty="0">
                <a:solidFill>
                  <a:srgbClr val="000080"/>
                </a:solidFill>
                <a:latin typeface="+mn-lt"/>
                <a:ea typeface="Times New Roman" panose="02020603050405020304" pitchFamily="18" charset="0"/>
                <a:cs typeface="Times New Roman" panose="02020603050405020304" pitchFamily="18" charset="0"/>
              </a:rPr>
              <a:t>)“: </a:t>
            </a:r>
            <a:r>
              <a:rPr lang="en-US" sz="1133" dirty="0">
                <a:ea typeface="Times New Roman" panose="02020603050405020304" pitchFamily="18" charset="0"/>
                <a:cs typeface="Times New Roman" panose="02020603050405020304" pitchFamily="18" charset="0"/>
              </a:rPr>
              <a:t>Value to test: boundary, boundary+1, boundary-1, </a:t>
            </a:r>
            <a:r>
              <a:rPr lang="en-US" sz="1133" strike="sngStrike" dirty="0">
                <a:solidFill>
                  <a:srgbClr val="FF0000"/>
                </a:solidFill>
                <a:ea typeface="Times New Roman" panose="02020603050405020304" pitchFamily="18" charset="0"/>
                <a:cs typeface="Times New Roman" panose="02020603050405020304" pitchFamily="18" charset="0"/>
              </a:rPr>
              <a:t>Min, Max</a:t>
            </a:r>
          </a:p>
        </p:txBody>
      </p:sp>
      <p:grpSp>
        <p:nvGrpSpPr>
          <p:cNvPr id="4" name="Group 3"/>
          <p:cNvGrpSpPr/>
          <p:nvPr/>
        </p:nvGrpSpPr>
        <p:grpSpPr>
          <a:xfrm>
            <a:off x="4879883" y="3147217"/>
            <a:ext cx="2423834" cy="1775850"/>
            <a:chOff x="6309212" y="3259888"/>
            <a:chExt cx="5003391" cy="1775850"/>
          </a:xfrm>
        </p:grpSpPr>
        <p:sp>
          <p:nvSpPr>
            <p:cNvPr id="13" name="Rectangle 1"/>
            <p:cNvSpPr>
              <a:spLocks noChangeArrowheads="1"/>
            </p:cNvSpPr>
            <p:nvPr/>
          </p:nvSpPr>
          <p:spPr bwMode="auto">
            <a:xfrm>
              <a:off x="6309213" y="3259888"/>
              <a:ext cx="5003390" cy="177585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64008" numCol="1" anchor="ctr" anchorCtr="0" compatLnSpc="1">
              <a:prstTxWarp prst="textNoShape">
                <a:avLst/>
              </a:prstTxWarp>
              <a:spAutoFit/>
            </a:bodyPr>
            <a:lstStyle/>
            <a:p>
              <a:pPr>
                <a:lnSpc>
                  <a:spcPct val="107000"/>
                </a:lnSpc>
              </a:pPr>
              <a:r>
                <a:rPr lang="en-US" sz="10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if</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&gt;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200</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switch</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b</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case</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case</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if</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&gt;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100</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6309212" y="3341077"/>
              <a:ext cx="2262815" cy="1588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063842" y="4281852"/>
              <a:ext cx="2450180" cy="1852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766109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technique – Condition</a:t>
            </a:r>
          </a:p>
        </p:txBody>
      </p:sp>
      <p:sp>
        <p:nvSpPr>
          <p:cNvPr id="3" name="Text Placeholder 2"/>
          <p:cNvSpPr>
            <a:spLocks noGrp="1"/>
          </p:cNvSpPr>
          <p:nvPr>
            <p:ph type="body" idx="1"/>
          </p:nvPr>
        </p:nvSpPr>
        <p:spPr/>
        <p:txBody>
          <a:bodyPr/>
          <a:lstStyle/>
          <a:p>
            <a:pPr marL="228600" indent="0"/>
            <a:r>
              <a:rPr lang="en-US" sz="1133" dirty="0">
                <a:solidFill>
                  <a:schemeClr val="tx1"/>
                </a:solidFill>
                <a:ea typeface="Times New Roman" panose="02020603050405020304" pitchFamily="18" charset="0"/>
                <a:cs typeface="Times New Roman" panose="02020603050405020304" pitchFamily="18" charset="0"/>
              </a:rPr>
              <a:t>Example: Confirm the result T/F of the conditions in function “func4” base on Coverage Merge:</a:t>
            </a:r>
          </a:p>
        </p:txBody>
      </p:sp>
      <p:grpSp>
        <p:nvGrpSpPr>
          <p:cNvPr id="7" name="Group 6"/>
          <p:cNvGrpSpPr/>
          <p:nvPr/>
        </p:nvGrpSpPr>
        <p:grpSpPr>
          <a:xfrm>
            <a:off x="83645" y="1839728"/>
            <a:ext cx="3037456" cy="4105077"/>
            <a:chOff x="4044496" y="1948547"/>
            <a:chExt cx="3037456" cy="4105077"/>
          </a:xfrm>
        </p:grpSpPr>
        <p:sp>
          <p:nvSpPr>
            <p:cNvPr id="11" name="Rectangle 1"/>
            <p:cNvSpPr>
              <a:spLocks noChangeArrowheads="1"/>
            </p:cNvSpPr>
            <p:nvPr/>
          </p:nvSpPr>
          <p:spPr bwMode="auto">
            <a:xfrm>
              <a:off x="4044496" y="1948547"/>
              <a:ext cx="3037456" cy="410507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64008" numCol="1" anchor="ctr" anchorCtr="0" compatLnSpc="1">
              <a:prstTxWarp prst="textNoShape">
                <a:avLst/>
              </a:prstTxWarp>
              <a:spAutoFit/>
            </a:bodyPr>
            <a:lstStyle/>
            <a:p>
              <a:pPr>
                <a:lnSpc>
                  <a:spcPct val="107000"/>
                </a:lnSpc>
              </a:pPr>
              <a:r>
                <a:rPr lang="en-US" sz="105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func4</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code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return_value</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FALSE</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if</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gb_a</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&gt;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10</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if</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gb_b</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&gt;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20</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&amp;&amp;</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gb_c</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&gt;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30</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gb_out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0</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else</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gb_out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1</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return_value</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FALSE</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else</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switch</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code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case</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1</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gb_out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1</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break</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Rectangle 14"/>
            <p:cNvSpPr/>
            <p:nvPr/>
          </p:nvSpPr>
          <p:spPr>
            <a:xfrm>
              <a:off x="4271467" y="2735143"/>
              <a:ext cx="1319707" cy="1604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962593" y="3009900"/>
              <a:ext cx="790507" cy="2727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999885" y="3009900"/>
              <a:ext cx="790507" cy="2727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3247085" y="1824377"/>
            <a:ext cx="3629965" cy="4623680"/>
            <a:chOff x="7328737" y="1948547"/>
            <a:chExt cx="3629965" cy="4623680"/>
          </a:xfrm>
        </p:grpSpPr>
        <p:sp>
          <p:nvSpPr>
            <p:cNvPr id="12" name="Rectangle 1"/>
            <p:cNvSpPr>
              <a:spLocks noChangeArrowheads="1"/>
            </p:cNvSpPr>
            <p:nvPr/>
          </p:nvSpPr>
          <p:spPr bwMode="auto">
            <a:xfrm>
              <a:off x="7328737" y="1948547"/>
              <a:ext cx="3629965" cy="462368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64008" numCol="1" anchor="ctr" anchorCtr="0" compatLnSpc="1">
              <a:prstTxWarp prst="textNoShape">
                <a:avLst/>
              </a:prstTxWarp>
              <a:spAutoFit/>
            </a:bodyPr>
            <a:lstStyle/>
            <a:p>
              <a:pPr>
                <a:lnSpc>
                  <a:spcPct val="107000"/>
                </a:lnSpc>
              </a:pPr>
              <a:r>
                <a:rPr lang="en-US" sz="105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            case</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2</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gb_out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2</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break</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case</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3</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gb_out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3</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break</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default</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gb_out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1</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break</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return_value</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FALSE</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The conditional below uses the above</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calculation result (</a:t>
              </a:r>
              <a:r>
                <a:rPr lang="en-US" sz="105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gb_out</a:t>
              </a:r>
              <a:r>
                <a:rPr lang="en-US" sz="105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Dynamic boundary values may not be</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statically analyzed.</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if</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gb_d</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gb_out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gb_out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4</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else</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gb_out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5</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return</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return_value</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7590560" y="4752975"/>
              <a:ext cx="1677265" cy="2095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p:cNvPicPr>
            <a:picLocks noChangeAspect="1"/>
          </p:cNvPicPr>
          <p:nvPr/>
        </p:nvPicPr>
        <p:blipFill>
          <a:blip r:embed="rId3"/>
          <a:stretch>
            <a:fillRect/>
          </a:stretch>
        </p:blipFill>
        <p:spPr>
          <a:xfrm>
            <a:off x="7138873" y="1824377"/>
            <a:ext cx="4798922" cy="4623680"/>
          </a:xfrm>
          <a:prstGeom prst="rect">
            <a:avLst/>
          </a:prstGeom>
        </p:spPr>
      </p:pic>
    </p:spTree>
    <p:extLst>
      <p:ext uri="{BB962C8B-B14F-4D97-AF65-F5344CB8AC3E}">
        <p14:creationId xmlns:p14="http://schemas.microsoft.com/office/powerpoint/2010/main" val="2132954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technique – Switch case</a:t>
            </a:r>
          </a:p>
        </p:txBody>
      </p:sp>
      <p:sp>
        <p:nvSpPr>
          <p:cNvPr id="3" name="Text Placeholder 2"/>
          <p:cNvSpPr>
            <a:spLocks noGrp="1"/>
          </p:cNvSpPr>
          <p:nvPr>
            <p:ph type="body" idx="1"/>
          </p:nvPr>
        </p:nvSpPr>
        <p:spPr/>
        <p:txBody>
          <a:bodyPr/>
          <a:lstStyle/>
          <a:p>
            <a:pPr marL="228600" indent="0"/>
            <a:r>
              <a:rPr lang="en-US" sz="1400" b="1" dirty="0"/>
              <a:t>Point 4 “switch case”</a:t>
            </a:r>
            <a:r>
              <a:rPr lang="en-US" sz="1400" dirty="0"/>
              <a:t>: Confirm the boundary value of each “case” in block “switch/case” is covered or not.</a:t>
            </a:r>
          </a:p>
          <a:p>
            <a:pPr marL="228600" indent="0"/>
            <a:endParaRPr lang="en-US" sz="1400" dirty="0"/>
          </a:p>
        </p:txBody>
      </p:sp>
      <p:grpSp>
        <p:nvGrpSpPr>
          <p:cNvPr id="16" name="Group 15"/>
          <p:cNvGrpSpPr/>
          <p:nvPr/>
        </p:nvGrpSpPr>
        <p:grpSpPr>
          <a:xfrm>
            <a:off x="7832627" y="1721564"/>
            <a:ext cx="3132553" cy="4609831"/>
            <a:chOff x="4075967" y="1675844"/>
            <a:chExt cx="3132553" cy="4609831"/>
          </a:xfrm>
        </p:grpSpPr>
        <p:sp>
          <p:nvSpPr>
            <p:cNvPr id="5" name="Rectangle 1"/>
            <p:cNvSpPr>
              <a:spLocks noChangeArrowheads="1"/>
            </p:cNvSpPr>
            <p:nvPr/>
          </p:nvSpPr>
          <p:spPr bwMode="auto">
            <a:xfrm>
              <a:off x="4075967" y="1675844"/>
              <a:ext cx="3132553" cy="460983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64008" numCol="1" anchor="ctr" anchorCtr="0" compatLnSpc="1">
              <a:prstTxWarp prst="textNoShape">
                <a:avLst/>
              </a:prstTxWarp>
              <a:spAutoFit/>
            </a:bodyPr>
            <a:lstStyle/>
            <a:p>
              <a:pPr>
                <a:lnSpc>
                  <a:spcPct val="107000"/>
                </a:lnSpc>
              </a:pPr>
              <a:r>
                <a:rPr lang="en-US" sz="8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void</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func1</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enable</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mode</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input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if</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enable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switch</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mode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case</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0</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latin typeface="Courier New" panose="02070309020205020404" pitchFamily="49" charset="0"/>
                  <a:ea typeface="Times New Roman" panose="02020603050405020304" pitchFamily="18" charset="0"/>
                  <a:cs typeface="Times New Roman" panose="02020603050405020304" pitchFamily="18" charset="0"/>
                </a:rPr>
                <a:t>gb_result</a:t>
              </a:r>
              <a:r>
                <a:rPr lang="en-US" sz="800" b="1" dirty="0" err="1">
                  <a:latin typeface="Courier New" panose="02070309020205020404" pitchFamily="49" charset="0"/>
                  <a:ea typeface="Times New Roman" panose="02020603050405020304" pitchFamily="18" charset="0"/>
                  <a:cs typeface="Times New Roman" panose="02020603050405020304" pitchFamily="18" charset="0"/>
                </a:rPr>
                <a:t>.</a:t>
              </a:r>
              <a:r>
                <a:rPr lang="en-US" sz="800" dirty="0" err="1">
                  <a:latin typeface="Courier New" panose="02070309020205020404" pitchFamily="49" charset="0"/>
                  <a:ea typeface="Times New Roman" panose="02020603050405020304" pitchFamily="18" charset="0"/>
                  <a:cs typeface="Times New Roman" panose="02020603050405020304" pitchFamily="18" charset="0"/>
                </a:rPr>
                <a:t>data</a:t>
              </a:r>
              <a:r>
                <a:rPr lang="en-US" sz="800" dirty="0">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latin typeface="Courier New" panose="02070309020205020404" pitchFamily="49" charset="0"/>
                  <a:ea typeface="Times New Roman" panose="02020603050405020304" pitchFamily="18" charset="0"/>
                  <a:cs typeface="Times New Roman" panose="02020603050405020304" pitchFamily="18" charset="0"/>
                </a:rPr>
                <a:t>=</a:t>
              </a:r>
              <a:r>
                <a:rPr lang="en-US" sz="800" dirty="0">
                  <a:latin typeface="Courier New" panose="02070309020205020404" pitchFamily="49" charset="0"/>
                  <a:ea typeface="Times New Roman" panose="02020603050405020304" pitchFamily="18" charset="0"/>
                  <a:cs typeface="Times New Roman" panose="02020603050405020304" pitchFamily="18" charset="0"/>
                </a:rPr>
                <a:t> input</a:t>
              </a:r>
              <a:r>
                <a:rPr lang="en-US" sz="800" b="1" dirty="0">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break</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case</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1</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latin typeface="Courier New" panose="02070309020205020404" pitchFamily="49" charset="0"/>
                  <a:ea typeface="Times New Roman" panose="02020603050405020304" pitchFamily="18" charset="0"/>
                  <a:cs typeface="Times New Roman" panose="02020603050405020304" pitchFamily="18" charset="0"/>
                </a:rPr>
                <a:t>gb_result</a:t>
              </a:r>
              <a:r>
                <a:rPr lang="en-US" sz="800" b="1" dirty="0" err="1">
                  <a:latin typeface="Courier New" panose="02070309020205020404" pitchFamily="49" charset="0"/>
                  <a:ea typeface="Times New Roman" panose="02020603050405020304" pitchFamily="18" charset="0"/>
                  <a:cs typeface="Times New Roman" panose="02020603050405020304" pitchFamily="18" charset="0"/>
                </a:rPr>
                <a:t>.</a:t>
              </a:r>
              <a:r>
                <a:rPr lang="en-US" sz="800" dirty="0" err="1">
                  <a:latin typeface="Courier New" panose="02070309020205020404" pitchFamily="49" charset="0"/>
                  <a:ea typeface="Times New Roman" panose="02020603050405020304" pitchFamily="18" charset="0"/>
                  <a:cs typeface="Times New Roman" panose="02020603050405020304" pitchFamily="18" charset="0"/>
                </a:rPr>
                <a:t>data</a:t>
              </a:r>
              <a:r>
                <a:rPr lang="en-US" sz="800" dirty="0">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latin typeface="Courier New" panose="02070309020205020404" pitchFamily="49" charset="0"/>
                  <a:ea typeface="Times New Roman" panose="02020603050405020304" pitchFamily="18" charset="0"/>
                  <a:cs typeface="Times New Roman" panose="02020603050405020304" pitchFamily="18" charset="0"/>
                </a:rPr>
                <a:t>=</a:t>
              </a:r>
              <a:r>
                <a:rPr lang="en-US" sz="800" dirty="0">
                  <a:latin typeface="Courier New" panose="02070309020205020404" pitchFamily="49" charset="0"/>
                  <a:ea typeface="Times New Roman" panose="02020603050405020304" pitchFamily="18" charset="0"/>
                  <a:cs typeface="Times New Roman" panose="02020603050405020304" pitchFamily="18" charset="0"/>
                </a:rPr>
                <a:t> input </a:t>
              </a:r>
              <a:r>
                <a:rPr lang="en-US" sz="800" b="1" dirty="0">
                  <a:latin typeface="Courier New" panose="02070309020205020404" pitchFamily="49" charset="0"/>
                  <a:ea typeface="Times New Roman" panose="02020603050405020304" pitchFamily="18" charset="0"/>
                  <a:cs typeface="Times New Roman" panose="02020603050405020304" pitchFamily="18" charset="0"/>
                </a:rPr>
                <a:t>*</a:t>
              </a:r>
              <a:r>
                <a:rPr lang="en-US" sz="800" dirty="0">
                  <a:latin typeface="Courier New" panose="02070309020205020404" pitchFamily="49" charset="0"/>
                  <a:ea typeface="Times New Roman" panose="02020603050405020304" pitchFamily="18" charset="0"/>
                  <a:cs typeface="Times New Roman" panose="02020603050405020304" pitchFamily="18" charset="0"/>
                </a:rPr>
                <a:t> 10</a:t>
              </a:r>
              <a:r>
                <a:rPr lang="en-US" sz="800" b="1" dirty="0">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break</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case</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2</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latin typeface="Courier New" panose="02070309020205020404" pitchFamily="49" charset="0"/>
                  <a:ea typeface="Times New Roman" panose="02020603050405020304" pitchFamily="18" charset="0"/>
                  <a:cs typeface="Times New Roman" panose="02020603050405020304" pitchFamily="18" charset="0"/>
                </a:rPr>
                <a:t>gb_result</a:t>
              </a:r>
              <a:r>
                <a:rPr lang="en-US" sz="800" b="1" dirty="0" err="1">
                  <a:latin typeface="Courier New" panose="02070309020205020404" pitchFamily="49" charset="0"/>
                  <a:ea typeface="Times New Roman" panose="02020603050405020304" pitchFamily="18" charset="0"/>
                  <a:cs typeface="Times New Roman" panose="02020603050405020304" pitchFamily="18" charset="0"/>
                </a:rPr>
                <a:t>.</a:t>
              </a:r>
              <a:r>
                <a:rPr lang="en-US" sz="800" dirty="0" err="1">
                  <a:latin typeface="Courier New" panose="02070309020205020404" pitchFamily="49" charset="0"/>
                  <a:ea typeface="Times New Roman" panose="02020603050405020304" pitchFamily="18" charset="0"/>
                  <a:cs typeface="Times New Roman" panose="02020603050405020304" pitchFamily="18" charset="0"/>
                </a:rPr>
                <a:t>data</a:t>
              </a:r>
              <a:r>
                <a:rPr lang="en-US" sz="800" dirty="0">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latin typeface="Courier New" panose="02070309020205020404" pitchFamily="49" charset="0"/>
                  <a:ea typeface="Times New Roman" panose="02020603050405020304" pitchFamily="18" charset="0"/>
                  <a:cs typeface="Times New Roman" panose="02020603050405020304" pitchFamily="18" charset="0"/>
                </a:rPr>
                <a:t>=</a:t>
              </a:r>
              <a:r>
                <a:rPr lang="en-US" sz="800" dirty="0">
                  <a:latin typeface="Courier New" panose="02070309020205020404" pitchFamily="49" charset="0"/>
                  <a:ea typeface="Times New Roman" panose="02020603050405020304" pitchFamily="18" charset="0"/>
                  <a:cs typeface="Times New Roman" panose="02020603050405020304" pitchFamily="18" charset="0"/>
                </a:rPr>
                <a:t> input </a:t>
              </a:r>
              <a:r>
                <a:rPr lang="en-US" sz="800" b="1" dirty="0">
                  <a:latin typeface="Courier New" panose="02070309020205020404" pitchFamily="49" charset="0"/>
                  <a:ea typeface="Times New Roman" panose="02020603050405020304" pitchFamily="18" charset="0"/>
                  <a:cs typeface="Times New Roman" panose="02020603050405020304" pitchFamily="18" charset="0"/>
                </a:rPr>
                <a:t>*</a:t>
              </a:r>
              <a:r>
                <a:rPr lang="en-US" sz="800" dirty="0">
                  <a:latin typeface="Courier New" panose="02070309020205020404" pitchFamily="49" charset="0"/>
                  <a:ea typeface="Times New Roman" panose="02020603050405020304" pitchFamily="18" charset="0"/>
                  <a:cs typeface="Times New Roman" panose="02020603050405020304" pitchFamily="18" charset="0"/>
                </a:rPr>
                <a:t> 100</a:t>
              </a:r>
              <a:r>
                <a:rPr lang="en-US" sz="800" b="1" dirty="0">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break</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case</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3</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if</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input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&gt; </a:t>
              </a:r>
              <a:r>
                <a:rPr lang="en-US" sz="8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100</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gb_result</a:t>
              </a:r>
              <a:r>
                <a:rPr lang="en-US" sz="800" b="1" dirty="0" err="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data</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10000</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else</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latin typeface="Courier New" panose="02070309020205020404" pitchFamily="49" charset="0"/>
                  <a:ea typeface="Times New Roman" panose="02020603050405020304" pitchFamily="18" charset="0"/>
                  <a:cs typeface="Times New Roman" panose="02020603050405020304" pitchFamily="18" charset="0"/>
                </a:rPr>
                <a:t>gb_result</a:t>
              </a:r>
              <a:r>
                <a:rPr lang="en-US" sz="800" b="1" dirty="0" err="1">
                  <a:latin typeface="Courier New" panose="02070309020205020404" pitchFamily="49" charset="0"/>
                  <a:ea typeface="Times New Roman" panose="02020603050405020304" pitchFamily="18" charset="0"/>
                  <a:cs typeface="Times New Roman" panose="02020603050405020304" pitchFamily="18" charset="0"/>
                </a:rPr>
                <a:t>.</a:t>
              </a:r>
              <a:r>
                <a:rPr lang="en-US" sz="800" dirty="0" err="1">
                  <a:latin typeface="Courier New" panose="02070309020205020404" pitchFamily="49" charset="0"/>
                  <a:ea typeface="Times New Roman" panose="02020603050405020304" pitchFamily="18" charset="0"/>
                  <a:cs typeface="Times New Roman" panose="02020603050405020304" pitchFamily="18" charset="0"/>
                </a:rPr>
                <a:t>data</a:t>
              </a:r>
              <a:r>
                <a:rPr lang="en-US" sz="800" dirty="0">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latin typeface="Courier New" panose="02070309020205020404" pitchFamily="49" charset="0"/>
                  <a:ea typeface="Times New Roman" panose="02020603050405020304" pitchFamily="18" charset="0"/>
                  <a:cs typeface="Times New Roman" panose="02020603050405020304" pitchFamily="18" charset="0"/>
                </a:rPr>
                <a:t>=</a:t>
              </a:r>
              <a:r>
                <a:rPr lang="en-US" sz="800" dirty="0">
                  <a:latin typeface="Courier New" panose="02070309020205020404" pitchFamily="49" charset="0"/>
                  <a:ea typeface="Times New Roman" panose="02020603050405020304" pitchFamily="18" charset="0"/>
                  <a:cs typeface="Times New Roman" panose="02020603050405020304" pitchFamily="18" charset="0"/>
                </a:rPr>
                <a:t> input </a:t>
              </a:r>
              <a:r>
                <a:rPr lang="en-US" sz="800" b="1" dirty="0">
                  <a:latin typeface="Courier New" panose="02070309020205020404" pitchFamily="49" charset="0"/>
                  <a:ea typeface="Times New Roman" panose="02020603050405020304" pitchFamily="18" charset="0"/>
                  <a:cs typeface="Times New Roman" panose="02020603050405020304" pitchFamily="18" charset="0"/>
                </a:rPr>
                <a:t>*</a:t>
              </a:r>
              <a:r>
                <a:rPr lang="en-US" sz="800" dirty="0">
                  <a:latin typeface="Courier New" panose="02070309020205020404" pitchFamily="49" charset="0"/>
                  <a:ea typeface="Times New Roman" panose="02020603050405020304" pitchFamily="18" charset="0"/>
                  <a:cs typeface="Times New Roman" panose="02020603050405020304" pitchFamily="18" charset="0"/>
                </a:rPr>
                <a:t>100</a:t>
              </a:r>
              <a:r>
                <a:rPr lang="en-US" sz="800" b="1" dirty="0">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break</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default</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gb_result</a:t>
              </a:r>
              <a:r>
                <a:rPr lang="en-US" sz="800" b="1" dirty="0" err="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data</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1</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return code</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gb_result</a:t>
              </a:r>
              <a:r>
                <a:rPr lang="en-US" sz="800" b="1" dirty="0" err="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ret_code</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TRUE</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else</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gb_result</a:t>
              </a:r>
              <a:r>
                <a:rPr lang="en-US" sz="800" b="1" dirty="0" err="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data</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0</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gb_result</a:t>
              </a:r>
              <a:r>
                <a:rPr lang="en-US" sz="800" b="1" dirty="0" err="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ret_code</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FALSE</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8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4465711" y="2317964"/>
              <a:ext cx="1073443" cy="1966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739054" y="2584938"/>
              <a:ext cx="527538" cy="13321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739054" y="2985125"/>
              <a:ext cx="527538" cy="13321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755466" y="3383123"/>
              <a:ext cx="527538" cy="13321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755466" y="3781121"/>
              <a:ext cx="527538" cy="13321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p:cNvSpPr/>
          <p:nvPr/>
        </p:nvSpPr>
        <p:spPr>
          <a:xfrm>
            <a:off x="752475" y="1711042"/>
            <a:ext cx="4914900" cy="3757773"/>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300" dirty="0">
                <a:solidFill>
                  <a:schemeClr val="tx1"/>
                </a:solidFill>
              </a:rPr>
              <a:t>Explanation:</a:t>
            </a:r>
          </a:p>
          <a:p>
            <a:pPr algn="just"/>
            <a:r>
              <a:rPr lang="en-US" sz="1300" dirty="0">
                <a:solidFill>
                  <a:schemeClr val="tx1"/>
                </a:solidFill>
              </a:rPr>
              <a:t>- We will apply point 4 “switch case” for the which statement has “</a:t>
            </a:r>
            <a:r>
              <a:rPr lang="en-US" sz="1300" dirty="0">
                <a:solidFill>
                  <a:srgbClr val="FF0000"/>
                </a:solidFill>
              </a:rPr>
              <a:t>switch/case statement</a:t>
            </a:r>
            <a:r>
              <a:rPr lang="en-US" sz="1300" dirty="0">
                <a:solidFill>
                  <a:schemeClr val="tx1"/>
                </a:solidFill>
              </a:rPr>
              <a:t>”.</a:t>
            </a:r>
          </a:p>
          <a:p>
            <a:pPr algn="just"/>
            <a:r>
              <a:rPr lang="en-US" sz="1300" dirty="0">
                <a:solidFill>
                  <a:schemeClr val="tx1"/>
                </a:solidFill>
              </a:rPr>
              <a:t>- </a:t>
            </a:r>
            <a:r>
              <a:rPr lang="en-US" sz="1300" dirty="0">
                <a:solidFill>
                  <a:srgbClr val="FF0000"/>
                </a:solidFill>
              </a:rPr>
              <a:t>Analyze</a:t>
            </a:r>
            <a:r>
              <a:rPr lang="en-US" sz="1300" dirty="0">
                <a:solidFill>
                  <a:schemeClr val="tx1"/>
                </a:solidFill>
              </a:rPr>
              <a:t> the boundary value for each case in block “switch/case” </a:t>
            </a:r>
            <a:r>
              <a:rPr lang="en-US" sz="1300" dirty="0">
                <a:solidFill>
                  <a:srgbClr val="FF0000"/>
                </a:solidFill>
              </a:rPr>
              <a:t>base on the source code</a:t>
            </a:r>
            <a:r>
              <a:rPr lang="en-US" sz="1300" dirty="0">
                <a:solidFill>
                  <a:schemeClr val="tx1"/>
                </a:solidFill>
              </a:rPr>
              <a:t>. And the </a:t>
            </a:r>
            <a:br>
              <a:rPr lang="en-US" sz="1300" dirty="0">
                <a:solidFill>
                  <a:schemeClr val="tx1"/>
                </a:solidFill>
              </a:rPr>
            </a:br>
            <a:r>
              <a:rPr lang="en-US" sz="1300" dirty="0">
                <a:solidFill>
                  <a:schemeClr val="tx1"/>
                </a:solidFill>
              </a:rPr>
              <a:t>default case” you can use any value in the range value of “input variable” to cover</a:t>
            </a:r>
          </a:p>
          <a:p>
            <a:pPr algn="just"/>
            <a:endParaRPr lang="en-US" sz="1300" dirty="0">
              <a:solidFill>
                <a:schemeClr val="tx1"/>
              </a:solidFill>
            </a:endParaRPr>
          </a:p>
          <a:p>
            <a:pPr algn="just"/>
            <a:r>
              <a:rPr lang="en-US" sz="1300" dirty="0">
                <a:solidFill>
                  <a:schemeClr val="tx1"/>
                </a:solidFill>
              </a:rPr>
              <a:t>Example for statement “</a:t>
            </a:r>
            <a:r>
              <a:rPr lang="en-US" sz="1300" dirty="0">
                <a:solidFill>
                  <a:srgbClr val="FF0000"/>
                </a:solidFill>
                <a:ea typeface="Times New Roman" panose="02020603050405020304" pitchFamily="18" charset="0"/>
                <a:cs typeface="Times New Roman" panose="02020603050405020304" pitchFamily="18" charset="0"/>
              </a:rPr>
              <a:t>switch (mode)</a:t>
            </a:r>
            <a:r>
              <a:rPr lang="en-US" sz="1300" dirty="0">
                <a:solidFill>
                  <a:schemeClr val="tx1"/>
                </a:solidFill>
                <a:ea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300" dirty="0">
                <a:solidFill>
                  <a:schemeClr val="tx1"/>
                </a:solidFill>
              </a:rPr>
              <a:t>Input variable: “</a:t>
            </a:r>
            <a:r>
              <a:rPr lang="en-US" sz="1300" dirty="0">
                <a:solidFill>
                  <a:schemeClr val="accent6"/>
                </a:solidFill>
              </a:rPr>
              <a:t>mode</a:t>
            </a:r>
            <a:r>
              <a:rPr lang="en-US" sz="1300" dirty="0">
                <a:solidFill>
                  <a:schemeClr val="tx1"/>
                </a:solidFill>
              </a:rPr>
              <a:t>”</a:t>
            </a:r>
          </a:p>
          <a:p>
            <a:pPr marL="285750" indent="-285750">
              <a:buFont typeface="Arial" panose="020B0604020202020204" pitchFamily="34" charset="0"/>
              <a:buChar char="•"/>
            </a:pPr>
            <a:r>
              <a:rPr lang="en-US" sz="1300" dirty="0">
                <a:solidFill>
                  <a:schemeClr val="tx1"/>
                </a:solidFill>
              </a:rPr>
              <a:t>Boundary for case 0: 0</a:t>
            </a:r>
          </a:p>
          <a:p>
            <a:pPr marL="285750" indent="-285750">
              <a:buFont typeface="Arial" panose="020B0604020202020204" pitchFamily="34" charset="0"/>
              <a:buChar char="•"/>
            </a:pPr>
            <a:r>
              <a:rPr lang="en-US" sz="1300" dirty="0">
                <a:solidFill>
                  <a:schemeClr val="tx1"/>
                </a:solidFill>
              </a:rPr>
              <a:t>Boundary for case 1: 1</a:t>
            </a:r>
          </a:p>
          <a:p>
            <a:pPr marL="285750" indent="-285750">
              <a:buFont typeface="Arial" panose="020B0604020202020204" pitchFamily="34" charset="0"/>
              <a:buChar char="•"/>
            </a:pPr>
            <a:r>
              <a:rPr lang="en-US" sz="1300" dirty="0">
                <a:solidFill>
                  <a:schemeClr val="tx1"/>
                </a:solidFill>
              </a:rPr>
              <a:t>Boundary for case 2: 2</a:t>
            </a:r>
          </a:p>
          <a:p>
            <a:pPr marL="285750" indent="-285750">
              <a:buFont typeface="Arial" panose="020B0604020202020204" pitchFamily="34" charset="0"/>
              <a:buChar char="•"/>
            </a:pPr>
            <a:r>
              <a:rPr lang="en-US" sz="1300" dirty="0">
                <a:solidFill>
                  <a:schemeClr val="tx1"/>
                </a:solidFill>
              </a:rPr>
              <a:t>Boundary for case 3: 3</a:t>
            </a:r>
          </a:p>
          <a:p>
            <a:pPr marL="285750" indent="-285750">
              <a:buFont typeface="Arial" panose="020B0604020202020204" pitchFamily="34" charset="0"/>
              <a:buChar char="•"/>
            </a:pPr>
            <a:r>
              <a:rPr lang="en-US" sz="1300" dirty="0">
                <a:solidFill>
                  <a:schemeClr val="tx1"/>
                </a:solidFill>
              </a:rPr>
              <a:t>Representative value for case “default”: 4</a:t>
            </a:r>
          </a:p>
          <a:p>
            <a:pPr marL="285750" indent="-285750" algn="just">
              <a:buFont typeface="Wingdings" panose="05000000000000000000" pitchFamily="2" charset="2"/>
              <a:buChar char="è"/>
            </a:pPr>
            <a:r>
              <a:rPr lang="en-US" sz="1300" dirty="0">
                <a:solidFill>
                  <a:schemeClr val="tx1"/>
                </a:solidFill>
              </a:rPr>
              <a:t>Value to test: “0”, “1”, “2”, “3”, “4”</a:t>
            </a:r>
          </a:p>
          <a:p>
            <a:pPr marL="285750" indent="-285750" algn="just">
              <a:buFont typeface="Wingdings" panose="05000000000000000000" pitchFamily="2" charset="2"/>
              <a:buChar char="è"/>
            </a:pPr>
            <a:r>
              <a:rPr lang="en-US" sz="1300" dirty="0">
                <a:solidFill>
                  <a:schemeClr val="tx1"/>
                </a:solidFill>
              </a:rPr>
              <a:t>Confirm the coverage for each case is covered? If not, please record this bug in Bug List document.</a:t>
            </a:r>
          </a:p>
        </p:txBody>
      </p:sp>
    </p:spTree>
    <p:extLst>
      <p:ext uri="{BB962C8B-B14F-4D97-AF65-F5344CB8AC3E}">
        <p14:creationId xmlns:p14="http://schemas.microsoft.com/office/powerpoint/2010/main" val="11360104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technique – Division Zero</a:t>
            </a:r>
          </a:p>
        </p:txBody>
      </p:sp>
      <p:sp>
        <p:nvSpPr>
          <p:cNvPr id="3" name="Text Placeholder 2"/>
          <p:cNvSpPr>
            <a:spLocks noGrp="1"/>
          </p:cNvSpPr>
          <p:nvPr>
            <p:ph type="body" idx="1"/>
          </p:nvPr>
        </p:nvSpPr>
        <p:spPr/>
        <p:txBody>
          <a:bodyPr/>
          <a:lstStyle/>
          <a:p>
            <a:pPr marL="228600" indent="0"/>
            <a:r>
              <a:rPr lang="en-US" sz="1400" b="1" dirty="0"/>
              <a:t>Point 5 “Division Zero”</a:t>
            </a:r>
            <a:r>
              <a:rPr lang="en-US" sz="1400" dirty="0"/>
              <a:t>: Confirm the calculation of the division operation has no division zero case.</a:t>
            </a:r>
          </a:p>
          <a:p>
            <a:pPr marL="228600" indent="0"/>
            <a:endParaRPr lang="en-US" sz="1400" dirty="0"/>
          </a:p>
        </p:txBody>
      </p:sp>
      <p:sp>
        <p:nvSpPr>
          <p:cNvPr id="5" name="Rectangle 1"/>
          <p:cNvSpPr>
            <a:spLocks noChangeArrowheads="1"/>
          </p:cNvSpPr>
          <p:nvPr/>
        </p:nvSpPr>
        <p:spPr bwMode="auto">
          <a:xfrm>
            <a:off x="7832627" y="1750778"/>
            <a:ext cx="3132553" cy="145768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64008" numCol="1" anchor="ctr" anchorCtr="0" compatLnSpc="1">
            <a:prstTxWarp prst="textNoShape">
              <a:avLst/>
            </a:prstTxWarp>
            <a:spAutoFit/>
          </a:bodyPr>
          <a:lstStyle/>
          <a:p>
            <a:pPr>
              <a:lnSpc>
                <a:spcPct val="107000"/>
              </a:lnSpc>
            </a:pPr>
            <a:r>
              <a:rPr lang="en-US" sz="10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const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CALIB_VALUE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5</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global_a</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void</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func</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input</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global_a</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input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CALIB_VALUE</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Rectangle 16"/>
          <p:cNvSpPr/>
          <p:nvPr/>
        </p:nvSpPr>
        <p:spPr>
          <a:xfrm>
            <a:off x="752475" y="1711043"/>
            <a:ext cx="4914900" cy="2518057"/>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200" dirty="0">
                <a:solidFill>
                  <a:schemeClr val="tx1"/>
                </a:solidFill>
                <a:latin typeface="+mj-lt"/>
              </a:rPr>
              <a:t>Explanation:</a:t>
            </a:r>
          </a:p>
          <a:p>
            <a:pPr algn="just"/>
            <a:r>
              <a:rPr lang="en-US" sz="1200" dirty="0">
                <a:solidFill>
                  <a:schemeClr val="tx1"/>
                </a:solidFill>
                <a:latin typeface="+mj-lt"/>
              </a:rPr>
              <a:t>- We will apply point 5 “division zero” for the which statement has “the division operation with the divisor is input variable”.</a:t>
            </a:r>
          </a:p>
          <a:p>
            <a:pPr algn="just"/>
            <a:r>
              <a:rPr lang="en-US" sz="1200" dirty="0">
                <a:solidFill>
                  <a:schemeClr val="tx1"/>
                </a:solidFill>
                <a:latin typeface="+mj-lt"/>
              </a:rPr>
              <a:t>- </a:t>
            </a:r>
            <a:r>
              <a:rPr lang="en-US" sz="1200" dirty="0">
                <a:solidFill>
                  <a:srgbClr val="FF0000"/>
                </a:solidFill>
                <a:latin typeface="+mj-lt"/>
              </a:rPr>
              <a:t>Analyze</a:t>
            </a:r>
            <a:r>
              <a:rPr lang="en-US" sz="1200" dirty="0">
                <a:solidFill>
                  <a:schemeClr val="tx1"/>
                </a:solidFill>
                <a:latin typeface="+mj-lt"/>
              </a:rPr>
              <a:t> the boundary – range value for the input variable </a:t>
            </a:r>
            <a:r>
              <a:rPr lang="en-US" sz="1200" dirty="0">
                <a:solidFill>
                  <a:srgbClr val="FF0000"/>
                </a:solidFill>
                <a:latin typeface="+mj-lt"/>
              </a:rPr>
              <a:t>base on the definition in Spec</a:t>
            </a:r>
            <a:r>
              <a:rPr lang="en-US" sz="1200" dirty="0">
                <a:solidFill>
                  <a:schemeClr val="tx1"/>
                </a:solidFill>
                <a:latin typeface="+mj-lt"/>
              </a:rPr>
              <a:t>. If not, please use the range value of type variable.</a:t>
            </a:r>
          </a:p>
          <a:p>
            <a:pPr algn="just"/>
            <a:endParaRPr lang="en-US" sz="1200" dirty="0">
              <a:solidFill>
                <a:schemeClr val="tx1"/>
              </a:solidFill>
              <a:latin typeface="+mj-lt"/>
            </a:endParaRPr>
          </a:p>
          <a:p>
            <a:pPr algn="just"/>
            <a:r>
              <a:rPr lang="en-US" sz="1200" dirty="0">
                <a:solidFill>
                  <a:schemeClr val="tx1"/>
                </a:solidFill>
                <a:latin typeface="+mj-lt"/>
              </a:rPr>
              <a:t>Example for statement “</a:t>
            </a:r>
            <a:r>
              <a:rPr lang="en-US" sz="1200" dirty="0" err="1">
                <a:solidFill>
                  <a:srgbClr val="000000"/>
                </a:solidFill>
                <a:latin typeface="+mj-lt"/>
                <a:ea typeface="Times New Roman" panose="02020603050405020304" pitchFamily="18" charset="0"/>
                <a:cs typeface="Times New Roman" panose="02020603050405020304" pitchFamily="18" charset="0"/>
              </a:rPr>
              <a:t>global_a</a:t>
            </a:r>
            <a:r>
              <a:rPr lang="en-US" sz="1200" dirty="0">
                <a:solidFill>
                  <a:srgbClr val="000000"/>
                </a:solidFill>
                <a:latin typeface="+mj-lt"/>
                <a:ea typeface="Times New Roman" panose="02020603050405020304" pitchFamily="18" charset="0"/>
                <a:cs typeface="Times New Roman" panose="02020603050405020304" pitchFamily="18" charset="0"/>
              </a:rPr>
              <a:t> </a:t>
            </a:r>
            <a:r>
              <a:rPr lang="en-US" sz="1200" b="1" dirty="0">
                <a:solidFill>
                  <a:srgbClr val="000080"/>
                </a:solidFill>
                <a:latin typeface="+mj-lt"/>
                <a:ea typeface="Times New Roman" panose="02020603050405020304" pitchFamily="18" charset="0"/>
                <a:cs typeface="Times New Roman" panose="02020603050405020304" pitchFamily="18" charset="0"/>
              </a:rPr>
              <a:t>=</a:t>
            </a:r>
            <a:r>
              <a:rPr lang="en-US" sz="1200" dirty="0">
                <a:solidFill>
                  <a:srgbClr val="000000"/>
                </a:solidFill>
                <a:latin typeface="+mj-lt"/>
                <a:ea typeface="Times New Roman" panose="02020603050405020304" pitchFamily="18" charset="0"/>
                <a:cs typeface="Times New Roman" panose="02020603050405020304" pitchFamily="18" charset="0"/>
              </a:rPr>
              <a:t> input </a:t>
            </a:r>
            <a:r>
              <a:rPr lang="en-US" sz="1200" b="1" dirty="0">
                <a:solidFill>
                  <a:srgbClr val="000080"/>
                </a:solidFill>
                <a:latin typeface="+mj-lt"/>
                <a:ea typeface="Times New Roman" panose="02020603050405020304" pitchFamily="18" charset="0"/>
                <a:cs typeface="Times New Roman" panose="02020603050405020304" pitchFamily="18" charset="0"/>
              </a:rPr>
              <a:t>/</a:t>
            </a:r>
            <a:r>
              <a:rPr lang="en-US" sz="1200" dirty="0">
                <a:solidFill>
                  <a:srgbClr val="000000"/>
                </a:solidFill>
                <a:latin typeface="+mj-lt"/>
                <a:ea typeface="Times New Roman" panose="02020603050405020304" pitchFamily="18" charset="0"/>
                <a:cs typeface="Times New Roman" panose="02020603050405020304" pitchFamily="18" charset="0"/>
              </a:rPr>
              <a:t> c </a:t>
            </a:r>
            <a:r>
              <a:rPr lang="en-US" sz="1200" b="1" dirty="0">
                <a:solidFill>
                  <a:srgbClr val="000080"/>
                </a:solidFill>
                <a:latin typeface="+mj-lt"/>
                <a:ea typeface="Times New Roman" panose="02020603050405020304" pitchFamily="18" charset="0"/>
                <a:cs typeface="Times New Roman" panose="02020603050405020304" pitchFamily="18" charset="0"/>
              </a:rPr>
              <a:t>+</a:t>
            </a:r>
            <a:r>
              <a:rPr lang="en-US" sz="1200" dirty="0">
                <a:solidFill>
                  <a:srgbClr val="000000"/>
                </a:solidFill>
                <a:latin typeface="+mj-lt"/>
                <a:ea typeface="Times New Roman" panose="02020603050405020304" pitchFamily="18" charset="0"/>
                <a:cs typeface="Times New Roman" panose="02020603050405020304" pitchFamily="18" charset="0"/>
              </a:rPr>
              <a:t> CALIB_VALUE</a:t>
            </a:r>
            <a:r>
              <a:rPr lang="en-US" sz="1200" b="1" dirty="0">
                <a:solidFill>
                  <a:srgbClr val="000080"/>
                </a:solidFill>
                <a:latin typeface="+mj-lt"/>
                <a:ea typeface="Times New Roman" panose="02020603050405020304" pitchFamily="18" charset="0"/>
                <a:cs typeface="Times New Roman" panose="02020603050405020304" pitchFamily="18" charset="0"/>
              </a:rPr>
              <a:t>;</a:t>
            </a:r>
            <a:r>
              <a:rPr lang="en-US" sz="1200" dirty="0">
                <a:solidFill>
                  <a:schemeClr val="tx1"/>
                </a:solidFill>
                <a:latin typeface="+mj-lt"/>
                <a:ea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200" dirty="0">
                <a:solidFill>
                  <a:schemeClr val="tx1"/>
                </a:solidFill>
                <a:latin typeface="+mj-lt"/>
              </a:rPr>
              <a:t>Input variable: </a:t>
            </a:r>
            <a:r>
              <a:rPr lang="en-US" sz="1200" dirty="0">
                <a:solidFill>
                  <a:srgbClr val="FF0000"/>
                </a:solidFill>
                <a:latin typeface="+mj-lt"/>
              </a:rPr>
              <a:t>“input”, “c”</a:t>
            </a:r>
          </a:p>
          <a:p>
            <a:pPr marL="285750" indent="-285750">
              <a:buFont typeface="Arial" panose="020B0604020202020204" pitchFamily="34" charset="0"/>
              <a:buChar char="•"/>
            </a:pPr>
            <a:r>
              <a:rPr lang="en-US" sz="1200" dirty="0">
                <a:solidFill>
                  <a:schemeClr val="tx1"/>
                </a:solidFill>
                <a:latin typeface="+mj-lt"/>
              </a:rPr>
              <a:t>Range value for “input” and “c”: [-32767; 32768]</a:t>
            </a:r>
          </a:p>
          <a:p>
            <a:pPr marL="285750" indent="-285750" algn="just">
              <a:buFont typeface="Wingdings" panose="05000000000000000000" pitchFamily="2" charset="2"/>
              <a:buChar char="è"/>
            </a:pPr>
            <a:r>
              <a:rPr lang="en-US" sz="1200" dirty="0">
                <a:solidFill>
                  <a:schemeClr val="tx1"/>
                </a:solidFill>
                <a:latin typeface="+mj-lt"/>
              </a:rPr>
              <a:t>Value of “c” to test: “0”</a:t>
            </a:r>
          </a:p>
          <a:p>
            <a:pPr marL="285750" indent="-285750" algn="just">
              <a:buFont typeface="Wingdings" panose="05000000000000000000" pitchFamily="2" charset="2"/>
              <a:buChar char="è"/>
            </a:pPr>
            <a:r>
              <a:rPr lang="en-US" sz="1200" dirty="0">
                <a:solidFill>
                  <a:schemeClr val="tx1"/>
                </a:solidFill>
                <a:latin typeface="+mj-lt"/>
              </a:rPr>
              <a:t>Confirm the source code has no division zero case. If not, please record this bug in Bug List document.</a:t>
            </a:r>
          </a:p>
        </p:txBody>
      </p:sp>
      <p:sp>
        <p:nvSpPr>
          <p:cNvPr id="14" name="Rectangle 13"/>
          <p:cNvSpPr/>
          <p:nvPr/>
        </p:nvSpPr>
        <p:spPr>
          <a:xfrm>
            <a:off x="8113707" y="2455102"/>
            <a:ext cx="2699073" cy="1966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0449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technique – Overflow</a:t>
            </a:r>
          </a:p>
        </p:txBody>
      </p:sp>
      <p:sp>
        <p:nvSpPr>
          <p:cNvPr id="3" name="Text Placeholder 2"/>
          <p:cNvSpPr>
            <a:spLocks noGrp="1"/>
          </p:cNvSpPr>
          <p:nvPr>
            <p:ph type="body" idx="1"/>
          </p:nvPr>
        </p:nvSpPr>
        <p:spPr/>
        <p:txBody>
          <a:bodyPr/>
          <a:lstStyle/>
          <a:p>
            <a:pPr marL="228600" indent="0"/>
            <a:r>
              <a:rPr lang="en-US" sz="1400" b="1" dirty="0"/>
              <a:t>Point 6 “Overflow”</a:t>
            </a:r>
            <a:r>
              <a:rPr lang="en-US" sz="1400" dirty="0"/>
              <a:t>: Confirm the calculation of the addition/subtraction/multiplication/division operation, the calculation has no overflow operation.</a:t>
            </a:r>
          </a:p>
        </p:txBody>
      </p:sp>
      <p:sp>
        <p:nvSpPr>
          <p:cNvPr id="17" name="Rectangle 16"/>
          <p:cNvSpPr/>
          <p:nvPr/>
        </p:nvSpPr>
        <p:spPr>
          <a:xfrm>
            <a:off x="752474" y="1914525"/>
            <a:ext cx="5486369" cy="4848226"/>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200" dirty="0">
                <a:solidFill>
                  <a:schemeClr val="tx1"/>
                </a:solidFill>
              </a:rPr>
              <a:t>Explanation:</a:t>
            </a:r>
          </a:p>
          <a:p>
            <a:pPr algn="just"/>
            <a:r>
              <a:rPr lang="en-US" sz="1200" dirty="0">
                <a:solidFill>
                  <a:schemeClr val="tx1"/>
                </a:solidFill>
              </a:rPr>
              <a:t>- We will apply point 6 “overflow” for the which statement has “the addition/multiplication/division operation with the input variable”.</a:t>
            </a:r>
          </a:p>
          <a:p>
            <a:pPr algn="just"/>
            <a:r>
              <a:rPr lang="en-US" sz="1200" dirty="0">
                <a:solidFill>
                  <a:schemeClr val="tx1"/>
                </a:solidFill>
              </a:rPr>
              <a:t>- </a:t>
            </a:r>
            <a:r>
              <a:rPr lang="en-US" sz="1200" dirty="0">
                <a:solidFill>
                  <a:srgbClr val="FF0000"/>
                </a:solidFill>
              </a:rPr>
              <a:t>Analyze</a:t>
            </a:r>
            <a:r>
              <a:rPr lang="en-US" sz="1200" dirty="0">
                <a:solidFill>
                  <a:schemeClr val="tx1"/>
                </a:solidFill>
              </a:rPr>
              <a:t> the boundary – range value for the input variable </a:t>
            </a:r>
            <a:r>
              <a:rPr lang="en-US" sz="1200" dirty="0">
                <a:solidFill>
                  <a:srgbClr val="FF0000"/>
                </a:solidFill>
              </a:rPr>
              <a:t>base on the definition in Spec</a:t>
            </a:r>
            <a:r>
              <a:rPr lang="en-US" sz="1200" dirty="0">
                <a:solidFill>
                  <a:schemeClr val="tx1"/>
                </a:solidFill>
              </a:rPr>
              <a:t>. If not, please use the range value of type variable.</a:t>
            </a:r>
          </a:p>
          <a:p>
            <a:pPr algn="just"/>
            <a:endParaRPr lang="en-US" sz="1200" dirty="0">
              <a:solidFill>
                <a:schemeClr val="tx1"/>
              </a:solidFill>
            </a:endParaRPr>
          </a:p>
          <a:p>
            <a:pPr algn="just"/>
            <a:r>
              <a:rPr lang="en-US" sz="1200" dirty="0">
                <a:solidFill>
                  <a:schemeClr val="tx1"/>
                </a:solidFill>
              </a:rPr>
              <a:t>Example for statement “</a:t>
            </a:r>
            <a:r>
              <a:rPr lang="en-US" sz="1200" dirty="0" err="1">
                <a:solidFill>
                  <a:srgbClr val="000000"/>
                </a:solidFill>
                <a:ea typeface="Times New Roman" panose="02020603050405020304" pitchFamily="18" charset="0"/>
                <a:cs typeface="Times New Roman" panose="02020603050405020304" pitchFamily="18" charset="0"/>
              </a:rPr>
              <a:t>global_a</a:t>
            </a:r>
            <a:r>
              <a:rPr lang="en-US" sz="1200" dirty="0">
                <a:solidFill>
                  <a:srgbClr val="000000"/>
                </a:solidFill>
                <a:ea typeface="Times New Roman" panose="02020603050405020304" pitchFamily="18" charset="0"/>
                <a:cs typeface="Times New Roman" panose="02020603050405020304" pitchFamily="18" charset="0"/>
              </a:rPr>
              <a:t> </a:t>
            </a:r>
            <a:r>
              <a:rPr lang="en-US" sz="1200" b="1" dirty="0">
                <a:solidFill>
                  <a:srgbClr val="000080"/>
                </a:solidFill>
                <a:ea typeface="Times New Roman" panose="02020603050405020304" pitchFamily="18" charset="0"/>
                <a:cs typeface="Times New Roman" panose="02020603050405020304" pitchFamily="18" charset="0"/>
              </a:rPr>
              <a:t>=</a:t>
            </a:r>
            <a:r>
              <a:rPr lang="en-US" sz="1200" dirty="0">
                <a:solidFill>
                  <a:srgbClr val="000000"/>
                </a:solidFill>
                <a:ea typeface="Times New Roman" panose="02020603050405020304" pitchFamily="18" charset="0"/>
                <a:cs typeface="Times New Roman" panose="02020603050405020304" pitchFamily="18" charset="0"/>
              </a:rPr>
              <a:t> input </a:t>
            </a:r>
            <a:r>
              <a:rPr lang="en-US" sz="1200" dirty="0">
                <a:solidFill>
                  <a:schemeClr val="tx1"/>
                </a:solidFill>
                <a:ea typeface="Times New Roman" panose="02020603050405020304" pitchFamily="18" charset="0"/>
                <a:cs typeface="Times New Roman" panose="02020603050405020304" pitchFamily="18" charset="0"/>
              </a:rPr>
              <a:t>+ c</a:t>
            </a:r>
            <a:r>
              <a:rPr lang="en-US" sz="1200" b="1" dirty="0">
                <a:solidFill>
                  <a:srgbClr val="000080"/>
                </a:solidFill>
                <a:ea typeface="Times New Roman" panose="02020603050405020304" pitchFamily="18" charset="0"/>
                <a:cs typeface="Times New Roman" panose="02020603050405020304" pitchFamily="18" charset="0"/>
              </a:rPr>
              <a:t>;</a:t>
            </a:r>
            <a:r>
              <a:rPr lang="en-US" sz="1200" dirty="0">
                <a:solidFill>
                  <a:schemeClr val="tx1"/>
                </a:solidFill>
                <a:ea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200" dirty="0">
                <a:solidFill>
                  <a:schemeClr val="tx1"/>
                </a:solidFill>
              </a:rPr>
              <a:t>Input variable: </a:t>
            </a:r>
            <a:r>
              <a:rPr lang="en-US" sz="1200" dirty="0">
                <a:solidFill>
                  <a:srgbClr val="FF0000"/>
                </a:solidFill>
              </a:rPr>
              <a:t>“input”, “c”</a:t>
            </a:r>
          </a:p>
          <a:p>
            <a:pPr marL="285750" indent="-285750">
              <a:buFont typeface="Arial" panose="020B0604020202020204" pitchFamily="34" charset="0"/>
              <a:buChar char="•"/>
            </a:pPr>
            <a:r>
              <a:rPr lang="en-US" sz="1200" dirty="0">
                <a:solidFill>
                  <a:schemeClr val="tx1"/>
                </a:solidFill>
              </a:rPr>
              <a:t>Range value for “</a:t>
            </a:r>
            <a:r>
              <a:rPr lang="en-US" sz="1200" dirty="0">
                <a:solidFill>
                  <a:srgbClr val="FF0000"/>
                </a:solidFill>
              </a:rPr>
              <a:t>input</a:t>
            </a:r>
            <a:r>
              <a:rPr lang="en-US" sz="1200" dirty="0">
                <a:solidFill>
                  <a:schemeClr val="tx1"/>
                </a:solidFill>
              </a:rPr>
              <a:t>” and “</a:t>
            </a:r>
            <a:r>
              <a:rPr lang="en-US" sz="1200" dirty="0">
                <a:solidFill>
                  <a:srgbClr val="FF0000"/>
                </a:solidFill>
              </a:rPr>
              <a:t>c</a:t>
            </a:r>
            <a:r>
              <a:rPr lang="en-US" sz="1200" dirty="0">
                <a:solidFill>
                  <a:schemeClr val="tx1"/>
                </a:solidFill>
              </a:rPr>
              <a:t>”: [-32767; 32768]</a:t>
            </a:r>
          </a:p>
          <a:p>
            <a:pPr marL="285750" indent="-285750">
              <a:buFont typeface="Arial" panose="020B0604020202020204" pitchFamily="34" charset="0"/>
              <a:buChar char="•"/>
            </a:pPr>
            <a:r>
              <a:rPr lang="en-US" sz="1200" dirty="0">
                <a:solidFill>
                  <a:schemeClr val="tx1"/>
                </a:solidFill>
              </a:rPr>
              <a:t>Range value for “</a:t>
            </a:r>
            <a:r>
              <a:rPr lang="en-US" sz="1200" dirty="0" err="1">
                <a:solidFill>
                  <a:srgbClr val="FF0000"/>
                </a:solidFill>
              </a:rPr>
              <a:t>global_a</a:t>
            </a:r>
            <a:r>
              <a:rPr lang="en-US" sz="1200" dirty="0">
                <a:solidFill>
                  <a:schemeClr val="tx1"/>
                </a:solidFill>
              </a:rPr>
              <a:t>”: [-32767; 32768]</a:t>
            </a:r>
          </a:p>
          <a:p>
            <a:pPr marL="285750" indent="-285750" algn="just">
              <a:buFont typeface="Wingdings" panose="05000000000000000000" pitchFamily="2" charset="2"/>
              <a:buChar char="è"/>
            </a:pPr>
            <a:r>
              <a:rPr lang="en-US" sz="1200" dirty="0">
                <a:solidFill>
                  <a:schemeClr val="tx1"/>
                </a:solidFill>
              </a:rPr>
              <a:t>When “input” is 32768, and “c” is 32768, the calculation “</a:t>
            </a:r>
            <a:r>
              <a:rPr lang="en-US" sz="1200" dirty="0">
                <a:solidFill>
                  <a:srgbClr val="FF0000"/>
                </a:solidFill>
              </a:rPr>
              <a:t>input + c</a:t>
            </a:r>
            <a:r>
              <a:rPr lang="en-US" sz="1200" dirty="0">
                <a:solidFill>
                  <a:schemeClr val="tx1"/>
                </a:solidFill>
              </a:rPr>
              <a:t>” will be overflowed</a:t>
            </a:r>
          </a:p>
          <a:p>
            <a:pPr marL="285750" indent="-285750" algn="just">
              <a:buFont typeface="Wingdings" panose="05000000000000000000" pitchFamily="2" charset="2"/>
              <a:buChar char="è"/>
            </a:pPr>
            <a:r>
              <a:rPr lang="en-US" sz="1200" dirty="0">
                <a:solidFill>
                  <a:schemeClr val="tx1"/>
                </a:solidFill>
                <a:sym typeface="Wingdings" panose="05000000000000000000" pitchFamily="2" charset="2"/>
              </a:rPr>
              <a:t>The value of output variable “</a:t>
            </a:r>
            <a:r>
              <a:rPr lang="en-US" sz="1200" dirty="0" err="1">
                <a:solidFill>
                  <a:schemeClr val="tx1"/>
                </a:solidFill>
                <a:sym typeface="Wingdings" panose="05000000000000000000" pitchFamily="2" charset="2"/>
              </a:rPr>
              <a:t>global_a</a:t>
            </a:r>
            <a:r>
              <a:rPr lang="en-US" sz="1200" dirty="0">
                <a:solidFill>
                  <a:schemeClr val="tx1"/>
                </a:solidFill>
                <a:sym typeface="Wingdings" panose="05000000000000000000" pitchFamily="2" charset="2"/>
              </a:rPr>
              <a:t>” will get wrong value.</a:t>
            </a:r>
            <a:endParaRPr lang="en-US" sz="1200" dirty="0">
              <a:solidFill>
                <a:schemeClr val="tx1"/>
              </a:solidFill>
            </a:endParaRPr>
          </a:p>
          <a:p>
            <a:pPr algn="just"/>
            <a:endParaRPr lang="en-US" sz="1200" dirty="0">
              <a:solidFill>
                <a:schemeClr val="tx1"/>
              </a:solidFill>
            </a:endParaRPr>
          </a:p>
          <a:p>
            <a:pPr algn="just"/>
            <a:r>
              <a:rPr lang="en-US" sz="1200" dirty="0">
                <a:solidFill>
                  <a:schemeClr val="tx1"/>
                </a:solidFill>
              </a:rPr>
              <a:t>Example for statement “</a:t>
            </a:r>
            <a:r>
              <a:rPr lang="en-US" sz="1200" dirty="0" err="1">
                <a:solidFill>
                  <a:srgbClr val="000000"/>
                </a:solidFill>
                <a:ea typeface="Times New Roman" panose="02020603050405020304" pitchFamily="18" charset="0"/>
                <a:cs typeface="Times New Roman" panose="02020603050405020304" pitchFamily="18" charset="0"/>
              </a:rPr>
              <a:t>global_a</a:t>
            </a:r>
            <a:r>
              <a:rPr lang="en-US" sz="1200" dirty="0">
                <a:solidFill>
                  <a:srgbClr val="000000"/>
                </a:solidFill>
                <a:ea typeface="Times New Roman" panose="02020603050405020304" pitchFamily="18" charset="0"/>
                <a:cs typeface="Times New Roman" panose="02020603050405020304" pitchFamily="18" charset="0"/>
              </a:rPr>
              <a:t> </a:t>
            </a:r>
            <a:r>
              <a:rPr lang="en-US" sz="1200" b="1" dirty="0">
                <a:solidFill>
                  <a:srgbClr val="000080"/>
                </a:solidFill>
                <a:ea typeface="Times New Roman" panose="02020603050405020304" pitchFamily="18" charset="0"/>
                <a:cs typeface="Times New Roman" panose="02020603050405020304" pitchFamily="18" charset="0"/>
              </a:rPr>
              <a:t>=</a:t>
            </a:r>
            <a:r>
              <a:rPr lang="en-US" sz="1200" dirty="0">
                <a:solidFill>
                  <a:srgbClr val="000000"/>
                </a:solidFill>
                <a:ea typeface="Times New Roman" panose="02020603050405020304" pitchFamily="18" charset="0"/>
                <a:cs typeface="Times New Roman" panose="02020603050405020304" pitchFamily="18" charset="0"/>
              </a:rPr>
              <a:t> input </a:t>
            </a:r>
            <a:r>
              <a:rPr lang="en-US" sz="1200" b="1" dirty="0">
                <a:solidFill>
                  <a:srgbClr val="000080"/>
                </a:solidFill>
                <a:ea typeface="Times New Roman" panose="02020603050405020304" pitchFamily="18" charset="0"/>
                <a:cs typeface="Times New Roman" panose="02020603050405020304" pitchFamily="18" charset="0"/>
              </a:rPr>
              <a:t>/</a:t>
            </a:r>
            <a:r>
              <a:rPr lang="en-US" sz="1200" dirty="0">
                <a:solidFill>
                  <a:srgbClr val="000000"/>
                </a:solidFill>
                <a:ea typeface="Times New Roman" panose="02020603050405020304" pitchFamily="18" charset="0"/>
                <a:cs typeface="Times New Roman" panose="02020603050405020304" pitchFamily="18" charset="0"/>
              </a:rPr>
              <a:t> 0.5 </a:t>
            </a:r>
            <a:r>
              <a:rPr lang="en-US" sz="1200" b="1" dirty="0">
                <a:solidFill>
                  <a:srgbClr val="000080"/>
                </a:solidFill>
                <a:ea typeface="Times New Roman" panose="02020603050405020304" pitchFamily="18" charset="0"/>
                <a:cs typeface="Times New Roman" panose="02020603050405020304" pitchFamily="18" charset="0"/>
              </a:rPr>
              <a:t>+</a:t>
            </a:r>
            <a:r>
              <a:rPr lang="en-US" sz="1200" dirty="0">
                <a:solidFill>
                  <a:srgbClr val="000000"/>
                </a:solidFill>
                <a:ea typeface="Times New Roman" panose="02020603050405020304" pitchFamily="18" charset="0"/>
                <a:cs typeface="Times New Roman" panose="02020603050405020304" pitchFamily="18" charset="0"/>
              </a:rPr>
              <a:t> CALIB_VALUE</a:t>
            </a:r>
            <a:r>
              <a:rPr lang="en-US" sz="1200" b="1" dirty="0">
                <a:solidFill>
                  <a:srgbClr val="000080"/>
                </a:solidFill>
                <a:ea typeface="Times New Roman" panose="02020603050405020304" pitchFamily="18" charset="0"/>
                <a:cs typeface="Times New Roman" panose="02020603050405020304" pitchFamily="18" charset="0"/>
              </a:rPr>
              <a:t>;</a:t>
            </a:r>
            <a:r>
              <a:rPr lang="en-US" sz="1200" dirty="0">
                <a:solidFill>
                  <a:schemeClr val="tx1"/>
                </a:solidFill>
                <a:ea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è"/>
            </a:pPr>
            <a:r>
              <a:rPr lang="en-US" sz="1200" dirty="0">
                <a:solidFill>
                  <a:schemeClr val="tx1"/>
                </a:solidFill>
              </a:rPr>
              <a:t>When “input” is 32768, the calculation “input/0.5” will be overflowed</a:t>
            </a:r>
          </a:p>
          <a:p>
            <a:pPr marL="285750" indent="-285750" algn="just">
              <a:buFont typeface="Wingdings" panose="05000000000000000000" pitchFamily="2" charset="2"/>
              <a:buChar char="è"/>
            </a:pPr>
            <a:r>
              <a:rPr lang="en-US" sz="1200" dirty="0">
                <a:solidFill>
                  <a:schemeClr val="tx1"/>
                </a:solidFill>
                <a:sym typeface="Wingdings" panose="05000000000000000000" pitchFamily="2" charset="2"/>
              </a:rPr>
              <a:t>The value of output variable “</a:t>
            </a:r>
            <a:r>
              <a:rPr lang="en-US" sz="1200" dirty="0" err="1">
                <a:solidFill>
                  <a:schemeClr val="tx1"/>
                </a:solidFill>
                <a:sym typeface="Wingdings" panose="05000000000000000000" pitchFamily="2" charset="2"/>
              </a:rPr>
              <a:t>global_a</a:t>
            </a:r>
            <a:r>
              <a:rPr lang="en-US" sz="1200" dirty="0">
                <a:solidFill>
                  <a:schemeClr val="tx1"/>
                </a:solidFill>
                <a:sym typeface="Wingdings" panose="05000000000000000000" pitchFamily="2" charset="2"/>
              </a:rPr>
              <a:t>” will get wrong value.</a:t>
            </a:r>
            <a:endParaRPr lang="en-US" sz="1200" dirty="0">
              <a:solidFill>
                <a:schemeClr val="tx1"/>
              </a:solidFill>
            </a:endParaRPr>
          </a:p>
          <a:p>
            <a:pPr algn="just"/>
            <a:endParaRPr lang="en-US" sz="1200" dirty="0">
              <a:solidFill>
                <a:schemeClr val="tx1"/>
              </a:solidFill>
            </a:endParaRPr>
          </a:p>
          <a:p>
            <a:pPr algn="just"/>
            <a:r>
              <a:rPr lang="en-US" sz="1200" dirty="0">
                <a:solidFill>
                  <a:schemeClr val="tx1"/>
                </a:solidFill>
              </a:rPr>
              <a:t>Example for statement “</a:t>
            </a:r>
            <a:r>
              <a:rPr lang="en-US" sz="1200" dirty="0" err="1">
                <a:solidFill>
                  <a:srgbClr val="000000"/>
                </a:solidFill>
                <a:ea typeface="Times New Roman" panose="02020603050405020304" pitchFamily="18" charset="0"/>
                <a:cs typeface="Times New Roman" panose="02020603050405020304" pitchFamily="18" charset="0"/>
              </a:rPr>
              <a:t>global_a</a:t>
            </a:r>
            <a:r>
              <a:rPr lang="en-US" sz="1200" dirty="0">
                <a:solidFill>
                  <a:srgbClr val="000000"/>
                </a:solidFill>
                <a:ea typeface="Times New Roman" panose="02020603050405020304" pitchFamily="18" charset="0"/>
                <a:cs typeface="Times New Roman" panose="02020603050405020304" pitchFamily="18" charset="0"/>
              </a:rPr>
              <a:t> </a:t>
            </a:r>
            <a:r>
              <a:rPr lang="en-US" sz="1200" b="1" dirty="0">
                <a:solidFill>
                  <a:srgbClr val="000080"/>
                </a:solidFill>
                <a:ea typeface="Times New Roman" panose="02020603050405020304" pitchFamily="18" charset="0"/>
                <a:cs typeface="Times New Roman" panose="02020603050405020304" pitchFamily="18" charset="0"/>
              </a:rPr>
              <a:t>=</a:t>
            </a:r>
            <a:r>
              <a:rPr lang="en-US" sz="1200" dirty="0">
                <a:solidFill>
                  <a:srgbClr val="000000"/>
                </a:solidFill>
                <a:ea typeface="Times New Roman" panose="02020603050405020304" pitchFamily="18" charset="0"/>
                <a:cs typeface="Times New Roman" panose="02020603050405020304" pitchFamily="18" charset="0"/>
              </a:rPr>
              <a:t> input * c</a:t>
            </a:r>
            <a:r>
              <a:rPr lang="en-US" sz="1200" b="1" dirty="0">
                <a:solidFill>
                  <a:srgbClr val="000080"/>
                </a:solidFill>
                <a:ea typeface="Times New Roman" panose="02020603050405020304" pitchFamily="18" charset="0"/>
                <a:cs typeface="Times New Roman" panose="02020603050405020304" pitchFamily="18" charset="0"/>
              </a:rPr>
              <a:t>;</a:t>
            </a:r>
            <a:r>
              <a:rPr lang="en-US" sz="1200" dirty="0">
                <a:solidFill>
                  <a:schemeClr val="tx1"/>
                </a:solidFill>
                <a:ea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è"/>
            </a:pPr>
            <a:r>
              <a:rPr lang="en-US" sz="1200" dirty="0">
                <a:solidFill>
                  <a:schemeClr val="tx1"/>
                </a:solidFill>
              </a:rPr>
              <a:t>When “input” is 32768 and “c” is 32768, the calculation “input * c” will be overflowed</a:t>
            </a:r>
          </a:p>
          <a:p>
            <a:pPr marL="285750" indent="-285750" algn="just">
              <a:buFont typeface="Wingdings" panose="05000000000000000000" pitchFamily="2" charset="2"/>
              <a:buChar char="è"/>
            </a:pPr>
            <a:r>
              <a:rPr lang="en-US" sz="1200" dirty="0">
                <a:solidFill>
                  <a:schemeClr val="tx1"/>
                </a:solidFill>
                <a:sym typeface="Wingdings" panose="05000000000000000000" pitchFamily="2" charset="2"/>
              </a:rPr>
              <a:t>The value of output variable “</a:t>
            </a:r>
            <a:r>
              <a:rPr lang="en-US" sz="1200" dirty="0" err="1">
                <a:solidFill>
                  <a:schemeClr val="tx1"/>
                </a:solidFill>
                <a:sym typeface="Wingdings" panose="05000000000000000000" pitchFamily="2" charset="2"/>
              </a:rPr>
              <a:t>global_a</a:t>
            </a:r>
            <a:r>
              <a:rPr lang="en-US" sz="1200" dirty="0">
                <a:solidFill>
                  <a:schemeClr val="tx1"/>
                </a:solidFill>
                <a:sym typeface="Wingdings" panose="05000000000000000000" pitchFamily="2" charset="2"/>
              </a:rPr>
              <a:t>” will get wrong value.</a:t>
            </a:r>
            <a:endParaRPr lang="en-US" sz="1200" dirty="0">
              <a:solidFill>
                <a:schemeClr val="tx1"/>
              </a:solidFill>
            </a:endParaRPr>
          </a:p>
        </p:txBody>
      </p:sp>
      <p:grpSp>
        <p:nvGrpSpPr>
          <p:cNvPr id="4" name="Group 3"/>
          <p:cNvGrpSpPr/>
          <p:nvPr/>
        </p:nvGrpSpPr>
        <p:grpSpPr>
          <a:xfrm>
            <a:off x="7318276" y="3448902"/>
            <a:ext cx="3132553" cy="1465701"/>
            <a:chOff x="7318277" y="3501582"/>
            <a:chExt cx="3132553" cy="1465701"/>
          </a:xfrm>
        </p:grpSpPr>
        <p:sp>
          <p:nvSpPr>
            <p:cNvPr id="5" name="Rectangle 1"/>
            <p:cNvSpPr>
              <a:spLocks noChangeArrowheads="1"/>
            </p:cNvSpPr>
            <p:nvPr/>
          </p:nvSpPr>
          <p:spPr bwMode="auto">
            <a:xfrm>
              <a:off x="7318277" y="3501582"/>
              <a:ext cx="3132553" cy="146570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64008" numCol="1" anchor="ctr" anchorCtr="0" compatLnSpc="1">
              <a:prstTxWarp prst="textNoShape">
                <a:avLst/>
              </a:prstTxWarp>
              <a:spAutoFit/>
            </a:bodyPr>
            <a:lstStyle/>
            <a:p>
              <a:pPr>
                <a:lnSpc>
                  <a:spcPct val="107000"/>
                </a:lnSpc>
              </a:pPr>
              <a:r>
                <a:rPr lang="en-US" sz="10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const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CALIB_VALUE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5</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global_a</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void</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func</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float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input</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global_a</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input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0.5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CALIB_VALUE</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7535016" y="4133850"/>
              <a:ext cx="2915814" cy="2857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p:cNvGrpSpPr/>
          <p:nvPr/>
        </p:nvGrpSpPr>
        <p:grpSpPr>
          <a:xfrm>
            <a:off x="7318276" y="1824588"/>
            <a:ext cx="3132553" cy="1457686"/>
            <a:chOff x="7318276" y="1824588"/>
            <a:chExt cx="3132553" cy="1457686"/>
          </a:xfrm>
        </p:grpSpPr>
        <p:sp>
          <p:nvSpPr>
            <p:cNvPr id="7" name="Rectangle 1"/>
            <p:cNvSpPr>
              <a:spLocks noChangeArrowheads="1"/>
            </p:cNvSpPr>
            <p:nvPr/>
          </p:nvSpPr>
          <p:spPr bwMode="auto">
            <a:xfrm>
              <a:off x="7318276" y="1824588"/>
              <a:ext cx="3132553" cy="145768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64008" numCol="1" anchor="ctr" anchorCtr="0" compatLnSpc="1">
              <a:prstTxWarp prst="textNoShape">
                <a:avLst/>
              </a:prstTxWarp>
              <a:spAutoFit/>
            </a:bodyPr>
            <a:lstStyle/>
            <a:p>
              <a:pPr>
                <a:lnSpc>
                  <a:spcPct val="107000"/>
                </a:lnSpc>
              </a:pPr>
              <a:r>
                <a:rPr lang="en-US" sz="10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const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CALIB_VALUE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5</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global_a</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void</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func</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input</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global_a</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input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angle 13"/>
            <p:cNvSpPr/>
            <p:nvPr/>
          </p:nvSpPr>
          <p:spPr>
            <a:xfrm>
              <a:off x="7535015" y="2499354"/>
              <a:ext cx="2542435" cy="2247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7318276" y="5139652"/>
            <a:ext cx="3132553" cy="1301041"/>
            <a:chOff x="7318276" y="1902910"/>
            <a:chExt cx="3132553" cy="1301041"/>
          </a:xfrm>
        </p:grpSpPr>
        <p:sp>
          <p:nvSpPr>
            <p:cNvPr id="12" name="Rectangle 1"/>
            <p:cNvSpPr>
              <a:spLocks noChangeArrowheads="1"/>
            </p:cNvSpPr>
            <p:nvPr/>
          </p:nvSpPr>
          <p:spPr bwMode="auto">
            <a:xfrm>
              <a:off x="7318276" y="1902910"/>
              <a:ext cx="3132553" cy="130104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64008" numCol="1" anchor="ctr" anchorCtr="0" compatLnSpc="1">
              <a:prstTxWarp prst="textNoShape">
                <a:avLst/>
              </a:prstTxWarp>
              <a:spAutoFit/>
            </a:bodyPr>
            <a:lstStyle/>
            <a:p>
              <a:pPr>
                <a:lnSpc>
                  <a:spcPct val="107000"/>
                </a:lnSpc>
              </a:pPr>
              <a:r>
                <a:rPr lang="en-US" sz="10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global_a</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void</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func</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input</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global_a</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input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12"/>
            <p:cNvSpPr/>
            <p:nvPr/>
          </p:nvSpPr>
          <p:spPr>
            <a:xfrm>
              <a:off x="7535015" y="2430633"/>
              <a:ext cx="2542435" cy="2935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154118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technique – Underflow</a:t>
            </a:r>
          </a:p>
        </p:txBody>
      </p:sp>
      <p:sp>
        <p:nvSpPr>
          <p:cNvPr id="3" name="Text Placeholder 2"/>
          <p:cNvSpPr>
            <a:spLocks noGrp="1"/>
          </p:cNvSpPr>
          <p:nvPr>
            <p:ph type="body" idx="1"/>
          </p:nvPr>
        </p:nvSpPr>
        <p:spPr/>
        <p:txBody>
          <a:bodyPr/>
          <a:lstStyle/>
          <a:p>
            <a:pPr marL="228600" indent="0"/>
            <a:r>
              <a:rPr lang="en-US" sz="1400" b="1" dirty="0"/>
              <a:t>Point 7 “Underflow”</a:t>
            </a:r>
            <a:r>
              <a:rPr lang="en-US" sz="1400" dirty="0"/>
              <a:t>: Confirm the calculation of the addition/subtraction/multiplication/division operation, the calculation has no underflow operation.</a:t>
            </a:r>
          </a:p>
        </p:txBody>
      </p:sp>
      <p:sp>
        <p:nvSpPr>
          <p:cNvPr id="17" name="Rectangle 16"/>
          <p:cNvSpPr/>
          <p:nvPr/>
        </p:nvSpPr>
        <p:spPr>
          <a:xfrm>
            <a:off x="752474" y="1914525"/>
            <a:ext cx="5486369" cy="4848226"/>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200" dirty="0">
                <a:solidFill>
                  <a:schemeClr val="tx1"/>
                </a:solidFill>
              </a:rPr>
              <a:t>Explanation:</a:t>
            </a:r>
          </a:p>
          <a:p>
            <a:pPr algn="just"/>
            <a:r>
              <a:rPr lang="en-US" sz="1200" dirty="0">
                <a:solidFill>
                  <a:schemeClr val="tx1"/>
                </a:solidFill>
              </a:rPr>
              <a:t>- We will apply point 7 “underflow” for the which statement has “the addition/multiplication/division operation with the input variable”.</a:t>
            </a:r>
          </a:p>
          <a:p>
            <a:pPr algn="just"/>
            <a:r>
              <a:rPr lang="en-US" sz="1200" dirty="0">
                <a:solidFill>
                  <a:schemeClr val="tx1"/>
                </a:solidFill>
              </a:rPr>
              <a:t>- </a:t>
            </a:r>
            <a:r>
              <a:rPr lang="en-US" sz="1200" dirty="0">
                <a:solidFill>
                  <a:srgbClr val="FF0000"/>
                </a:solidFill>
              </a:rPr>
              <a:t>Analyze</a:t>
            </a:r>
            <a:r>
              <a:rPr lang="en-US" sz="1200" dirty="0">
                <a:solidFill>
                  <a:schemeClr val="tx1"/>
                </a:solidFill>
              </a:rPr>
              <a:t> the boundary – range value for the input variable </a:t>
            </a:r>
            <a:r>
              <a:rPr lang="en-US" sz="1200" dirty="0">
                <a:solidFill>
                  <a:srgbClr val="FF0000"/>
                </a:solidFill>
              </a:rPr>
              <a:t>base on the definition in Spec</a:t>
            </a:r>
            <a:r>
              <a:rPr lang="en-US" sz="1200" dirty="0">
                <a:solidFill>
                  <a:schemeClr val="tx1"/>
                </a:solidFill>
              </a:rPr>
              <a:t>. If not, please use the range value of type variable.</a:t>
            </a:r>
          </a:p>
          <a:p>
            <a:pPr algn="just"/>
            <a:endParaRPr lang="en-US" sz="1200" dirty="0">
              <a:solidFill>
                <a:schemeClr val="tx1"/>
              </a:solidFill>
            </a:endParaRPr>
          </a:p>
          <a:p>
            <a:pPr algn="just"/>
            <a:r>
              <a:rPr lang="en-US" sz="1200" dirty="0">
                <a:solidFill>
                  <a:schemeClr val="tx1"/>
                </a:solidFill>
              </a:rPr>
              <a:t>Example for statement “</a:t>
            </a:r>
            <a:r>
              <a:rPr lang="en-US" sz="1200" dirty="0" err="1">
                <a:solidFill>
                  <a:srgbClr val="000000"/>
                </a:solidFill>
                <a:ea typeface="Times New Roman" panose="02020603050405020304" pitchFamily="18" charset="0"/>
                <a:cs typeface="Times New Roman" panose="02020603050405020304" pitchFamily="18" charset="0"/>
              </a:rPr>
              <a:t>global_a</a:t>
            </a:r>
            <a:r>
              <a:rPr lang="en-US" sz="1200" dirty="0">
                <a:solidFill>
                  <a:srgbClr val="000000"/>
                </a:solidFill>
                <a:ea typeface="Times New Roman" panose="02020603050405020304" pitchFamily="18" charset="0"/>
                <a:cs typeface="Times New Roman" panose="02020603050405020304" pitchFamily="18" charset="0"/>
              </a:rPr>
              <a:t> </a:t>
            </a:r>
            <a:r>
              <a:rPr lang="en-US" sz="1200" b="1" dirty="0">
                <a:solidFill>
                  <a:srgbClr val="000080"/>
                </a:solidFill>
                <a:ea typeface="Times New Roman" panose="02020603050405020304" pitchFamily="18" charset="0"/>
                <a:cs typeface="Times New Roman" panose="02020603050405020304" pitchFamily="18" charset="0"/>
              </a:rPr>
              <a:t>=</a:t>
            </a:r>
            <a:r>
              <a:rPr lang="en-US" sz="1200" dirty="0">
                <a:solidFill>
                  <a:srgbClr val="000000"/>
                </a:solidFill>
                <a:ea typeface="Times New Roman" panose="02020603050405020304" pitchFamily="18" charset="0"/>
                <a:cs typeface="Times New Roman" panose="02020603050405020304" pitchFamily="18" charset="0"/>
              </a:rPr>
              <a:t> input </a:t>
            </a:r>
            <a:r>
              <a:rPr lang="en-US" sz="1200" dirty="0">
                <a:solidFill>
                  <a:schemeClr val="tx1"/>
                </a:solidFill>
                <a:ea typeface="Times New Roman" panose="02020603050405020304" pitchFamily="18" charset="0"/>
                <a:cs typeface="Times New Roman" panose="02020603050405020304" pitchFamily="18" charset="0"/>
              </a:rPr>
              <a:t>+ c</a:t>
            </a:r>
            <a:r>
              <a:rPr lang="en-US" sz="1200" b="1" dirty="0">
                <a:solidFill>
                  <a:srgbClr val="000080"/>
                </a:solidFill>
                <a:ea typeface="Times New Roman" panose="02020603050405020304" pitchFamily="18" charset="0"/>
                <a:cs typeface="Times New Roman" panose="02020603050405020304" pitchFamily="18" charset="0"/>
              </a:rPr>
              <a:t>;</a:t>
            </a:r>
            <a:r>
              <a:rPr lang="en-US" sz="1200" dirty="0">
                <a:solidFill>
                  <a:schemeClr val="tx1"/>
                </a:solidFill>
                <a:ea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200" dirty="0">
                <a:solidFill>
                  <a:schemeClr val="tx1"/>
                </a:solidFill>
              </a:rPr>
              <a:t>Input variable: </a:t>
            </a:r>
            <a:r>
              <a:rPr lang="en-US" sz="1200" dirty="0">
                <a:solidFill>
                  <a:srgbClr val="FF0000"/>
                </a:solidFill>
              </a:rPr>
              <a:t>“input”, “c”</a:t>
            </a:r>
          </a:p>
          <a:p>
            <a:pPr marL="285750" indent="-285750">
              <a:buFont typeface="Arial" panose="020B0604020202020204" pitchFamily="34" charset="0"/>
              <a:buChar char="•"/>
            </a:pPr>
            <a:r>
              <a:rPr lang="en-US" sz="1200" dirty="0">
                <a:solidFill>
                  <a:schemeClr val="tx1"/>
                </a:solidFill>
              </a:rPr>
              <a:t>Range value for “</a:t>
            </a:r>
            <a:r>
              <a:rPr lang="en-US" sz="1200" dirty="0">
                <a:solidFill>
                  <a:srgbClr val="FF0000"/>
                </a:solidFill>
              </a:rPr>
              <a:t>input</a:t>
            </a:r>
            <a:r>
              <a:rPr lang="en-US" sz="1200" dirty="0">
                <a:solidFill>
                  <a:schemeClr val="tx1"/>
                </a:solidFill>
              </a:rPr>
              <a:t>” and “</a:t>
            </a:r>
            <a:r>
              <a:rPr lang="en-US" sz="1200" dirty="0">
                <a:solidFill>
                  <a:srgbClr val="FF0000"/>
                </a:solidFill>
              </a:rPr>
              <a:t>c</a:t>
            </a:r>
            <a:r>
              <a:rPr lang="en-US" sz="1200" dirty="0">
                <a:solidFill>
                  <a:schemeClr val="tx1"/>
                </a:solidFill>
              </a:rPr>
              <a:t>”: [-32767; 32768]</a:t>
            </a:r>
          </a:p>
          <a:p>
            <a:pPr marL="285750" indent="-285750">
              <a:buFont typeface="Arial" panose="020B0604020202020204" pitchFamily="34" charset="0"/>
              <a:buChar char="•"/>
            </a:pPr>
            <a:r>
              <a:rPr lang="en-US" sz="1200" dirty="0">
                <a:solidFill>
                  <a:schemeClr val="tx1"/>
                </a:solidFill>
              </a:rPr>
              <a:t>Range value for “</a:t>
            </a:r>
            <a:r>
              <a:rPr lang="en-US" sz="1200" dirty="0" err="1">
                <a:solidFill>
                  <a:srgbClr val="FF0000"/>
                </a:solidFill>
              </a:rPr>
              <a:t>global_a</a:t>
            </a:r>
            <a:r>
              <a:rPr lang="en-US" sz="1200" dirty="0">
                <a:solidFill>
                  <a:schemeClr val="tx1"/>
                </a:solidFill>
              </a:rPr>
              <a:t>”: [-32767; 32768]</a:t>
            </a:r>
          </a:p>
          <a:p>
            <a:pPr marL="285750" indent="-285750" algn="just">
              <a:buFont typeface="Wingdings" panose="05000000000000000000" pitchFamily="2" charset="2"/>
              <a:buChar char="è"/>
            </a:pPr>
            <a:r>
              <a:rPr lang="en-US" sz="1200" dirty="0">
                <a:solidFill>
                  <a:schemeClr val="tx1"/>
                </a:solidFill>
              </a:rPr>
              <a:t>When “input” is -32768, and “c” is -32768, the calculation “</a:t>
            </a:r>
            <a:r>
              <a:rPr lang="en-US" sz="1200" dirty="0">
                <a:solidFill>
                  <a:srgbClr val="FF0000"/>
                </a:solidFill>
              </a:rPr>
              <a:t>input + c</a:t>
            </a:r>
            <a:r>
              <a:rPr lang="en-US" sz="1200" dirty="0">
                <a:solidFill>
                  <a:schemeClr val="tx1"/>
                </a:solidFill>
              </a:rPr>
              <a:t>” will be under-flowed</a:t>
            </a:r>
          </a:p>
          <a:p>
            <a:pPr marL="285750" indent="-285750" algn="just">
              <a:buFont typeface="Wingdings" panose="05000000000000000000" pitchFamily="2" charset="2"/>
              <a:buChar char="è"/>
            </a:pPr>
            <a:r>
              <a:rPr lang="en-US" sz="1200" dirty="0">
                <a:solidFill>
                  <a:schemeClr val="tx1"/>
                </a:solidFill>
                <a:sym typeface="Wingdings" panose="05000000000000000000" pitchFamily="2" charset="2"/>
              </a:rPr>
              <a:t>The value of output variable “</a:t>
            </a:r>
            <a:r>
              <a:rPr lang="en-US" sz="1200" dirty="0" err="1">
                <a:solidFill>
                  <a:schemeClr val="tx1"/>
                </a:solidFill>
                <a:sym typeface="Wingdings" panose="05000000000000000000" pitchFamily="2" charset="2"/>
              </a:rPr>
              <a:t>global_a</a:t>
            </a:r>
            <a:r>
              <a:rPr lang="en-US" sz="1200" dirty="0">
                <a:solidFill>
                  <a:schemeClr val="tx1"/>
                </a:solidFill>
                <a:sym typeface="Wingdings" panose="05000000000000000000" pitchFamily="2" charset="2"/>
              </a:rPr>
              <a:t>” will get wrong value.</a:t>
            </a:r>
            <a:endParaRPr lang="en-US" sz="1200" dirty="0">
              <a:solidFill>
                <a:schemeClr val="tx1"/>
              </a:solidFill>
            </a:endParaRPr>
          </a:p>
          <a:p>
            <a:pPr algn="just"/>
            <a:endParaRPr lang="en-US" sz="1200" dirty="0">
              <a:solidFill>
                <a:schemeClr val="tx1"/>
              </a:solidFill>
            </a:endParaRPr>
          </a:p>
          <a:p>
            <a:pPr algn="just"/>
            <a:r>
              <a:rPr lang="en-US" sz="1200" dirty="0">
                <a:solidFill>
                  <a:schemeClr val="tx1"/>
                </a:solidFill>
              </a:rPr>
              <a:t>Example for statement “</a:t>
            </a:r>
            <a:r>
              <a:rPr lang="en-US" sz="1200" dirty="0" err="1">
                <a:solidFill>
                  <a:srgbClr val="000000"/>
                </a:solidFill>
                <a:ea typeface="Times New Roman" panose="02020603050405020304" pitchFamily="18" charset="0"/>
                <a:cs typeface="Times New Roman" panose="02020603050405020304" pitchFamily="18" charset="0"/>
              </a:rPr>
              <a:t>global_a</a:t>
            </a:r>
            <a:r>
              <a:rPr lang="en-US" sz="1200" dirty="0">
                <a:solidFill>
                  <a:srgbClr val="000000"/>
                </a:solidFill>
                <a:ea typeface="Times New Roman" panose="02020603050405020304" pitchFamily="18" charset="0"/>
                <a:cs typeface="Times New Roman" panose="02020603050405020304" pitchFamily="18" charset="0"/>
              </a:rPr>
              <a:t> </a:t>
            </a:r>
            <a:r>
              <a:rPr lang="en-US" sz="1200" b="1" dirty="0">
                <a:solidFill>
                  <a:srgbClr val="000080"/>
                </a:solidFill>
                <a:ea typeface="Times New Roman" panose="02020603050405020304" pitchFamily="18" charset="0"/>
                <a:cs typeface="Times New Roman" panose="02020603050405020304" pitchFamily="18" charset="0"/>
              </a:rPr>
              <a:t>=</a:t>
            </a:r>
            <a:r>
              <a:rPr lang="en-US" sz="1200" dirty="0">
                <a:solidFill>
                  <a:srgbClr val="000000"/>
                </a:solidFill>
                <a:ea typeface="Times New Roman" panose="02020603050405020304" pitchFamily="18" charset="0"/>
                <a:cs typeface="Times New Roman" panose="02020603050405020304" pitchFamily="18" charset="0"/>
              </a:rPr>
              <a:t> input </a:t>
            </a:r>
            <a:r>
              <a:rPr lang="en-US" sz="1200" b="1" dirty="0">
                <a:solidFill>
                  <a:srgbClr val="000080"/>
                </a:solidFill>
                <a:ea typeface="Times New Roman" panose="02020603050405020304" pitchFamily="18" charset="0"/>
                <a:cs typeface="Times New Roman" panose="02020603050405020304" pitchFamily="18" charset="0"/>
              </a:rPr>
              <a:t>/</a:t>
            </a:r>
            <a:r>
              <a:rPr lang="en-US" sz="1200" dirty="0">
                <a:solidFill>
                  <a:srgbClr val="000000"/>
                </a:solidFill>
                <a:ea typeface="Times New Roman" panose="02020603050405020304" pitchFamily="18" charset="0"/>
                <a:cs typeface="Times New Roman" panose="02020603050405020304" pitchFamily="18" charset="0"/>
              </a:rPr>
              <a:t> 0.5 </a:t>
            </a:r>
            <a:r>
              <a:rPr lang="en-US" sz="1200" b="1" dirty="0">
                <a:solidFill>
                  <a:srgbClr val="000080"/>
                </a:solidFill>
                <a:ea typeface="Times New Roman" panose="02020603050405020304" pitchFamily="18" charset="0"/>
                <a:cs typeface="Times New Roman" panose="02020603050405020304" pitchFamily="18" charset="0"/>
              </a:rPr>
              <a:t>+</a:t>
            </a:r>
            <a:r>
              <a:rPr lang="en-US" sz="1200" dirty="0">
                <a:solidFill>
                  <a:srgbClr val="000000"/>
                </a:solidFill>
                <a:ea typeface="Times New Roman" panose="02020603050405020304" pitchFamily="18" charset="0"/>
                <a:cs typeface="Times New Roman" panose="02020603050405020304" pitchFamily="18" charset="0"/>
              </a:rPr>
              <a:t> CALIB_VALUE</a:t>
            </a:r>
            <a:r>
              <a:rPr lang="en-US" sz="1200" b="1" dirty="0">
                <a:solidFill>
                  <a:srgbClr val="000080"/>
                </a:solidFill>
                <a:ea typeface="Times New Roman" panose="02020603050405020304" pitchFamily="18" charset="0"/>
                <a:cs typeface="Times New Roman" panose="02020603050405020304" pitchFamily="18" charset="0"/>
              </a:rPr>
              <a:t>;</a:t>
            </a:r>
            <a:r>
              <a:rPr lang="en-US" sz="1200" dirty="0">
                <a:solidFill>
                  <a:schemeClr val="tx1"/>
                </a:solidFill>
                <a:ea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è"/>
            </a:pPr>
            <a:r>
              <a:rPr lang="en-US" sz="1200" dirty="0">
                <a:solidFill>
                  <a:schemeClr val="tx1"/>
                </a:solidFill>
              </a:rPr>
              <a:t>When “input” is -32768, the calculation “input/0.5” will be under-flowed</a:t>
            </a:r>
          </a:p>
          <a:p>
            <a:pPr marL="285750" indent="-285750" algn="just">
              <a:buFont typeface="Wingdings" panose="05000000000000000000" pitchFamily="2" charset="2"/>
              <a:buChar char="è"/>
            </a:pPr>
            <a:r>
              <a:rPr lang="en-US" sz="1200" dirty="0">
                <a:solidFill>
                  <a:schemeClr val="tx1"/>
                </a:solidFill>
                <a:sym typeface="Wingdings" panose="05000000000000000000" pitchFamily="2" charset="2"/>
              </a:rPr>
              <a:t>The value of output variable “</a:t>
            </a:r>
            <a:r>
              <a:rPr lang="en-US" sz="1200" dirty="0" err="1">
                <a:solidFill>
                  <a:schemeClr val="tx1"/>
                </a:solidFill>
                <a:sym typeface="Wingdings" panose="05000000000000000000" pitchFamily="2" charset="2"/>
              </a:rPr>
              <a:t>global_a</a:t>
            </a:r>
            <a:r>
              <a:rPr lang="en-US" sz="1200" dirty="0">
                <a:solidFill>
                  <a:schemeClr val="tx1"/>
                </a:solidFill>
                <a:sym typeface="Wingdings" panose="05000000000000000000" pitchFamily="2" charset="2"/>
              </a:rPr>
              <a:t>” will get wrong value.</a:t>
            </a:r>
            <a:endParaRPr lang="en-US" sz="1200" dirty="0">
              <a:solidFill>
                <a:schemeClr val="tx1"/>
              </a:solidFill>
            </a:endParaRPr>
          </a:p>
          <a:p>
            <a:pPr algn="just"/>
            <a:endParaRPr lang="en-US" sz="1200" dirty="0">
              <a:solidFill>
                <a:schemeClr val="tx1"/>
              </a:solidFill>
            </a:endParaRPr>
          </a:p>
          <a:p>
            <a:pPr algn="just"/>
            <a:r>
              <a:rPr lang="en-US" sz="1200" dirty="0">
                <a:solidFill>
                  <a:schemeClr val="tx1"/>
                </a:solidFill>
              </a:rPr>
              <a:t>Example for statement “</a:t>
            </a:r>
            <a:r>
              <a:rPr lang="en-US" sz="1200" dirty="0" err="1">
                <a:solidFill>
                  <a:srgbClr val="000000"/>
                </a:solidFill>
                <a:ea typeface="Times New Roman" panose="02020603050405020304" pitchFamily="18" charset="0"/>
                <a:cs typeface="Times New Roman" panose="02020603050405020304" pitchFamily="18" charset="0"/>
              </a:rPr>
              <a:t>global_a</a:t>
            </a:r>
            <a:r>
              <a:rPr lang="en-US" sz="1200" dirty="0">
                <a:solidFill>
                  <a:srgbClr val="000000"/>
                </a:solidFill>
                <a:ea typeface="Times New Roman" panose="02020603050405020304" pitchFamily="18" charset="0"/>
                <a:cs typeface="Times New Roman" panose="02020603050405020304" pitchFamily="18" charset="0"/>
              </a:rPr>
              <a:t> </a:t>
            </a:r>
            <a:r>
              <a:rPr lang="en-US" sz="1200" b="1" dirty="0">
                <a:solidFill>
                  <a:srgbClr val="000080"/>
                </a:solidFill>
                <a:ea typeface="Times New Roman" panose="02020603050405020304" pitchFamily="18" charset="0"/>
                <a:cs typeface="Times New Roman" panose="02020603050405020304" pitchFamily="18" charset="0"/>
              </a:rPr>
              <a:t>=</a:t>
            </a:r>
            <a:r>
              <a:rPr lang="en-US" sz="1200" dirty="0">
                <a:solidFill>
                  <a:srgbClr val="000000"/>
                </a:solidFill>
                <a:ea typeface="Times New Roman" panose="02020603050405020304" pitchFamily="18" charset="0"/>
                <a:cs typeface="Times New Roman" panose="02020603050405020304" pitchFamily="18" charset="0"/>
              </a:rPr>
              <a:t> input * c</a:t>
            </a:r>
            <a:r>
              <a:rPr lang="en-US" sz="1200" b="1" dirty="0">
                <a:solidFill>
                  <a:srgbClr val="000080"/>
                </a:solidFill>
                <a:ea typeface="Times New Roman" panose="02020603050405020304" pitchFamily="18" charset="0"/>
                <a:cs typeface="Times New Roman" panose="02020603050405020304" pitchFamily="18" charset="0"/>
              </a:rPr>
              <a:t>;</a:t>
            </a:r>
            <a:r>
              <a:rPr lang="en-US" sz="1200" dirty="0">
                <a:solidFill>
                  <a:schemeClr val="tx1"/>
                </a:solidFill>
                <a:ea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è"/>
            </a:pPr>
            <a:r>
              <a:rPr lang="en-US" sz="1200" dirty="0">
                <a:solidFill>
                  <a:schemeClr val="tx1"/>
                </a:solidFill>
              </a:rPr>
              <a:t>When “input” is 32768 and “c” is -32768, the calculation “input * c” will be under-flowed</a:t>
            </a:r>
          </a:p>
          <a:p>
            <a:pPr marL="285750" indent="-285750" algn="just">
              <a:buFont typeface="Wingdings" panose="05000000000000000000" pitchFamily="2" charset="2"/>
              <a:buChar char="è"/>
            </a:pPr>
            <a:r>
              <a:rPr lang="en-US" sz="1200" dirty="0">
                <a:solidFill>
                  <a:schemeClr val="tx1"/>
                </a:solidFill>
                <a:sym typeface="Wingdings" panose="05000000000000000000" pitchFamily="2" charset="2"/>
              </a:rPr>
              <a:t>The value of output variable “</a:t>
            </a:r>
            <a:r>
              <a:rPr lang="en-US" sz="1200" dirty="0" err="1">
                <a:solidFill>
                  <a:schemeClr val="tx1"/>
                </a:solidFill>
                <a:sym typeface="Wingdings" panose="05000000000000000000" pitchFamily="2" charset="2"/>
              </a:rPr>
              <a:t>global_a</a:t>
            </a:r>
            <a:r>
              <a:rPr lang="en-US" sz="1200" dirty="0">
                <a:solidFill>
                  <a:schemeClr val="tx1"/>
                </a:solidFill>
                <a:sym typeface="Wingdings" panose="05000000000000000000" pitchFamily="2" charset="2"/>
              </a:rPr>
              <a:t>” will get wrong value.</a:t>
            </a:r>
            <a:endParaRPr lang="en-US" sz="1200" dirty="0">
              <a:solidFill>
                <a:schemeClr val="tx1"/>
              </a:solidFill>
            </a:endParaRPr>
          </a:p>
        </p:txBody>
      </p:sp>
      <p:grpSp>
        <p:nvGrpSpPr>
          <p:cNvPr id="4" name="Group 3"/>
          <p:cNvGrpSpPr/>
          <p:nvPr/>
        </p:nvGrpSpPr>
        <p:grpSpPr>
          <a:xfrm>
            <a:off x="7318276" y="3448902"/>
            <a:ext cx="3132553" cy="1465701"/>
            <a:chOff x="7318277" y="3501582"/>
            <a:chExt cx="3132553" cy="1465701"/>
          </a:xfrm>
        </p:grpSpPr>
        <p:sp>
          <p:nvSpPr>
            <p:cNvPr id="5" name="Rectangle 1"/>
            <p:cNvSpPr>
              <a:spLocks noChangeArrowheads="1"/>
            </p:cNvSpPr>
            <p:nvPr/>
          </p:nvSpPr>
          <p:spPr bwMode="auto">
            <a:xfrm>
              <a:off x="7318277" y="3501582"/>
              <a:ext cx="3132553" cy="146570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64008" numCol="1" anchor="ctr" anchorCtr="0" compatLnSpc="1">
              <a:prstTxWarp prst="textNoShape">
                <a:avLst/>
              </a:prstTxWarp>
              <a:spAutoFit/>
            </a:bodyPr>
            <a:lstStyle/>
            <a:p>
              <a:pPr>
                <a:lnSpc>
                  <a:spcPct val="107000"/>
                </a:lnSpc>
              </a:pPr>
              <a:r>
                <a:rPr lang="en-US" sz="10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const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CALIB_VALUE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5</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global_a</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void</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func</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float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input</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global_a</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input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0.5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CALIB_VALUE</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7535016" y="4133850"/>
              <a:ext cx="2915814" cy="2857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p:cNvGrpSpPr/>
          <p:nvPr/>
        </p:nvGrpSpPr>
        <p:grpSpPr>
          <a:xfrm>
            <a:off x="7318276" y="1824588"/>
            <a:ext cx="3132553" cy="1457686"/>
            <a:chOff x="7318276" y="1824588"/>
            <a:chExt cx="3132553" cy="1457686"/>
          </a:xfrm>
        </p:grpSpPr>
        <p:sp>
          <p:nvSpPr>
            <p:cNvPr id="7" name="Rectangle 1"/>
            <p:cNvSpPr>
              <a:spLocks noChangeArrowheads="1"/>
            </p:cNvSpPr>
            <p:nvPr/>
          </p:nvSpPr>
          <p:spPr bwMode="auto">
            <a:xfrm>
              <a:off x="7318276" y="1824588"/>
              <a:ext cx="3132553" cy="145768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64008" numCol="1" anchor="ctr" anchorCtr="0" compatLnSpc="1">
              <a:prstTxWarp prst="textNoShape">
                <a:avLst/>
              </a:prstTxWarp>
              <a:spAutoFit/>
            </a:bodyPr>
            <a:lstStyle/>
            <a:p>
              <a:pPr>
                <a:lnSpc>
                  <a:spcPct val="107000"/>
                </a:lnSpc>
              </a:pPr>
              <a:r>
                <a:rPr lang="en-US" sz="10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const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CALIB_VALUE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5</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global_a</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void</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func</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input</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global_a</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input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angle 13"/>
            <p:cNvSpPr/>
            <p:nvPr/>
          </p:nvSpPr>
          <p:spPr>
            <a:xfrm>
              <a:off x="7535015" y="2499354"/>
              <a:ext cx="2542435" cy="2247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7318276" y="5139652"/>
            <a:ext cx="3132553" cy="1301041"/>
            <a:chOff x="7318276" y="1902910"/>
            <a:chExt cx="3132553" cy="1301041"/>
          </a:xfrm>
        </p:grpSpPr>
        <p:sp>
          <p:nvSpPr>
            <p:cNvPr id="12" name="Rectangle 1"/>
            <p:cNvSpPr>
              <a:spLocks noChangeArrowheads="1"/>
            </p:cNvSpPr>
            <p:nvPr/>
          </p:nvSpPr>
          <p:spPr bwMode="auto">
            <a:xfrm>
              <a:off x="7318276" y="1902910"/>
              <a:ext cx="3132553" cy="130104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64008" numCol="1" anchor="ctr" anchorCtr="0" compatLnSpc="1">
              <a:prstTxWarp prst="textNoShape">
                <a:avLst/>
              </a:prstTxWarp>
              <a:spAutoFit/>
            </a:bodyPr>
            <a:lstStyle/>
            <a:p>
              <a:pPr>
                <a:lnSpc>
                  <a:spcPct val="107000"/>
                </a:lnSpc>
              </a:pPr>
              <a:r>
                <a:rPr lang="en-US" sz="10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global_a</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void</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func</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input</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global_a</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input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12"/>
            <p:cNvSpPr/>
            <p:nvPr/>
          </p:nvSpPr>
          <p:spPr>
            <a:xfrm>
              <a:off x="7535015" y="2430633"/>
              <a:ext cx="2542435" cy="2935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149592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technique – Casting</a:t>
            </a:r>
          </a:p>
        </p:txBody>
      </p:sp>
      <p:sp>
        <p:nvSpPr>
          <p:cNvPr id="3" name="Text Placeholder 2"/>
          <p:cNvSpPr>
            <a:spLocks noGrp="1"/>
          </p:cNvSpPr>
          <p:nvPr>
            <p:ph type="body" idx="1"/>
          </p:nvPr>
        </p:nvSpPr>
        <p:spPr/>
        <p:txBody>
          <a:bodyPr/>
          <a:lstStyle/>
          <a:p>
            <a:pPr marL="228600" indent="0"/>
            <a:r>
              <a:rPr lang="en-US" sz="1400" b="1" dirty="0"/>
              <a:t>Point 8 “Casting”</a:t>
            </a:r>
            <a:r>
              <a:rPr lang="en-US" sz="1400" dirty="0"/>
              <a:t>: Confirm the assignment statement has no casting error such as cast the value from larger to smaller or from signed number to unsigned number or from decimal to integer.</a:t>
            </a:r>
          </a:p>
        </p:txBody>
      </p:sp>
      <p:sp>
        <p:nvSpPr>
          <p:cNvPr id="17" name="Rectangle 16"/>
          <p:cNvSpPr/>
          <p:nvPr/>
        </p:nvSpPr>
        <p:spPr>
          <a:xfrm>
            <a:off x="752474" y="1924049"/>
            <a:ext cx="7439026" cy="4867275"/>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200" dirty="0">
                <a:solidFill>
                  <a:schemeClr val="tx1"/>
                </a:solidFill>
              </a:rPr>
              <a:t>Explanation:</a:t>
            </a:r>
          </a:p>
          <a:p>
            <a:pPr algn="just"/>
            <a:r>
              <a:rPr lang="en-US" sz="1200" dirty="0">
                <a:solidFill>
                  <a:schemeClr val="tx1"/>
                </a:solidFill>
              </a:rPr>
              <a:t>- We will apply point 7 “underflow” for the which statement has “the addition/multiplication/division operation with the input variable”.</a:t>
            </a:r>
          </a:p>
          <a:p>
            <a:pPr algn="just"/>
            <a:r>
              <a:rPr lang="en-US" sz="1200" dirty="0">
                <a:solidFill>
                  <a:schemeClr val="tx1"/>
                </a:solidFill>
              </a:rPr>
              <a:t>- </a:t>
            </a:r>
            <a:r>
              <a:rPr lang="en-US" sz="1200" dirty="0">
                <a:solidFill>
                  <a:srgbClr val="FF0000"/>
                </a:solidFill>
              </a:rPr>
              <a:t>Analyze</a:t>
            </a:r>
            <a:r>
              <a:rPr lang="en-US" sz="1200" dirty="0">
                <a:solidFill>
                  <a:schemeClr val="tx1"/>
                </a:solidFill>
              </a:rPr>
              <a:t> the boundary – range value for the input variable </a:t>
            </a:r>
            <a:r>
              <a:rPr lang="en-US" sz="1200" dirty="0">
                <a:solidFill>
                  <a:srgbClr val="FF0000"/>
                </a:solidFill>
              </a:rPr>
              <a:t>base on the definition in Spec</a:t>
            </a:r>
            <a:r>
              <a:rPr lang="en-US" sz="1200" dirty="0">
                <a:solidFill>
                  <a:schemeClr val="tx1"/>
                </a:solidFill>
              </a:rPr>
              <a:t>. If not, please use the range value of type variable.</a:t>
            </a:r>
          </a:p>
          <a:p>
            <a:pPr algn="just"/>
            <a:endParaRPr lang="en-US" sz="1200" dirty="0">
              <a:solidFill>
                <a:schemeClr val="tx1"/>
              </a:solidFill>
            </a:endParaRPr>
          </a:p>
          <a:p>
            <a:pPr algn="just"/>
            <a:r>
              <a:rPr lang="en-US" sz="1200" b="1" dirty="0">
                <a:solidFill>
                  <a:schemeClr val="tx1"/>
                </a:solidFill>
              </a:rPr>
              <a:t>[Some simple cases]</a:t>
            </a:r>
            <a:r>
              <a:rPr lang="en-US" sz="1200" dirty="0">
                <a:solidFill>
                  <a:schemeClr val="tx1"/>
                </a:solidFill>
              </a:rPr>
              <a:t>:</a:t>
            </a:r>
          </a:p>
          <a:p>
            <a:pPr algn="just"/>
            <a:r>
              <a:rPr lang="en-US" sz="1200" dirty="0">
                <a:solidFill>
                  <a:schemeClr val="tx1"/>
                </a:solidFill>
              </a:rPr>
              <a:t>Example for statement “</a:t>
            </a:r>
            <a:r>
              <a:rPr lang="en-US" sz="1200" dirty="0" err="1">
                <a:solidFill>
                  <a:srgbClr val="000000"/>
                </a:solidFill>
                <a:ea typeface="Times New Roman" panose="02020603050405020304" pitchFamily="18" charset="0"/>
                <a:cs typeface="Times New Roman" panose="02020603050405020304" pitchFamily="18" charset="0"/>
              </a:rPr>
              <a:t>val_char</a:t>
            </a:r>
            <a:r>
              <a:rPr lang="en-US" sz="1200" dirty="0">
                <a:solidFill>
                  <a:srgbClr val="000000"/>
                </a:solidFill>
                <a:ea typeface="Times New Roman" panose="02020603050405020304" pitchFamily="18" charset="0"/>
                <a:cs typeface="Times New Roman" panose="02020603050405020304" pitchFamily="18" charset="0"/>
              </a:rPr>
              <a:t> = </a:t>
            </a:r>
            <a:r>
              <a:rPr lang="en-US" sz="1200" dirty="0" err="1">
                <a:solidFill>
                  <a:srgbClr val="000000"/>
                </a:solidFill>
                <a:ea typeface="Times New Roman" panose="02020603050405020304" pitchFamily="18" charset="0"/>
                <a:cs typeface="Times New Roman" panose="02020603050405020304" pitchFamily="18" charset="0"/>
              </a:rPr>
              <a:t>i_int</a:t>
            </a:r>
            <a:r>
              <a:rPr lang="en-US" sz="1200" dirty="0">
                <a:solidFill>
                  <a:schemeClr val="tx1"/>
                </a:solidFill>
                <a:ea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200" dirty="0">
                <a:solidFill>
                  <a:schemeClr val="tx1"/>
                </a:solidFill>
              </a:rPr>
              <a:t>Input variable: </a:t>
            </a:r>
            <a:r>
              <a:rPr lang="en-US" sz="1200" dirty="0">
                <a:solidFill>
                  <a:srgbClr val="FF0000"/>
                </a:solidFill>
              </a:rPr>
              <a:t>“</a:t>
            </a:r>
            <a:r>
              <a:rPr lang="en-US" sz="1200" dirty="0" err="1">
                <a:solidFill>
                  <a:srgbClr val="FF0000"/>
                </a:solidFill>
              </a:rPr>
              <a:t>i_int</a:t>
            </a:r>
            <a:r>
              <a:rPr lang="en-US" sz="1200" dirty="0">
                <a:solidFill>
                  <a:srgbClr val="FF0000"/>
                </a:solidFill>
              </a:rPr>
              <a:t>”</a:t>
            </a:r>
          </a:p>
          <a:p>
            <a:pPr marL="285750" indent="-285750">
              <a:buFont typeface="Arial" panose="020B0604020202020204" pitchFamily="34" charset="0"/>
              <a:buChar char="•"/>
            </a:pPr>
            <a:r>
              <a:rPr lang="en-US" sz="1200" dirty="0">
                <a:solidFill>
                  <a:schemeClr val="tx1"/>
                </a:solidFill>
              </a:rPr>
              <a:t>Range value for “</a:t>
            </a:r>
            <a:r>
              <a:rPr lang="en-US" sz="1200" dirty="0" err="1">
                <a:solidFill>
                  <a:srgbClr val="FF0000"/>
                </a:solidFill>
              </a:rPr>
              <a:t>i_int</a:t>
            </a:r>
            <a:r>
              <a:rPr lang="en-US" sz="1200" dirty="0">
                <a:solidFill>
                  <a:schemeClr val="tx1"/>
                </a:solidFill>
              </a:rPr>
              <a:t>”: [-32767; 32768]</a:t>
            </a:r>
          </a:p>
          <a:p>
            <a:pPr marL="285750" indent="-285750">
              <a:buFont typeface="Arial" panose="020B0604020202020204" pitchFamily="34" charset="0"/>
              <a:buChar char="•"/>
            </a:pPr>
            <a:r>
              <a:rPr lang="en-US" sz="1200" dirty="0">
                <a:solidFill>
                  <a:schemeClr val="tx1"/>
                </a:solidFill>
              </a:rPr>
              <a:t>Range value for “</a:t>
            </a:r>
            <a:r>
              <a:rPr lang="en-US" sz="1200" dirty="0" err="1">
                <a:solidFill>
                  <a:srgbClr val="FF0000"/>
                </a:solidFill>
              </a:rPr>
              <a:t>val_char</a:t>
            </a:r>
            <a:r>
              <a:rPr lang="en-US" sz="1200" dirty="0">
                <a:solidFill>
                  <a:schemeClr val="tx1"/>
                </a:solidFill>
              </a:rPr>
              <a:t>”: [-127; 128]</a:t>
            </a:r>
          </a:p>
          <a:p>
            <a:pPr marL="285750" indent="-285750" algn="just">
              <a:buFont typeface="Wingdings" panose="05000000000000000000" pitchFamily="2" charset="2"/>
              <a:buChar char="è"/>
            </a:pPr>
            <a:r>
              <a:rPr lang="en-US" sz="1200" dirty="0">
                <a:solidFill>
                  <a:srgbClr val="FF0000"/>
                </a:solidFill>
              </a:rPr>
              <a:t>When “</a:t>
            </a:r>
            <a:r>
              <a:rPr lang="en-US" sz="1200" dirty="0" err="1">
                <a:solidFill>
                  <a:srgbClr val="FF0000"/>
                </a:solidFill>
                <a:ea typeface="Times New Roman" panose="02020603050405020304" pitchFamily="18" charset="0"/>
                <a:cs typeface="Times New Roman" panose="02020603050405020304" pitchFamily="18" charset="0"/>
              </a:rPr>
              <a:t>i_int</a:t>
            </a:r>
            <a:r>
              <a:rPr lang="en-US" sz="1200" dirty="0">
                <a:solidFill>
                  <a:srgbClr val="FF0000"/>
                </a:solidFill>
              </a:rPr>
              <a:t>” is greater than 128 or less than - 127, the output of assignment will be casting from larger number to smaller number</a:t>
            </a:r>
            <a:r>
              <a:rPr lang="en-US" sz="1200" dirty="0">
                <a:solidFill>
                  <a:schemeClr val="tx1"/>
                </a:solidFill>
              </a:rPr>
              <a:t>.</a:t>
            </a:r>
          </a:p>
          <a:p>
            <a:pPr algn="just"/>
            <a:endParaRPr lang="en-US" sz="1200" dirty="0">
              <a:solidFill>
                <a:schemeClr val="tx1"/>
              </a:solidFill>
            </a:endParaRPr>
          </a:p>
          <a:p>
            <a:pPr algn="just"/>
            <a:r>
              <a:rPr lang="en-US" sz="1200" dirty="0">
                <a:solidFill>
                  <a:schemeClr val="tx1"/>
                </a:solidFill>
              </a:rPr>
              <a:t>Example for statement “</a:t>
            </a:r>
            <a:r>
              <a:rPr lang="en-US" sz="1200" dirty="0" err="1">
                <a:solidFill>
                  <a:schemeClr val="tx1"/>
                </a:solidFill>
              </a:rPr>
              <a:t>val_uchar</a:t>
            </a:r>
            <a:r>
              <a:rPr lang="en-US" sz="1200" dirty="0">
                <a:solidFill>
                  <a:schemeClr val="tx1"/>
                </a:solidFill>
              </a:rPr>
              <a:t> = </a:t>
            </a:r>
            <a:r>
              <a:rPr lang="en-US" sz="1200" dirty="0" err="1">
                <a:solidFill>
                  <a:schemeClr val="tx1"/>
                </a:solidFill>
              </a:rPr>
              <a:t>i_char</a:t>
            </a:r>
            <a:r>
              <a:rPr lang="en-US" sz="1200" dirty="0">
                <a:solidFill>
                  <a:schemeClr val="tx1"/>
                </a:solidFill>
                <a:ea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200" dirty="0">
                <a:solidFill>
                  <a:schemeClr val="tx1"/>
                </a:solidFill>
              </a:rPr>
              <a:t>Input variable: </a:t>
            </a:r>
            <a:r>
              <a:rPr lang="en-US" sz="1200" dirty="0">
                <a:solidFill>
                  <a:srgbClr val="FF0000"/>
                </a:solidFill>
              </a:rPr>
              <a:t>“</a:t>
            </a:r>
            <a:r>
              <a:rPr lang="en-US" sz="1200" dirty="0" err="1">
                <a:solidFill>
                  <a:srgbClr val="FF0000"/>
                </a:solidFill>
              </a:rPr>
              <a:t>i_char</a:t>
            </a:r>
            <a:r>
              <a:rPr lang="en-US" sz="1200" dirty="0">
                <a:solidFill>
                  <a:srgbClr val="FF0000"/>
                </a:solidFill>
              </a:rPr>
              <a:t>”</a:t>
            </a:r>
          </a:p>
          <a:p>
            <a:pPr marL="285750" indent="-285750">
              <a:buFont typeface="Arial" panose="020B0604020202020204" pitchFamily="34" charset="0"/>
              <a:buChar char="•"/>
            </a:pPr>
            <a:r>
              <a:rPr lang="en-US" sz="1200" dirty="0">
                <a:solidFill>
                  <a:schemeClr val="tx1"/>
                </a:solidFill>
              </a:rPr>
              <a:t>Range value for “</a:t>
            </a:r>
            <a:r>
              <a:rPr lang="en-US" sz="1200" dirty="0" err="1">
                <a:solidFill>
                  <a:srgbClr val="FF0000"/>
                </a:solidFill>
              </a:rPr>
              <a:t>i_char</a:t>
            </a:r>
            <a:r>
              <a:rPr lang="en-US" sz="1200" dirty="0">
                <a:solidFill>
                  <a:schemeClr val="tx1"/>
                </a:solidFill>
              </a:rPr>
              <a:t>”: [-127; 128]</a:t>
            </a:r>
          </a:p>
          <a:p>
            <a:pPr marL="285750" indent="-285750">
              <a:buFont typeface="Arial" panose="020B0604020202020204" pitchFamily="34" charset="0"/>
              <a:buChar char="•"/>
            </a:pPr>
            <a:r>
              <a:rPr lang="en-US" sz="1200" dirty="0">
                <a:solidFill>
                  <a:schemeClr val="tx1"/>
                </a:solidFill>
              </a:rPr>
              <a:t>Range value for “</a:t>
            </a:r>
            <a:r>
              <a:rPr lang="en-US" sz="1200" dirty="0" err="1">
                <a:solidFill>
                  <a:srgbClr val="FF0000"/>
                </a:solidFill>
              </a:rPr>
              <a:t>val_uchar</a:t>
            </a:r>
            <a:r>
              <a:rPr lang="en-US" sz="1200" dirty="0">
                <a:solidFill>
                  <a:schemeClr val="tx1"/>
                </a:solidFill>
              </a:rPr>
              <a:t>”: [0; 255]</a:t>
            </a:r>
          </a:p>
          <a:p>
            <a:pPr marL="285750" indent="-285750" algn="just">
              <a:buFont typeface="Wingdings" panose="05000000000000000000" pitchFamily="2" charset="2"/>
              <a:buChar char="è"/>
            </a:pPr>
            <a:r>
              <a:rPr lang="en-US" sz="1200" dirty="0">
                <a:solidFill>
                  <a:srgbClr val="FF0000"/>
                </a:solidFill>
              </a:rPr>
              <a:t>When “</a:t>
            </a:r>
            <a:r>
              <a:rPr lang="en-US" sz="1200" dirty="0" err="1">
                <a:solidFill>
                  <a:srgbClr val="FF0000"/>
                </a:solidFill>
              </a:rPr>
              <a:t>i_char</a:t>
            </a:r>
            <a:r>
              <a:rPr lang="en-US" sz="1200" dirty="0">
                <a:solidFill>
                  <a:srgbClr val="FF0000"/>
                </a:solidFill>
              </a:rPr>
              <a:t>” is negative number, the output of assignment will be casting from signed number to unsigned number.</a:t>
            </a:r>
          </a:p>
          <a:p>
            <a:pPr algn="just"/>
            <a:endParaRPr lang="en-US" sz="1200" dirty="0">
              <a:solidFill>
                <a:schemeClr val="tx1"/>
              </a:solidFill>
            </a:endParaRPr>
          </a:p>
          <a:p>
            <a:pPr algn="just"/>
            <a:r>
              <a:rPr lang="en-US" sz="1200" dirty="0">
                <a:solidFill>
                  <a:schemeClr val="tx1"/>
                </a:solidFill>
              </a:rPr>
              <a:t>Example for statement “</a:t>
            </a:r>
            <a:r>
              <a:rPr lang="en-US" sz="1200" dirty="0" err="1">
                <a:solidFill>
                  <a:schemeClr val="tx1"/>
                </a:solidFill>
              </a:rPr>
              <a:t>val_int</a:t>
            </a:r>
            <a:r>
              <a:rPr lang="en-US" sz="1200" dirty="0">
                <a:solidFill>
                  <a:schemeClr val="tx1"/>
                </a:solidFill>
              </a:rPr>
              <a:t> = </a:t>
            </a:r>
            <a:r>
              <a:rPr lang="en-US" sz="1200" dirty="0" err="1">
                <a:solidFill>
                  <a:schemeClr val="tx1"/>
                </a:solidFill>
              </a:rPr>
              <a:t>i_float</a:t>
            </a:r>
            <a:r>
              <a:rPr lang="en-US" sz="1200" dirty="0">
                <a:solidFill>
                  <a:schemeClr val="tx1"/>
                </a:solidFill>
              </a:rPr>
              <a:t>”</a:t>
            </a:r>
            <a:r>
              <a:rPr lang="en-US" sz="1200" dirty="0">
                <a:solidFill>
                  <a:schemeClr val="tx1"/>
                </a:solidFill>
                <a:ea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è"/>
            </a:pPr>
            <a:r>
              <a:rPr lang="en-US" sz="1200" dirty="0">
                <a:solidFill>
                  <a:srgbClr val="FF0000"/>
                </a:solidFill>
              </a:rPr>
              <a:t>When “</a:t>
            </a:r>
            <a:r>
              <a:rPr lang="en-US" sz="1200" dirty="0" err="1">
                <a:solidFill>
                  <a:srgbClr val="FF0000"/>
                </a:solidFill>
              </a:rPr>
              <a:t>i_float</a:t>
            </a:r>
            <a:r>
              <a:rPr lang="en-US" sz="1200" dirty="0">
                <a:solidFill>
                  <a:srgbClr val="FF0000"/>
                </a:solidFill>
              </a:rPr>
              <a:t>” is decimal number such as “1.5”, the output of assignment will be casting from decimal number to integer number.</a:t>
            </a:r>
          </a:p>
          <a:p>
            <a:pPr algn="just"/>
            <a:endParaRPr lang="en-US" sz="1200" dirty="0">
              <a:solidFill>
                <a:schemeClr val="tx1"/>
              </a:solidFill>
            </a:endParaRPr>
          </a:p>
          <a:p>
            <a:pPr algn="just"/>
            <a:r>
              <a:rPr lang="en-US" sz="1200" dirty="0">
                <a:solidFill>
                  <a:schemeClr val="tx1"/>
                </a:solidFill>
              </a:rPr>
              <a:t>If the statement has casting error, please record this bug in to Bug List document. </a:t>
            </a:r>
          </a:p>
        </p:txBody>
      </p:sp>
      <p:grpSp>
        <p:nvGrpSpPr>
          <p:cNvPr id="10" name="Group 9"/>
          <p:cNvGrpSpPr/>
          <p:nvPr/>
        </p:nvGrpSpPr>
        <p:grpSpPr>
          <a:xfrm>
            <a:off x="8614447" y="1924050"/>
            <a:ext cx="3132553" cy="3208358"/>
            <a:chOff x="7251601" y="1914525"/>
            <a:chExt cx="3132553" cy="3208358"/>
          </a:xfrm>
        </p:grpSpPr>
        <p:sp>
          <p:nvSpPr>
            <p:cNvPr id="7" name="Rectangle 1"/>
            <p:cNvSpPr>
              <a:spLocks noChangeArrowheads="1"/>
            </p:cNvSpPr>
            <p:nvPr/>
          </p:nvSpPr>
          <p:spPr bwMode="auto">
            <a:xfrm>
              <a:off x="7251601" y="1914525"/>
              <a:ext cx="3132553" cy="320835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64008" numCol="1" anchor="ctr" anchorCtr="0" compatLnSpc="1">
              <a:prstTxWarp prst="textNoShape">
                <a:avLst/>
              </a:prstTxWarp>
              <a:spAutoFit/>
            </a:bodyPr>
            <a:lstStyle/>
            <a:p>
              <a:pPr>
                <a:lnSpc>
                  <a:spcPct val="107000"/>
                </a:lnSpc>
              </a:pPr>
              <a:r>
                <a:rPr lang="en-US" sz="11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i_int</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char</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i_char</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float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i_float</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char</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val_char</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unsigned</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char</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val_uchar</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float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val_float</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void</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func</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input</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val_char</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i_int</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val_uchar</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i_char</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val_int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i_float</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Rectangle 14"/>
            <p:cNvSpPr/>
            <p:nvPr/>
          </p:nvSpPr>
          <p:spPr>
            <a:xfrm>
              <a:off x="7468341" y="3755034"/>
              <a:ext cx="1809010" cy="2549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468341" y="4106554"/>
              <a:ext cx="1809010" cy="26065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468341" y="4482460"/>
              <a:ext cx="1809010" cy="2549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851658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technique – Array</a:t>
            </a:r>
          </a:p>
        </p:txBody>
      </p:sp>
      <p:sp>
        <p:nvSpPr>
          <p:cNvPr id="3" name="Text Placeholder 2"/>
          <p:cNvSpPr>
            <a:spLocks noGrp="1"/>
          </p:cNvSpPr>
          <p:nvPr>
            <p:ph type="body" idx="1"/>
          </p:nvPr>
        </p:nvSpPr>
        <p:spPr/>
        <p:txBody>
          <a:bodyPr/>
          <a:lstStyle/>
          <a:p>
            <a:pPr marL="228600" indent="0"/>
            <a:r>
              <a:rPr lang="en-US" sz="1400" b="1" dirty="0"/>
              <a:t>Point 9 “Array”</a:t>
            </a:r>
            <a:r>
              <a:rPr lang="en-US" sz="1400" dirty="0"/>
              <a:t>: Confirm the accessing memory allocation of array variable.</a:t>
            </a:r>
          </a:p>
        </p:txBody>
      </p:sp>
      <p:sp>
        <p:nvSpPr>
          <p:cNvPr id="17" name="Rectangle 16"/>
          <p:cNvSpPr/>
          <p:nvPr/>
        </p:nvSpPr>
        <p:spPr>
          <a:xfrm>
            <a:off x="742949" y="1933574"/>
            <a:ext cx="5486401" cy="4757644"/>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200" dirty="0">
                <a:solidFill>
                  <a:schemeClr val="tx1"/>
                </a:solidFill>
              </a:rPr>
              <a:t>Explanation:</a:t>
            </a:r>
          </a:p>
          <a:p>
            <a:pPr marL="171450" indent="-171450" algn="just">
              <a:buFontTx/>
              <a:buChar char="-"/>
            </a:pPr>
            <a:r>
              <a:rPr lang="en-US" sz="1200" dirty="0">
                <a:solidFill>
                  <a:schemeClr val="tx1"/>
                </a:solidFill>
              </a:rPr>
              <a:t>We will apply point 9 “array” for the which statement has “array variable”.</a:t>
            </a:r>
          </a:p>
          <a:p>
            <a:pPr marL="171450" indent="-171450" algn="just">
              <a:buFontTx/>
              <a:buChar char="-"/>
            </a:pPr>
            <a:r>
              <a:rPr lang="en-US" sz="1200" dirty="0">
                <a:solidFill>
                  <a:srgbClr val="FF0000"/>
                </a:solidFill>
              </a:rPr>
              <a:t>Analyze</a:t>
            </a:r>
            <a:r>
              <a:rPr lang="en-US" sz="1200" dirty="0">
                <a:solidFill>
                  <a:schemeClr val="tx1"/>
                </a:solidFill>
              </a:rPr>
              <a:t> the boundary – range value for the input variable </a:t>
            </a:r>
            <a:r>
              <a:rPr lang="en-US" sz="1200" dirty="0">
                <a:solidFill>
                  <a:srgbClr val="FF0000"/>
                </a:solidFill>
              </a:rPr>
              <a:t>base on the definition in Spec</a:t>
            </a:r>
            <a:r>
              <a:rPr lang="en-US" sz="1200" dirty="0">
                <a:solidFill>
                  <a:schemeClr val="tx1"/>
                </a:solidFill>
              </a:rPr>
              <a:t>. If not, please use the range value of type variable.</a:t>
            </a:r>
          </a:p>
          <a:p>
            <a:pPr algn="just"/>
            <a:endParaRPr lang="en-US" sz="1200" dirty="0">
              <a:solidFill>
                <a:schemeClr val="tx1"/>
              </a:solidFill>
            </a:endParaRPr>
          </a:p>
          <a:p>
            <a:pPr algn="just"/>
            <a:r>
              <a:rPr lang="en-US" sz="1200" dirty="0">
                <a:solidFill>
                  <a:schemeClr val="tx1"/>
                </a:solidFill>
              </a:rPr>
              <a:t>Example for statement “</a:t>
            </a:r>
            <a:r>
              <a:rPr lang="en-US" sz="1200" dirty="0" err="1">
                <a:solidFill>
                  <a:srgbClr val="000000"/>
                </a:solidFill>
                <a:ea typeface="Times New Roman" panose="02020603050405020304" pitchFamily="18" charset="0"/>
                <a:cs typeface="Times New Roman" panose="02020603050405020304" pitchFamily="18" charset="0"/>
              </a:rPr>
              <a:t>val_float</a:t>
            </a:r>
            <a:r>
              <a:rPr lang="en-US" sz="1200" dirty="0">
                <a:solidFill>
                  <a:srgbClr val="000000"/>
                </a:solidFill>
                <a:ea typeface="Times New Roman" panose="02020603050405020304" pitchFamily="18" charset="0"/>
                <a:cs typeface="Times New Roman" panose="02020603050405020304" pitchFamily="18" charset="0"/>
              </a:rPr>
              <a:t>[0] = input</a:t>
            </a:r>
            <a:r>
              <a:rPr lang="en-US" sz="1200" dirty="0">
                <a:solidFill>
                  <a:schemeClr val="tx1"/>
                </a:solidFill>
                <a:ea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200" dirty="0">
                <a:solidFill>
                  <a:schemeClr val="tx1"/>
                </a:solidFill>
              </a:rPr>
              <a:t>Input variable: </a:t>
            </a:r>
            <a:r>
              <a:rPr lang="en-US" sz="1200" dirty="0">
                <a:solidFill>
                  <a:srgbClr val="FF0000"/>
                </a:solidFill>
              </a:rPr>
              <a:t>“input”</a:t>
            </a:r>
          </a:p>
          <a:p>
            <a:pPr marL="285750" indent="-285750">
              <a:buFont typeface="Arial" panose="020B0604020202020204" pitchFamily="34" charset="0"/>
              <a:buChar char="•"/>
            </a:pPr>
            <a:r>
              <a:rPr lang="en-US" sz="1200" dirty="0">
                <a:solidFill>
                  <a:schemeClr val="tx1"/>
                </a:solidFill>
              </a:rPr>
              <a:t>Range value for “</a:t>
            </a:r>
            <a:r>
              <a:rPr lang="en-US" sz="1200" dirty="0">
                <a:solidFill>
                  <a:srgbClr val="FF0000"/>
                </a:solidFill>
              </a:rPr>
              <a:t>input</a:t>
            </a:r>
            <a:r>
              <a:rPr lang="en-US" sz="1200" dirty="0">
                <a:solidFill>
                  <a:schemeClr val="tx1"/>
                </a:solidFill>
              </a:rPr>
              <a:t>”: [-32767; 32768]</a:t>
            </a:r>
          </a:p>
          <a:p>
            <a:r>
              <a:rPr lang="en-US" sz="1200" dirty="0">
                <a:solidFill>
                  <a:schemeClr val="tx1"/>
                </a:solidFill>
                <a:sym typeface="Wingdings" panose="05000000000000000000" pitchFamily="2" charset="2"/>
              </a:rPr>
              <a:t>   </a:t>
            </a:r>
            <a:r>
              <a:rPr lang="en-US" sz="1200" dirty="0">
                <a:solidFill>
                  <a:schemeClr val="tx1"/>
                </a:solidFill>
              </a:rPr>
              <a:t>Value to test: “-1”, “0”, “1”, Min, Max</a:t>
            </a:r>
          </a:p>
          <a:p>
            <a:pPr marL="285750" indent="-285750" algn="just">
              <a:buFont typeface="Wingdings" panose="05000000000000000000" pitchFamily="2" charset="2"/>
              <a:buChar char="è"/>
            </a:pPr>
            <a:r>
              <a:rPr lang="en-US" sz="1200" dirty="0">
                <a:solidFill>
                  <a:schemeClr val="tx1"/>
                </a:solidFill>
              </a:rPr>
              <a:t>Confirm the expected output is same with the input value or not.</a:t>
            </a:r>
          </a:p>
          <a:p>
            <a:pPr algn="just"/>
            <a:endParaRPr lang="en-US" sz="1200" dirty="0">
              <a:solidFill>
                <a:schemeClr val="tx1"/>
              </a:solidFill>
            </a:endParaRPr>
          </a:p>
          <a:p>
            <a:pPr algn="just"/>
            <a:r>
              <a:rPr lang="en-US" sz="1200" dirty="0">
                <a:solidFill>
                  <a:schemeClr val="tx1"/>
                </a:solidFill>
              </a:rPr>
              <a:t>Example for statement “</a:t>
            </a:r>
            <a:r>
              <a:rPr lang="en-US" sz="1200" dirty="0" err="1">
                <a:solidFill>
                  <a:schemeClr val="tx1"/>
                </a:solidFill>
              </a:rPr>
              <a:t>val_float</a:t>
            </a:r>
            <a:r>
              <a:rPr lang="en-US" sz="1200" dirty="0">
                <a:solidFill>
                  <a:schemeClr val="tx1"/>
                </a:solidFill>
              </a:rPr>
              <a:t>[1] = </a:t>
            </a:r>
            <a:r>
              <a:rPr lang="en-US" sz="1200" dirty="0" err="1">
                <a:solidFill>
                  <a:schemeClr val="tx1"/>
                </a:solidFill>
              </a:rPr>
              <a:t>val_float</a:t>
            </a:r>
            <a:r>
              <a:rPr lang="en-US" sz="1200" dirty="0">
                <a:solidFill>
                  <a:schemeClr val="tx1"/>
                </a:solidFill>
              </a:rPr>
              <a:t>[0] / 2</a:t>
            </a:r>
            <a:r>
              <a:rPr lang="en-US" sz="1200" dirty="0">
                <a:solidFill>
                  <a:schemeClr val="tx1"/>
                </a:solidFill>
                <a:ea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200" dirty="0">
                <a:solidFill>
                  <a:schemeClr val="tx1"/>
                </a:solidFill>
              </a:rPr>
              <a:t>Input variable: </a:t>
            </a:r>
            <a:r>
              <a:rPr lang="en-US" sz="1200" dirty="0">
                <a:solidFill>
                  <a:srgbClr val="FF0000"/>
                </a:solidFill>
              </a:rPr>
              <a:t>“</a:t>
            </a:r>
            <a:r>
              <a:rPr lang="en-US" sz="1200" dirty="0" err="1">
                <a:solidFill>
                  <a:srgbClr val="FF0000"/>
                </a:solidFill>
              </a:rPr>
              <a:t>var_float</a:t>
            </a:r>
            <a:r>
              <a:rPr lang="en-US" sz="1200" dirty="0">
                <a:solidFill>
                  <a:srgbClr val="FF0000"/>
                </a:solidFill>
              </a:rPr>
              <a:t>[0]”</a:t>
            </a:r>
          </a:p>
          <a:p>
            <a:pPr marL="285750" indent="-285750">
              <a:buFont typeface="Arial" panose="020B0604020202020204" pitchFamily="34" charset="0"/>
              <a:buChar char="•"/>
            </a:pPr>
            <a:r>
              <a:rPr lang="en-US" sz="1200" dirty="0">
                <a:solidFill>
                  <a:schemeClr val="tx1"/>
                </a:solidFill>
              </a:rPr>
              <a:t>Range value for “</a:t>
            </a:r>
            <a:r>
              <a:rPr lang="en-US" sz="1200" dirty="0" err="1">
                <a:solidFill>
                  <a:srgbClr val="FF0000"/>
                </a:solidFill>
              </a:rPr>
              <a:t>val_float</a:t>
            </a:r>
            <a:r>
              <a:rPr lang="en-US" sz="1200" dirty="0">
                <a:solidFill>
                  <a:srgbClr val="FF0000"/>
                </a:solidFill>
              </a:rPr>
              <a:t>[0]</a:t>
            </a:r>
            <a:r>
              <a:rPr lang="en-US" sz="1200" dirty="0">
                <a:solidFill>
                  <a:schemeClr val="tx1"/>
                </a:solidFill>
              </a:rPr>
              <a:t>”: [-32767; 32768] (because </a:t>
            </a:r>
            <a:r>
              <a:rPr lang="en-US" sz="1200" dirty="0" err="1">
                <a:solidFill>
                  <a:schemeClr val="tx1"/>
                </a:solidFill>
              </a:rPr>
              <a:t>val_float</a:t>
            </a:r>
            <a:r>
              <a:rPr lang="en-US" sz="1200" dirty="0">
                <a:solidFill>
                  <a:schemeClr val="tx1"/>
                </a:solidFill>
              </a:rPr>
              <a:t>[0] = input)</a:t>
            </a:r>
          </a:p>
          <a:p>
            <a:pPr marL="285750" indent="-285750" algn="just">
              <a:buFont typeface="Wingdings" panose="05000000000000000000" pitchFamily="2" charset="2"/>
              <a:buChar char="è"/>
            </a:pPr>
            <a:r>
              <a:rPr lang="en-US" sz="1200" dirty="0">
                <a:solidFill>
                  <a:schemeClr val="tx1"/>
                </a:solidFill>
              </a:rPr>
              <a:t>Confirm the expected result of </a:t>
            </a:r>
            <a:r>
              <a:rPr lang="en-US" sz="1200" dirty="0" err="1">
                <a:solidFill>
                  <a:schemeClr val="tx1"/>
                </a:solidFill>
              </a:rPr>
              <a:t>val_float</a:t>
            </a:r>
            <a:r>
              <a:rPr lang="en-US" sz="1200" dirty="0">
                <a:solidFill>
                  <a:schemeClr val="tx1"/>
                </a:solidFill>
              </a:rPr>
              <a:t>[1] is same with the result calculation of “</a:t>
            </a:r>
            <a:r>
              <a:rPr lang="en-US" sz="1200" dirty="0" err="1">
                <a:solidFill>
                  <a:schemeClr val="tx1"/>
                </a:solidFill>
              </a:rPr>
              <a:t>val_float</a:t>
            </a:r>
            <a:r>
              <a:rPr lang="en-US" sz="1200" dirty="0">
                <a:solidFill>
                  <a:schemeClr val="tx1"/>
                </a:solidFill>
              </a:rPr>
              <a:t>[0] / 2” or not.</a:t>
            </a:r>
          </a:p>
          <a:p>
            <a:pPr marL="285750" indent="-285750" algn="just">
              <a:buFont typeface="Wingdings" panose="05000000000000000000" pitchFamily="2" charset="2"/>
              <a:buChar char="è"/>
            </a:pPr>
            <a:endParaRPr lang="en-US" sz="1200" dirty="0">
              <a:solidFill>
                <a:schemeClr val="tx1"/>
              </a:solidFill>
            </a:endParaRPr>
          </a:p>
          <a:p>
            <a:pPr algn="just"/>
            <a:r>
              <a:rPr lang="en-US" sz="1200" dirty="0">
                <a:solidFill>
                  <a:schemeClr val="tx1"/>
                </a:solidFill>
              </a:rPr>
              <a:t>Example for statement “</a:t>
            </a:r>
            <a:r>
              <a:rPr lang="en-US" sz="1200" dirty="0" err="1">
                <a:solidFill>
                  <a:schemeClr val="tx1"/>
                </a:solidFill>
              </a:rPr>
              <a:t>val_float</a:t>
            </a:r>
            <a:r>
              <a:rPr lang="en-US" sz="1200" dirty="0">
                <a:solidFill>
                  <a:schemeClr val="tx1"/>
                </a:solidFill>
              </a:rPr>
              <a:t>[3] = input * c”</a:t>
            </a:r>
            <a:r>
              <a:rPr lang="en-US" sz="1200" dirty="0">
                <a:solidFill>
                  <a:schemeClr val="tx1"/>
                </a:solidFill>
                <a:ea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200" dirty="0">
                <a:solidFill>
                  <a:schemeClr val="tx1"/>
                </a:solidFill>
              </a:rPr>
              <a:t>Input variable: </a:t>
            </a:r>
            <a:r>
              <a:rPr lang="en-US" sz="1200" dirty="0">
                <a:solidFill>
                  <a:srgbClr val="FF0000"/>
                </a:solidFill>
              </a:rPr>
              <a:t>“input”, “c”</a:t>
            </a:r>
          </a:p>
          <a:p>
            <a:pPr marL="285750" indent="-285750">
              <a:buFont typeface="Arial" panose="020B0604020202020204" pitchFamily="34" charset="0"/>
              <a:buChar char="•"/>
            </a:pPr>
            <a:r>
              <a:rPr lang="en-US" sz="1200" dirty="0">
                <a:solidFill>
                  <a:schemeClr val="tx1"/>
                </a:solidFill>
              </a:rPr>
              <a:t>Range value for “</a:t>
            </a:r>
            <a:r>
              <a:rPr lang="en-US" sz="1200" dirty="0">
                <a:solidFill>
                  <a:srgbClr val="FF0000"/>
                </a:solidFill>
              </a:rPr>
              <a:t>input</a:t>
            </a:r>
            <a:r>
              <a:rPr lang="en-US" sz="1200" dirty="0">
                <a:solidFill>
                  <a:schemeClr val="tx1"/>
                </a:solidFill>
              </a:rPr>
              <a:t>” and “c”: [-32767; 32768]</a:t>
            </a:r>
          </a:p>
          <a:p>
            <a:pPr marL="285750" indent="-285750" algn="just">
              <a:buFont typeface="Wingdings" panose="05000000000000000000" pitchFamily="2" charset="2"/>
              <a:buChar char="è"/>
            </a:pPr>
            <a:r>
              <a:rPr lang="en-US" sz="1200" dirty="0">
                <a:solidFill>
                  <a:schemeClr val="tx1"/>
                </a:solidFill>
              </a:rPr>
              <a:t>Value to test: “-1”, “0”, “1”, Min, Max</a:t>
            </a:r>
          </a:p>
          <a:p>
            <a:pPr marL="285750" indent="-285750" algn="just">
              <a:buFont typeface="Wingdings" panose="05000000000000000000" pitchFamily="2" charset="2"/>
              <a:buChar char="è"/>
            </a:pPr>
            <a:r>
              <a:rPr lang="en-US" sz="1200" dirty="0">
                <a:solidFill>
                  <a:schemeClr val="tx1"/>
                </a:solidFill>
              </a:rPr>
              <a:t>Confirm the expected result of </a:t>
            </a:r>
            <a:r>
              <a:rPr lang="en-US" sz="1200" dirty="0" err="1">
                <a:solidFill>
                  <a:schemeClr val="tx1"/>
                </a:solidFill>
              </a:rPr>
              <a:t>val_float</a:t>
            </a:r>
            <a:r>
              <a:rPr lang="en-US" sz="1200" dirty="0">
                <a:solidFill>
                  <a:schemeClr val="tx1"/>
                </a:solidFill>
              </a:rPr>
              <a:t>[3] is same with the result calculation of “input * c” or not.</a:t>
            </a:r>
          </a:p>
          <a:p>
            <a:pPr algn="just"/>
            <a:endParaRPr lang="en-US" sz="1200" dirty="0">
              <a:solidFill>
                <a:schemeClr val="tx1"/>
              </a:solidFill>
            </a:endParaRPr>
          </a:p>
        </p:txBody>
      </p:sp>
      <p:sp>
        <p:nvSpPr>
          <p:cNvPr id="7" name="Rectangle 1"/>
          <p:cNvSpPr>
            <a:spLocks noChangeArrowheads="1"/>
          </p:cNvSpPr>
          <p:nvPr/>
        </p:nvSpPr>
        <p:spPr bwMode="auto">
          <a:xfrm>
            <a:off x="6743700" y="1941257"/>
            <a:ext cx="5003301" cy="303010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64008" numCol="1" anchor="ctr" anchorCtr="0" compatLnSpc="1">
            <a:prstTxWarp prst="textNoShape">
              <a:avLst/>
            </a:prstTxWarp>
            <a:spAutoFit/>
          </a:bodyPr>
          <a:lstStyle/>
          <a:p>
            <a:pPr>
              <a:lnSpc>
                <a:spcPct val="107000"/>
              </a:lnSpc>
            </a:pPr>
            <a:r>
              <a:rPr lang="en-US" sz="16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float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val_float</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10</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void</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func</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input</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arr</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val_float</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0</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input</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val_float</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1</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val_float</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0</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2</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val_float</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3</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input </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val_float</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6</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arr</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0</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arr</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1</a:t>
            </a: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329008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technique – Pointer</a:t>
            </a:r>
          </a:p>
        </p:txBody>
      </p:sp>
      <p:sp>
        <p:nvSpPr>
          <p:cNvPr id="3" name="Text Placeholder 2"/>
          <p:cNvSpPr>
            <a:spLocks noGrp="1"/>
          </p:cNvSpPr>
          <p:nvPr>
            <p:ph type="body" idx="1"/>
          </p:nvPr>
        </p:nvSpPr>
        <p:spPr/>
        <p:txBody>
          <a:bodyPr/>
          <a:lstStyle/>
          <a:p>
            <a:pPr marL="228600" indent="0"/>
            <a:r>
              <a:rPr lang="en-US" sz="1400" b="1" dirty="0"/>
              <a:t>Point 10 “Pointer”</a:t>
            </a:r>
            <a:r>
              <a:rPr lang="en-US" sz="1400" dirty="0"/>
              <a:t>: Confirm the accessing memory allocation of pointer variable.</a:t>
            </a:r>
          </a:p>
        </p:txBody>
      </p:sp>
      <p:sp>
        <p:nvSpPr>
          <p:cNvPr id="7" name="Rectangle 1"/>
          <p:cNvSpPr>
            <a:spLocks noChangeArrowheads="1"/>
          </p:cNvSpPr>
          <p:nvPr/>
        </p:nvSpPr>
        <p:spPr bwMode="auto">
          <a:xfrm>
            <a:off x="6535700" y="1814281"/>
            <a:ext cx="5308018" cy="466042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64008" numCol="1" anchor="ctr" anchorCtr="0" compatLnSpc="1">
            <a:prstTxWarp prst="textNoShape">
              <a:avLst/>
            </a:prstTxWarp>
            <a:spAutoFit/>
          </a:bodyPr>
          <a:lstStyle/>
          <a:p>
            <a:pPr>
              <a:lnSpc>
                <a:spcPct val="107000"/>
              </a:lnSpc>
            </a:pPr>
            <a:r>
              <a:rPr lang="en-US" sz="1100" dirty="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#define CALIB_TEMPERATURE 5</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#define CALIB_PITCH 4</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#define CALIB_YAW 3</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#define CALIB_ROLL 2</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#define CALIB_ACELL 1</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struct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Sensor</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float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temperature</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[-50.0, 50.0] C degree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float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pitch</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[-360.0, 360.0] degree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float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yaw</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[-360.0, 360.0] degree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float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roll</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[-360.0, 360.0] degree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float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accel</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[-10.0, 10.0] m/s^2</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typedef</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struct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Sensor </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Sensor</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Sensor sensor1 </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1</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2</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3</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4</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5</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void</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initial_sensor</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Sensor </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p_in</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Sensor </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p_out</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p_out</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-&gt;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temperature </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p_in</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-&gt;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temperature </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CALIB_TEMPERATURE</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p_out</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-&gt;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pitch </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p_in</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-&gt;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pitch </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CALIB_PITCH</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p_out</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-&gt;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yaw </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p_in</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-&gt;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yaw </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CALIB_YAW</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p_out</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-&gt;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roll </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p_in</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-&gt;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roll </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CALIB_ROLL</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p_out</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-&gt;</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accel</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p_in</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-&gt;</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accel</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CALIB_ACELL</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742949" y="1800285"/>
            <a:ext cx="5486401" cy="3949884"/>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200" dirty="0">
                <a:solidFill>
                  <a:schemeClr val="tx1"/>
                </a:solidFill>
              </a:rPr>
              <a:t>Explanation:</a:t>
            </a:r>
          </a:p>
          <a:p>
            <a:pPr marL="171450" indent="-171450" algn="just">
              <a:buFontTx/>
              <a:buChar char="-"/>
            </a:pPr>
            <a:r>
              <a:rPr lang="en-US" sz="1200" dirty="0">
                <a:solidFill>
                  <a:schemeClr val="tx1"/>
                </a:solidFill>
              </a:rPr>
              <a:t>We will apply point 10 “pointer” for the which statement has “pointer variable”.</a:t>
            </a:r>
          </a:p>
          <a:p>
            <a:pPr marL="171450" indent="-171450" algn="just">
              <a:buFontTx/>
              <a:buChar char="-"/>
            </a:pPr>
            <a:r>
              <a:rPr lang="en-US" sz="1200" dirty="0">
                <a:solidFill>
                  <a:srgbClr val="FF0000"/>
                </a:solidFill>
              </a:rPr>
              <a:t>Analyze</a:t>
            </a:r>
            <a:r>
              <a:rPr lang="en-US" sz="1200" dirty="0">
                <a:solidFill>
                  <a:schemeClr val="tx1"/>
                </a:solidFill>
              </a:rPr>
              <a:t> the boundary – range value for the input variable </a:t>
            </a:r>
            <a:r>
              <a:rPr lang="en-US" sz="1200" dirty="0">
                <a:solidFill>
                  <a:srgbClr val="FF0000"/>
                </a:solidFill>
              </a:rPr>
              <a:t>base on the definition in Spec</a:t>
            </a:r>
            <a:r>
              <a:rPr lang="en-US" sz="1200" dirty="0">
                <a:solidFill>
                  <a:schemeClr val="tx1"/>
                </a:solidFill>
              </a:rPr>
              <a:t>. If not, please use the range value of type variable.</a:t>
            </a:r>
          </a:p>
          <a:p>
            <a:pPr algn="just"/>
            <a:endParaRPr lang="en-US" sz="1200" dirty="0">
              <a:solidFill>
                <a:schemeClr val="tx1"/>
              </a:solidFill>
            </a:endParaRPr>
          </a:p>
          <a:p>
            <a:pPr algn="just"/>
            <a:r>
              <a:rPr lang="en-US" sz="1200" dirty="0">
                <a:solidFill>
                  <a:schemeClr val="tx1"/>
                </a:solidFill>
              </a:rPr>
              <a:t>Example for statement “</a:t>
            </a:r>
            <a:r>
              <a:rPr lang="en-US" sz="1200" dirty="0" err="1">
                <a:solidFill>
                  <a:srgbClr val="FF0000"/>
                </a:solidFill>
                <a:ea typeface="Times New Roman" panose="02020603050405020304" pitchFamily="18" charset="0"/>
                <a:cs typeface="Times New Roman" panose="02020603050405020304" pitchFamily="18" charset="0"/>
              </a:rPr>
              <a:t>p_out</a:t>
            </a:r>
            <a:r>
              <a:rPr lang="en-US" sz="1200" b="1" dirty="0">
                <a:solidFill>
                  <a:srgbClr val="FF0000"/>
                </a:solidFill>
                <a:ea typeface="Times New Roman" panose="02020603050405020304" pitchFamily="18" charset="0"/>
                <a:cs typeface="Times New Roman" panose="02020603050405020304" pitchFamily="18" charset="0"/>
              </a:rPr>
              <a:t>-&gt;</a:t>
            </a:r>
            <a:r>
              <a:rPr lang="en-US" sz="1200" dirty="0">
                <a:solidFill>
                  <a:srgbClr val="FF0000"/>
                </a:solidFill>
                <a:ea typeface="Times New Roman" panose="02020603050405020304" pitchFamily="18" charset="0"/>
                <a:cs typeface="Times New Roman" panose="02020603050405020304" pitchFamily="18" charset="0"/>
              </a:rPr>
              <a:t>temperature </a:t>
            </a:r>
            <a:r>
              <a:rPr lang="en-US" sz="1200" b="1" dirty="0">
                <a:solidFill>
                  <a:srgbClr val="FF0000"/>
                </a:solidFill>
                <a:ea typeface="Times New Roman" panose="02020603050405020304" pitchFamily="18" charset="0"/>
                <a:cs typeface="Times New Roman" panose="02020603050405020304" pitchFamily="18" charset="0"/>
              </a:rPr>
              <a:t>=</a:t>
            </a:r>
            <a:r>
              <a:rPr lang="en-US" sz="1200" dirty="0">
                <a:solidFill>
                  <a:srgbClr val="FF0000"/>
                </a:solidFill>
                <a:ea typeface="Times New Roman" panose="02020603050405020304" pitchFamily="18" charset="0"/>
                <a:cs typeface="Times New Roman" panose="02020603050405020304" pitchFamily="18" charset="0"/>
              </a:rPr>
              <a:t> </a:t>
            </a:r>
            <a:r>
              <a:rPr lang="en-US" sz="1200" dirty="0" err="1">
                <a:solidFill>
                  <a:srgbClr val="FF0000"/>
                </a:solidFill>
                <a:ea typeface="Times New Roman" panose="02020603050405020304" pitchFamily="18" charset="0"/>
                <a:cs typeface="Times New Roman" panose="02020603050405020304" pitchFamily="18" charset="0"/>
              </a:rPr>
              <a:t>p_in</a:t>
            </a:r>
            <a:r>
              <a:rPr lang="en-US" sz="1200" b="1" dirty="0">
                <a:solidFill>
                  <a:srgbClr val="FF0000"/>
                </a:solidFill>
                <a:ea typeface="Times New Roman" panose="02020603050405020304" pitchFamily="18" charset="0"/>
                <a:cs typeface="Times New Roman" panose="02020603050405020304" pitchFamily="18" charset="0"/>
              </a:rPr>
              <a:t>-&gt;</a:t>
            </a:r>
            <a:r>
              <a:rPr lang="en-US" sz="1200" dirty="0">
                <a:solidFill>
                  <a:srgbClr val="FF0000"/>
                </a:solidFill>
                <a:ea typeface="Times New Roman" panose="02020603050405020304" pitchFamily="18" charset="0"/>
                <a:cs typeface="Times New Roman" panose="02020603050405020304" pitchFamily="18" charset="0"/>
              </a:rPr>
              <a:t>temperature </a:t>
            </a:r>
            <a:r>
              <a:rPr lang="en-US" sz="1200" b="1" dirty="0">
                <a:solidFill>
                  <a:srgbClr val="FF0000"/>
                </a:solidFill>
                <a:ea typeface="Times New Roman" panose="02020603050405020304" pitchFamily="18" charset="0"/>
                <a:cs typeface="Times New Roman" panose="02020603050405020304" pitchFamily="18" charset="0"/>
              </a:rPr>
              <a:t>+</a:t>
            </a:r>
            <a:r>
              <a:rPr lang="en-US" sz="1200" dirty="0">
                <a:solidFill>
                  <a:srgbClr val="FF0000"/>
                </a:solidFill>
                <a:ea typeface="Times New Roman" panose="02020603050405020304" pitchFamily="18" charset="0"/>
                <a:cs typeface="Times New Roman" panose="02020603050405020304" pitchFamily="18" charset="0"/>
              </a:rPr>
              <a:t> CALIB_TEMPERATURE</a:t>
            </a:r>
            <a:r>
              <a:rPr lang="en-US" sz="1200" b="1" dirty="0">
                <a:solidFill>
                  <a:srgbClr val="FF0000"/>
                </a:solidFill>
                <a:ea typeface="Times New Roman" panose="02020603050405020304" pitchFamily="18" charset="0"/>
                <a:cs typeface="Times New Roman" panose="02020603050405020304" pitchFamily="18" charset="0"/>
              </a:rPr>
              <a:t>;</a:t>
            </a:r>
            <a:r>
              <a:rPr lang="en-US" sz="1200" dirty="0">
                <a:solidFill>
                  <a:schemeClr val="tx1"/>
                </a:solidFill>
                <a:ea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200" dirty="0">
                <a:solidFill>
                  <a:schemeClr val="tx1"/>
                </a:solidFill>
              </a:rPr>
              <a:t>Input variable: </a:t>
            </a:r>
            <a:r>
              <a:rPr lang="en-US" sz="1200" dirty="0">
                <a:solidFill>
                  <a:srgbClr val="FF0000"/>
                </a:solidFill>
              </a:rPr>
              <a:t>“</a:t>
            </a:r>
            <a:r>
              <a:rPr lang="en-US" sz="1200" dirty="0" err="1">
                <a:solidFill>
                  <a:srgbClr val="000000"/>
                </a:solidFill>
                <a:ea typeface="Times New Roman" panose="02020603050405020304" pitchFamily="18" charset="0"/>
                <a:cs typeface="Times New Roman" panose="02020603050405020304" pitchFamily="18" charset="0"/>
              </a:rPr>
              <a:t>p_in</a:t>
            </a:r>
            <a:r>
              <a:rPr lang="en-US" sz="1200" b="1" dirty="0">
                <a:solidFill>
                  <a:srgbClr val="000080"/>
                </a:solidFill>
                <a:ea typeface="Times New Roman" panose="02020603050405020304" pitchFamily="18" charset="0"/>
                <a:cs typeface="Times New Roman" panose="02020603050405020304" pitchFamily="18" charset="0"/>
              </a:rPr>
              <a:t>-&gt;</a:t>
            </a:r>
            <a:r>
              <a:rPr lang="en-US" sz="1200" dirty="0">
                <a:solidFill>
                  <a:srgbClr val="000000"/>
                </a:solidFill>
                <a:ea typeface="Times New Roman" panose="02020603050405020304" pitchFamily="18" charset="0"/>
                <a:cs typeface="Times New Roman" panose="02020603050405020304" pitchFamily="18" charset="0"/>
              </a:rPr>
              <a:t>temperature</a:t>
            </a:r>
            <a:r>
              <a:rPr lang="en-US" sz="1200" dirty="0">
                <a:solidFill>
                  <a:srgbClr val="FF0000"/>
                </a:solidFill>
              </a:rPr>
              <a:t>”</a:t>
            </a:r>
          </a:p>
          <a:p>
            <a:pPr marL="285750" indent="-285750">
              <a:buFont typeface="Arial" panose="020B0604020202020204" pitchFamily="34" charset="0"/>
              <a:buChar char="•"/>
            </a:pPr>
            <a:r>
              <a:rPr lang="en-US" sz="1200" dirty="0">
                <a:solidFill>
                  <a:schemeClr val="tx1"/>
                </a:solidFill>
              </a:rPr>
              <a:t>Range value for “</a:t>
            </a:r>
            <a:r>
              <a:rPr lang="en-US" sz="1200" dirty="0" err="1">
                <a:solidFill>
                  <a:srgbClr val="000000"/>
                </a:solidFill>
                <a:ea typeface="Times New Roman" panose="02020603050405020304" pitchFamily="18" charset="0"/>
                <a:cs typeface="Times New Roman" panose="02020603050405020304" pitchFamily="18" charset="0"/>
              </a:rPr>
              <a:t>p_in</a:t>
            </a:r>
            <a:r>
              <a:rPr lang="en-US" sz="1200" b="1" dirty="0">
                <a:solidFill>
                  <a:srgbClr val="000080"/>
                </a:solidFill>
                <a:ea typeface="Times New Roman" panose="02020603050405020304" pitchFamily="18" charset="0"/>
                <a:cs typeface="Times New Roman" panose="02020603050405020304" pitchFamily="18" charset="0"/>
              </a:rPr>
              <a:t>-&gt;</a:t>
            </a:r>
            <a:r>
              <a:rPr lang="en-US" sz="1200" dirty="0">
                <a:solidFill>
                  <a:srgbClr val="000000"/>
                </a:solidFill>
                <a:ea typeface="Times New Roman" panose="02020603050405020304" pitchFamily="18" charset="0"/>
                <a:cs typeface="Times New Roman" panose="02020603050405020304" pitchFamily="18" charset="0"/>
              </a:rPr>
              <a:t>temperature</a:t>
            </a:r>
            <a:r>
              <a:rPr lang="en-US" sz="1200" dirty="0">
                <a:solidFill>
                  <a:schemeClr val="tx1"/>
                </a:solidFill>
              </a:rPr>
              <a:t>”: [-50, 50]</a:t>
            </a:r>
          </a:p>
          <a:p>
            <a:r>
              <a:rPr lang="en-US" sz="1200" dirty="0">
                <a:solidFill>
                  <a:schemeClr val="tx1"/>
                </a:solidFill>
                <a:sym typeface="Wingdings" panose="05000000000000000000" pitchFamily="2" charset="2"/>
              </a:rPr>
              <a:t>   </a:t>
            </a:r>
            <a:r>
              <a:rPr lang="en-US" sz="1200" dirty="0">
                <a:solidFill>
                  <a:schemeClr val="tx1"/>
                </a:solidFill>
              </a:rPr>
              <a:t>Value to test: “-1”, “0”, “1”, Min, Max</a:t>
            </a:r>
          </a:p>
          <a:p>
            <a:pPr marL="285750" indent="-285750" algn="just">
              <a:buFont typeface="Wingdings" panose="05000000000000000000" pitchFamily="2" charset="2"/>
              <a:buChar char="è"/>
            </a:pPr>
            <a:r>
              <a:rPr lang="en-US" sz="1200" dirty="0">
                <a:solidFill>
                  <a:schemeClr val="tx1"/>
                </a:solidFill>
              </a:rPr>
              <a:t>Confirm the expected output is same with the result of “</a:t>
            </a:r>
            <a:r>
              <a:rPr lang="en-US" sz="1200" dirty="0" err="1">
                <a:solidFill>
                  <a:srgbClr val="000000"/>
                </a:solidFill>
                <a:ea typeface="Times New Roman" panose="02020603050405020304" pitchFamily="18" charset="0"/>
                <a:cs typeface="Times New Roman" panose="02020603050405020304" pitchFamily="18" charset="0"/>
              </a:rPr>
              <a:t>p_in</a:t>
            </a:r>
            <a:r>
              <a:rPr lang="en-US" sz="1200" b="1" dirty="0">
                <a:solidFill>
                  <a:srgbClr val="000080"/>
                </a:solidFill>
                <a:ea typeface="Times New Roman" panose="02020603050405020304" pitchFamily="18" charset="0"/>
                <a:cs typeface="Times New Roman" panose="02020603050405020304" pitchFamily="18" charset="0"/>
              </a:rPr>
              <a:t>-&gt;</a:t>
            </a:r>
            <a:r>
              <a:rPr lang="en-US" sz="1200" dirty="0">
                <a:solidFill>
                  <a:srgbClr val="000000"/>
                </a:solidFill>
                <a:ea typeface="Times New Roman" panose="02020603050405020304" pitchFamily="18" charset="0"/>
                <a:cs typeface="Times New Roman" panose="02020603050405020304" pitchFamily="18" charset="0"/>
              </a:rPr>
              <a:t>temperature </a:t>
            </a:r>
            <a:r>
              <a:rPr lang="en-US" sz="1200" b="1" dirty="0">
                <a:solidFill>
                  <a:srgbClr val="000080"/>
                </a:solidFill>
                <a:ea typeface="Times New Roman" panose="02020603050405020304" pitchFamily="18" charset="0"/>
                <a:cs typeface="Times New Roman" panose="02020603050405020304" pitchFamily="18" charset="0"/>
              </a:rPr>
              <a:t>+</a:t>
            </a:r>
            <a:r>
              <a:rPr lang="en-US" sz="1200" dirty="0">
                <a:solidFill>
                  <a:srgbClr val="000000"/>
                </a:solidFill>
                <a:ea typeface="Times New Roman" panose="02020603050405020304" pitchFamily="18" charset="0"/>
                <a:cs typeface="Times New Roman" panose="02020603050405020304" pitchFamily="18" charset="0"/>
              </a:rPr>
              <a:t> CALIB_TEMPERATURE” or not</a:t>
            </a:r>
            <a:r>
              <a:rPr lang="en-US" sz="1200" dirty="0">
                <a:solidFill>
                  <a:schemeClr val="tx1"/>
                </a:solidFill>
              </a:rPr>
              <a:t>.</a:t>
            </a:r>
          </a:p>
          <a:p>
            <a:pPr algn="just"/>
            <a:r>
              <a:rPr lang="en-US" sz="1200" dirty="0">
                <a:solidFill>
                  <a:schemeClr val="tx1"/>
                </a:solidFill>
              </a:rPr>
              <a:t>Note:</a:t>
            </a:r>
          </a:p>
          <a:p>
            <a:pPr marL="171450" indent="-171450" algn="just">
              <a:buFontTx/>
              <a:buChar char="-"/>
            </a:pPr>
            <a:r>
              <a:rPr lang="en-US" sz="1200" dirty="0">
                <a:solidFill>
                  <a:schemeClr val="tx1"/>
                </a:solidFill>
              </a:rPr>
              <a:t>Please make sure your pointer is </a:t>
            </a:r>
            <a:r>
              <a:rPr lang="en-US" sz="1200" dirty="0">
                <a:solidFill>
                  <a:srgbClr val="FF0000"/>
                </a:solidFill>
              </a:rPr>
              <a:t>not NULL pointer</a:t>
            </a:r>
            <a:r>
              <a:rPr lang="en-US" sz="1200" dirty="0">
                <a:solidFill>
                  <a:schemeClr val="tx1"/>
                </a:solidFill>
              </a:rPr>
              <a:t>.</a:t>
            </a:r>
          </a:p>
          <a:p>
            <a:pPr marL="171450" indent="-171450" algn="just">
              <a:buFontTx/>
              <a:buChar char="-"/>
            </a:pPr>
            <a:r>
              <a:rPr lang="en-US" sz="1200" dirty="0">
                <a:solidFill>
                  <a:schemeClr val="tx1"/>
                </a:solidFill>
              </a:rPr>
              <a:t>When you meet case below:</a:t>
            </a:r>
          </a:p>
          <a:p>
            <a:pPr marL="628650" lvl="1" indent="-171450" algn="just">
              <a:buFont typeface="Arial" panose="020B0604020202020204" pitchFamily="34" charset="0"/>
              <a:buChar char="•"/>
            </a:pPr>
            <a:r>
              <a:rPr lang="en-US" sz="1200" dirty="0">
                <a:solidFill>
                  <a:schemeClr val="tx1"/>
                </a:solidFill>
              </a:rPr>
              <a:t>“p1” is pointer of </a:t>
            </a:r>
            <a:r>
              <a:rPr lang="en-US" sz="1200" dirty="0" err="1">
                <a:solidFill>
                  <a:schemeClr val="tx1"/>
                </a:solidFill>
              </a:rPr>
              <a:t>struct</a:t>
            </a:r>
            <a:r>
              <a:rPr lang="en-US" sz="1200" dirty="0">
                <a:solidFill>
                  <a:schemeClr val="tx1"/>
                </a:solidFill>
              </a:rPr>
              <a:t> A</a:t>
            </a:r>
          </a:p>
          <a:p>
            <a:pPr marL="628650" lvl="1" indent="-171450" algn="just">
              <a:buFont typeface="Arial" panose="020B0604020202020204" pitchFamily="34" charset="0"/>
              <a:buChar char="•"/>
            </a:pPr>
            <a:r>
              <a:rPr lang="en-US" sz="1200" dirty="0">
                <a:solidFill>
                  <a:schemeClr val="tx1"/>
                </a:solidFill>
              </a:rPr>
              <a:t>“p2” is pointer of </a:t>
            </a:r>
            <a:r>
              <a:rPr lang="en-US" sz="1200" dirty="0" err="1">
                <a:solidFill>
                  <a:schemeClr val="tx1"/>
                </a:solidFill>
              </a:rPr>
              <a:t>struct</a:t>
            </a:r>
            <a:r>
              <a:rPr lang="en-US" sz="1200" dirty="0">
                <a:solidFill>
                  <a:schemeClr val="tx1"/>
                </a:solidFill>
              </a:rPr>
              <a:t> B</a:t>
            </a:r>
          </a:p>
          <a:p>
            <a:pPr marL="628650" lvl="1" indent="-171450" algn="just">
              <a:buFont typeface="Arial" panose="020B0604020202020204" pitchFamily="34" charset="0"/>
              <a:buChar char="•"/>
            </a:pPr>
            <a:r>
              <a:rPr lang="en-US" sz="1200" dirty="0">
                <a:solidFill>
                  <a:schemeClr val="tx1"/>
                </a:solidFill>
              </a:rPr>
              <a:t>Assignment statement: </a:t>
            </a:r>
            <a:r>
              <a:rPr lang="en-US" sz="1200" dirty="0">
                <a:solidFill>
                  <a:srgbClr val="FF0000"/>
                </a:solidFill>
              </a:rPr>
              <a:t>*p1 = *p2</a:t>
            </a:r>
          </a:p>
          <a:p>
            <a:pPr lvl="1" algn="just"/>
            <a:r>
              <a:rPr lang="en-US" sz="1200" dirty="0">
                <a:solidFill>
                  <a:schemeClr val="tx1"/>
                </a:solidFill>
                <a:sym typeface="Wingdings" panose="05000000000000000000" pitchFamily="2" charset="2"/>
              </a:rPr>
              <a:t> You need to </a:t>
            </a:r>
            <a:r>
              <a:rPr lang="en-US" sz="1200" dirty="0">
                <a:solidFill>
                  <a:srgbClr val="FF0000"/>
                </a:solidFill>
              </a:rPr>
              <a:t>check</a:t>
            </a:r>
            <a:r>
              <a:rPr lang="en-US" sz="1200" dirty="0">
                <a:solidFill>
                  <a:schemeClr val="tx1"/>
                </a:solidFill>
              </a:rPr>
              <a:t> accessing memory allocation for </a:t>
            </a:r>
            <a:r>
              <a:rPr lang="en-US" sz="1200" dirty="0">
                <a:solidFill>
                  <a:srgbClr val="FF0000"/>
                </a:solidFill>
              </a:rPr>
              <a:t>all elements of </a:t>
            </a:r>
            <a:r>
              <a:rPr lang="en-US" sz="1200" dirty="0" err="1">
                <a:solidFill>
                  <a:srgbClr val="FF0000"/>
                </a:solidFill>
              </a:rPr>
              <a:t>struct</a:t>
            </a:r>
            <a:r>
              <a:rPr lang="en-US" sz="1200" dirty="0">
                <a:solidFill>
                  <a:schemeClr val="tx1"/>
                </a:solidFill>
              </a:rPr>
              <a:t> A/B</a:t>
            </a:r>
          </a:p>
        </p:txBody>
      </p:sp>
      <p:sp>
        <p:nvSpPr>
          <p:cNvPr id="8" name="Rectangle 7"/>
          <p:cNvSpPr/>
          <p:nvPr/>
        </p:nvSpPr>
        <p:spPr>
          <a:xfrm>
            <a:off x="6721033" y="5416062"/>
            <a:ext cx="5192544" cy="1846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8653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project ASA</a:t>
            </a:r>
          </a:p>
        </p:txBody>
      </p:sp>
      <p:sp>
        <p:nvSpPr>
          <p:cNvPr id="3" name="Text Placeholder 2"/>
          <p:cNvSpPr>
            <a:spLocks noGrp="1"/>
          </p:cNvSpPr>
          <p:nvPr>
            <p:ph type="body" idx="1"/>
          </p:nvPr>
        </p:nvSpPr>
        <p:spPr>
          <a:xfrm>
            <a:off x="436605" y="1244113"/>
            <a:ext cx="11310400" cy="5190800"/>
          </a:xfrm>
        </p:spPr>
        <p:txBody>
          <a:bodyPr/>
          <a:lstStyle/>
          <a:p>
            <a:pPr marL="514350" indent="-285750">
              <a:buFont typeface="Arial" panose="020B0604020202020204" pitchFamily="34" charset="0"/>
              <a:buChar char="•"/>
            </a:pPr>
            <a:r>
              <a:rPr lang="en-US" sz="1600" dirty="0"/>
              <a:t>Overview about team and customer of RBVH</a:t>
            </a:r>
          </a:p>
          <a:p>
            <a:pPr marL="971550" lvl="1" indent="-285750">
              <a:buFont typeface="Courier New" panose="02070309020205020404" pitchFamily="49" charset="0"/>
              <a:buChar char="o"/>
            </a:pPr>
            <a:r>
              <a:rPr lang="en-US" sz="1600" dirty="0" err="1"/>
              <a:t>Điệp</a:t>
            </a:r>
            <a:r>
              <a:rPr lang="en-US" sz="1600" dirty="0"/>
              <a:t> (China) + </a:t>
            </a:r>
            <a:r>
              <a:rPr lang="en-US" sz="1600" dirty="0" err="1"/>
              <a:t>Hải</a:t>
            </a:r>
            <a:r>
              <a:rPr lang="en-US" sz="1600" dirty="0"/>
              <a:t>: </a:t>
            </a:r>
            <a:r>
              <a:rPr lang="en-US" sz="1600" dirty="0" err="1"/>
              <a:t>Dương</a:t>
            </a:r>
            <a:r>
              <a:rPr lang="en-US" sz="1600" dirty="0"/>
              <a:t>: COEM: region =&gt; china; customer: many; difficulty: less but many small package (always has MC/DC test)</a:t>
            </a:r>
          </a:p>
          <a:p>
            <a:pPr marL="971550" lvl="1" indent="-285750">
              <a:buFont typeface="Courier New" panose="02070309020205020404" pitchFamily="49" charset="0"/>
              <a:buChar char="o"/>
            </a:pPr>
            <a:r>
              <a:rPr lang="en-US" sz="1600" dirty="0" err="1"/>
              <a:t>Cường</a:t>
            </a:r>
            <a:r>
              <a:rPr lang="en-US" sz="1600" dirty="0"/>
              <a:t> (Japan) + Vi: </a:t>
            </a:r>
            <a:r>
              <a:rPr lang="en-US" sz="1600" dirty="0" err="1"/>
              <a:t>Hiếu</a:t>
            </a:r>
            <a:r>
              <a:rPr lang="en-US" sz="1600" dirty="0"/>
              <a:t>: JOEM: region =&gt; japan; customer: less; difficulty: high (MC/DC testing base on customer)</a:t>
            </a:r>
          </a:p>
          <a:p>
            <a:pPr marL="514350" indent="-285750">
              <a:buFont typeface="Arial" panose="020B0604020202020204" pitchFamily="34" charset="0"/>
              <a:buChar char="•"/>
            </a:pPr>
            <a:r>
              <a:rPr lang="en-US" sz="1600" dirty="0"/>
              <a:t>Software Architecture for Unit Testing:</a:t>
            </a:r>
          </a:p>
        </p:txBody>
      </p:sp>
      <p:grpSp>
        <p:nvGrpSpPr>
          <p:cNvPr id="36" name="Group 35"/>
          <p:cNvGrpSpPr/>
          <p:nvPr/>
        </p:nvGrpSpPr>
        <p:grpSpPr>
          <a:xfrm>
            <a:off x="240280" y="3506714"/>
            <a:ext cx="11951720" cy="2391508"/>
            <a:chOff x="240280" y="2787161"/>
            <a:chExt cx="11951720" cy="2391508"/>
          </a:xfrm>
        </p:grpSpPr>
        <p:grpSp>
          <p:nvGrpSpPr>
            <p:cNvPr id="8" name="Group 7"/>
            <p:cNvGrpSpPr/>
            <p:nvPr/>
          </p:nvGrpSpPr>
          <p:grpSpPr>
            <a:xfrm>
              <a:off x="240280" y="2787161"/>
              <a:ext cx="2294793" cy="2391508"/>
              <a:chOff x="2118946" y="2620107"/>
              <a:chExt cx="2294793" cy="2391508"/>
            </a:xfrm>
          </p:grpSpPr>
          <p:sp>
            <p:nvSpPr>
              <p:cNvPr id="4" name="Rectangle 3"/>
              <p:cNvSpPr/>
              <p:nvPr/>
            </p:nvSpPr>
            <p:spPr>
              <a:xfrm>
                <a:off x="2118946" y="2620107"/>
                <a:ext cx="2294793" cy="2391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ASA</a:t>
                </a:r>
              </a:p>
            </p:txBody>
          </p:sp>
          <p:sp>
            <p:nvSpPr>
              <p:cNvPr id="6" name="Rectangle 5"/>
              <p:cNvSpPr/>
              <p:nvPr/>
            </p:nvSpPr>
            <p:spPr>
              <a:xfrm>
                <a:off x="2435468" y="3147646"/>
                <a:ext cx="1679331" cy="677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ASW</a:t>
                </a:r>
              </a:p>
            </p:txBody>
          </p:sp>
          <p:sp>
            <p:nvSpPr>
              <p:cNvPr id="7" name="Rectangle 6"/>
              <p:cNvSpPr/>
              <p:nvPr/>
            </p:nvSpPr>
            <p:spPr>
              <a:xfrm>
                <a:off x="2435468" y="4013689"/>
                <a:ext cx="1679331" cy="677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PSW</a:t>
                </a:r>
              </a:p>
            </p:txBody>
          </p:sp>
        </p:grpSp>
        <p:cxnSp>
          <p:nvCxnSpPr>
            <p:cNvPr id="10" name="Straight Arrow Connector 9"/>
            <p:cNvCxnSpPr>
              <a:stCxn id="6" idx="3"/>
              <a:endCxn id="11" idx="1"/>
            </p:cNvCxnSpPr>
            <p:nvPr/>
          </p:nvCxnSpPr>
          <p:spPr>
            <a:xfrm>
              <a:off x="2236133" y="3653204"/>
              <a:ext cx="63455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870688" y="3422371"/>
              <a:ext cx="7939454" cy="461665"/>
            </a:xfrm>
            <a:prstGeom prst="rect">
              <a:avLst/>
            </a:prstGeom>
            <a:noFill/>
          </p:spPr>
          <p:txBody>
            <a:bodyPr wrap="square" rtlCol="0">
              <a:spAutoFit/>
            </a:bodyPr>
            <a:lstStyle/>
            <a:p>
              <a:r>
                <a:rPr lang="en-US" sz="1200" dirty="0"/>
                <a:t>Application Software </a:t>
              </a:r>
              <a:r>
                <a:rPr lang="en-US" sz="1200" dirty="0">
                  <a:sym typeface="Wingdings" panose="05000000000000000000" pitchFamily="2" charset="2"/>
                </a:rPr>
                <a:t> ASCET (Same UML diagram)  ATT tool – internal tool (Same GAIO csv file : include input, output)  Generate </a:t>
              </a:r>
              <a:r>
                <a:rPr lang="en-US" sz="1200" dirty="0" err="1">
                  <a:sym typeface="Wingdings" panose="05000000000000000000" pitchFamily="2" charset="2"/>
                </a:rPr>
                <a:t>testscript</a:t>
              </a:r>
              <a:r>
                <a:rPr lang="en-US" sz="1200" dirty="0">
                  <a:sym typeface="Wingdings" panose="05000000000000000000" pitchFamily="2" charset="2"/>
                </a:rPr>
                <a:t>  Run test (You can refer </a:t>
              </a:r>
              <a:r>
                <a:rPr lang="en-US" sz="1200" dirty="0">
                  <a:sym typeface="Wingdings" panose="05000000000000000000" pitchFamily="2" charset="2"/>
                  <a:hlinkClick r:id="rId2"/>
                </a:rPr>
                <a:t>GAIO document </a:t>
              </a:r>
              <a:r>
                <a:rPr lang="en-US" sz="1200" dirty="0">
                  <a:sym typeface="Wingdings" panose="05000000000000000000" pitchFamily="2" charset="2"/>
                </a:rPr>
                <a:t>to get the similar process)</a:t>
              </a:r>
              <a:endParaRPr lang="en-US" sz="1200" dirty="0"/>
            </a:p>
          </p:txBody>
        </p:sp>
        <p:cxnSp>
          <p:nvCxnSpPr>
            <p:cNvPr id="12" name="Straight Arrow Connector 11"/>
            <p:cNvCxnSpPr>
              <a:stCxn id="7" idx="3"/>
              <a:endCxn id="13" idx="1"/>
            </p:cNvCxnSpPr>
            <p:nvPr/>
          </p:nvCxnSpPr>
          <p:spPr>
            <a:xfrm>
              <a:off x="2236133" y="4519247"/>
              <a:ext cx="63455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870688" y="4380747"/>
              <a:ext cx="9321312" cy="276999"/>
            </a:xfrm>
            <a:prstGeom prst="rect">
              <a:avLst/>
            </a:prstGeom>
            <a:noFill/>
          </p:spPr>
          <p:txBody>
            <a:bodyPr wrap="square" rtlCol="0">
              <a:spAutoFit/>
            </a:bodyPr>
            <a:lstStyle/>
            <a:p>
              <a:r>
                <a:rPr lang="en-US" sz="1200" dirty="0"/>
                <a:t>Platform Software </a:t>
              </a:r>
              <a:r>
                <a:rPr lang="en-US" sz="1200" dirty="0">
                  <a:sym typeface="Wingdings" panose="05000000000000000000" pitchFamily="2" charset="2"/>
                </a:rPr>
                <a:t> Cantata tool (Source, CDF, …)  Input value, expected value  Run </a:t>
              </a:r>
              <a:r>
                <a:rPr lang="en-US" sz="1200" dirty="0" err="1">
                  <a:sym typeface="Wingdings" panose="05000000000000000000" pitchFamily="2" charset="2"/>
                </a:rPr>
                <a:t>testscript</a:t>
              </a:r>
              <a:r>
                <a:rPr lang="en-US" sz="1200" dirty="0">
                  <a:sym typeface="Wingdings" panose="05000000000000000000" pitchFamily="2" charset="2"/>
                </a:rPr>
                <a:t> (You can refer in the internet)</a:t>
              </a:r>
              <a:endParaRPr lang="en-US" sz="1200" dirty="0"/>
            </a:p>
          </p:txBody>
        </p:sp>
      </p:grpSp>
    </p:spTree>
    <p:extLst>
      <p:ext uri="{BB962C8B-B14F-4D97-AF65-F5344CB8AC3E}">
        <p14:creationId xmlns:p14="http://schemas.microsoft.com/office/powerpoint/2010/main" val="28951462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technique – Loop</a:t>
            </a:r>
          </a:p>
        </p:txBody>
      </p:sp>
      <p:sp>
        <p:nvSpPr>
          <p:cNvPr id="3" name="Text Placeholder 2"/>
          <p:cNvSpPr>
            <a:spLocks noGrp="1"/>
          </p:cNvSpPr>
          <p:nvPr>
            <p:ph type="body" idx="1"/>
          </p:nvPr>
        </p:nvSpPr>
        <p:spPr/>
        <p:txBody>
          <a:bodyPr/>
          <a:lstStyle/>
          <a:p>
            <a:pPr marL="228600" indent="0"/>
            <a:r>
              <a:rPr lang="en-US" sz="1400" b="1" dirty="0"/>
              <a:t>Point 11 “Loop”</a:t>
            </a:r>
            <a:r>
              <a:rPr lang="en-US" sz="1400" dirty="0"/>
              <a:t>: Confirm the expected result of output value at the start/middle/end of loop is correct or not.</a:t>
            </a:r>
          </a:p>
        </p:txBody>
      </p:sp>
      <p:sp>
        <p:nvSpPr>
          <p:cNvPr id="17" name="Rectangle 16"/>
          <p:cNvSpPr/>
          <p:nvPr/>
        </p:nvSpPr>
        <p:spPr>
          <a:xfrm>
            <a:off x="742950" y="1697545"/>
            <a:ext cx="5279782" cy="2771715"/>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200" dirty="0">
                <a:solidFill>
                  <a:schemeClr val="tx1"/>
                </a:solidFill>
              </a:rPr>
              <a:t>Explanation:</a:t>
            </a:r>
          </a:p>
          <a:p>
            <a:pPr marL="171450" indent="-171450" algn="just">
              <a:buFontTx/>
              <a:buChar char="-"/>
            </a:pPr>
            <a:r>
              <a:rPr lang="en-US" sz="1200" dirty="0">
                <a:solidFill>
                  <a:schemeClr val="tx1"/>
                </a:solidFill>
              </a:rPr>
              <a:t>We will apply point 11 “loop” for the which statement has “loop keyword” such as “do while”, “for”, “while”.</a:t>
            </a:r>
          </a:p>
          <a:p>
            <a:pPr marL="171450" indent="-171450" algn="just">
              <a:buFontTx/>
              <a:buChar char="-"/>
            </a:pPr>
            <a:r>
              <a:rPr lang="en-US" sz="1200" dirty="0">
                <a:solidFill>
                  <a:srgbClr val="FF0000"/>
                </a:solidFill>
              </a:rPr>
              <a:t>Analyze</a:t>
            </a:r>
            <a:r>
              <a:rPr lang="en-US" sz="1200" dirty="0">
                <a:solidFill>
                  <a:schemeClr val="tx1"/>
                </a:solidFill>
              </a:rPr>
              <a:t> the boundary – range value for the input variable </a:t>
            </a:r>
            <a:r>
              <a:rPr lang="en-US" sz="1200" dirty="0">
                <a:solidFill>
                  <a:srgbClr val="FF0000"/>
                </a:solidFill>
              </a:rPr>
              <a:t>base on the definition in Spec</a:t>
            </a:r>
            <a:r>
              <a:rPr lang="en-US" sz="1200" dirty="0">
                <a:solidFill>
                  <a:schemeClr val="tx1"/>
                </a:solidFill>
              </a:rPr>
              <a:t>. If not, please use the range value of type variable.</a:t>
            </a:r>
          </a:p>
          <a:p>
            <a:pPr algn="just"/>
            <a:endParaRPr lang="en-US" sz="1200" dirty="0">
              <a:solidFill>
                <a:schemeClr val="tx1"/>
              </a:solidFill>
            </a:endParaRPr>
          </a:p>
          <a:p>
            <a:pPr algn="just"/>
            <a:r>
              <a:rPr lang="en-US" sz="1200" dirty="0">
                <a:solidFill>
                  <a:schemeClr val="tx1"/>
                </a:solidFill>
              </a:rPr>
              <a:t>Example for statement “</a:t>
            </a:r>
            <a:r>
              <a:rPr lang="en-US" sz="1200" dirty="0" err="1">
                <a:solidFill>
                  <a:srgbClr val="FF0000"/>
                </a:solidFill>
                <a:ea typeface="Times New Roman" panose="02020603050405020304" pitchFamily="18" charset="0"/>
                <a:cs typeface="Times New Roman" panose="02020603050405020304" pitchFamily="18" charset="0"/>
              </a:rPr>
              <a:t>p_out</a:t>
            </a:r>
            <a:r>
              <a:rPr lang="en-US" sz="1200" dirty="0">
                <a:solidFill>
                  <a:srgbClr val="FF0000"/>
                </a:solidFill>
                <a:ea typeface="Times New Roman" panose="02020603050405020304" pitchFamily="18" charset="0"/>
                <a:cs typeface="Times New Roman" panose="02020603050405020304" pitchFamily="18" charset="0"/>
              </a:rPr>
              <a:t>-&gt;temperature[</a:t>
            </a:r>
            <a:r>
              <a:rPr lang="en-US" sz="1200" dirty="0" err="1">
                <a:solidFill>
                  <a:srgbClr val="FF0000"/>
                </a:solidFill>
                <a:ea typeface="Times New Roman" panose="02020603050405020304" pitchFamily="18" charset="0"/>
                <a:cs typeface="Times New Roman" panose="02020603050405020304" pitchFamily="18" charset="0"/>
              </a:rPr>
              <a:t>i</a:t>
            </a:r>
            <a:r>
              <a:rPr lang="en-US" sz="1200" dirty="0">
                <a:solidFill>
                  <a:srgbClr val="FF0000"/>
                </a:solidFill>
                <a:ea typeface="Times New Roman" panose="02020603050405020304" pitchFamily="18" charset="0"/>
                <a:cs typeface="Times New Roman" panose="02020603050405020304" pitchFamily="18" charset="0"/>
              </a:rPr>
              <a:t>] = </a:t>
            </a:r>
            <a:r>
              <a:rPr lang="en-US" sz="1200" dirty="0" err="1">
                <a:solidFill>
                  <a:srgbClr val="FF0000"/>
                </a:solidFill>
                <a:ea typeface="Times New Roman" panose="02020603050405020304" pitchFamily="18" charset="0"/>
                <a:cs typeface="Times New Roman" panose="02020603050405020304" pitchFamily="18" charset="0"/>
              </a:rPr>
              <a:t>p_in</a:t>
            </a:r>
            <a:r>
              <a:rPr lang="en-US" sz="1200" dirty="0">
                <a:solidFill>
                  <a:srgbClr val="FF0000"/>
                </a:solidFill>
                <a:ea typeface="Times New Roman" panose="02020603050405020304" pitchFamily="18" charset="0"/>
                <a:cs typeface="Times New Roman" panose="02020603050405020304" pitchFamily="18" charset="0"/>
              </a:rPr>
              <a:t>-&gt;temperature[</a:t>
            </a:r>
            <a:r>
              <a:rPr lang="en-US" sz="1200" dirty="0" err="1">
                <a:solidFill>
                  <a:srgbClr val="FF0000"/>
                </a:solidFill>
                <a:ea typeface="Times New Roman" panose="02020603050405020304" pitchFamily="18" charset="0"/>
                <a:cs typeface="Times New Roman" panose="02020603050405020304" pitchFamily="18" charset="0"/>
              </a:rPr>
              <a:t>i</a:t>
            </a:r>
            <a:r>
              <a:rPr lang="en-US" sz="1200" dirty="0">
                <a:solidFill>
                  <a:srgbClr val="FF0000"/>
                </a:solidFill>
                <a:ea typeface="Times New Roman" panose="02020603050405020304" pitchFamily="18" charset="0"/>
                <a:cs typeface="Times New Roman" panose="02020603050405020304" pitchFamily="18" charset="0"/>
              </a:rPr>
              <a:t>] + CALIB_TEMPERATURE;</a:t>
            </a:r>
            <a:r>
              <a:rPr lang="en-US" sz="1200" dirty="0">
                <a:solidFill>
                  <a:schemeClr val="tx1"/>
                </a:solidFill>
                <a:ea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200" dirty="0">
                <a:solidFill>
                  <a:schemeClr val="tx1"/>
                </a:solidFill>
              </a:rPr>
              <a:t>Input variable: </a:t>
            </a:r>
            <a:r>
              <a:rPr lang="en-US" sz="1200" dirty="0">
                <a:solidFill>
                  <a:srgbClr val="FF0000"/>
                </a:solidFill>
              </a:rPr>
              <a:t>“</a:t>
            </a:r>
            <a:r>
              <a:rPr lang="en-US" sz="1200" dirty="0" err="1">
                <a:solidFill>
                  <a:srgbClr val="FF0000"/>
                </a:solidFill>
                <a:ea typeface="Times New Roman" panose="02020603050405020304" pitchFamily="18" charset="0"/>
                <a:cs typeface="Times New Roman" panose="02020603050405020304" pitchFamily="18" charset="0"/>
              </a:rPr>
              <a:t>p_in</a:t>
            </a:r>
            <a:r>
              <a:rPr lang="en-US" sz="1200" dirty="0">
                <a:solidFill>
                  <a:srgbClr val="FF0000"/>
                </a:solidFill>
                <a:ea typeface="Times New Roman" panose="02020603050405020304" pitchFamily="18" charset="0"/>
                <a:cs typeface="Times New Roman" panose="02020603050405020304" pitchFamily="18" charset="0"/>
              </a:rPr>
              <a:t>-&gt;temperature[</a:t>
            </a:r>
            <a:r>
              <a:rPr lang="en-US" sz="1200" dirty="0" err="1">
                <a:solidFill>
                  <a:srgbClr val="FF0000"/>
                </a:solidFill>
                <a:ea typeface="Times New Roman" panose="02020603050405020304" pitchFamily="18" charset="0"/>
                <a:cs typeface="Times New Roman" panose="02020603050405020304" pitchFamily="18" charset="0"/>
              </a:rPr>
              <a:t>i</a:t>
            </a:r>
            <a:r>
              <a:rPr lang="en-US" sz="1200" dirty="0">
                <a:solidFill>
                  <a:srgbClr val="FF0000"/>
                </a:solidFill>
                <a:ea typeface="Times New Roman" panose="02020603050405020304" pitchFamily="18" charset="0"/>
                <a:cs typeface="Times New Roman" panose="02020603050405020304" pitchFamily="18" charset="0"/>
              </a:rPr>
              <a:t>]</a:t>
            </a:r>
            <a:r>
              <a:rPr lang="en-US" sz="1200" dirty="0">
                <a:solidFill>
                  <a:srgbClr val="FF0000"/>
                </a:solidFill>
              </a:rPr>
              <a:t>”</a:t>
            </a:r>
          </a:p>
          <a:p>
            <a:pPr marL="285750" indent="-285750">
              <a:buFont typeface="Arial" panose="020B0604020202020204" pitchFamily="34" charset="0"/>
              <a:buChar char="•"/>
            </a:pPr>
            <a:r>
              <a:rPr lang="en-US" sz="1200" dirty="0">
                <a:solidFill>
                  <a:schemeClr val="tx1"/>
                </a:solidFill>
              </a:rPr>
              <a:t>Range value for “</a:t>
            </a:r>
            <a:r>
              <a:rPr lang="en-US" sz="1200" dirty="0" err="1">
                <a:solidFill>
                  <a:srgbClr val="000000"/>
                </a:solidFill>
                <a:ea typeface="Times New Roman" panose="02020603050405020304" pitchFamily="18" charset="0"/>
                <a:cs typeface="Times New Roman" panose="02020603050405020304" pitchFamily="18" charset="0"/>
              </a:rPr>
              <a:t>p_in</a:t>
            </a:r>
            <a:r>
              <a:rPr lang="en-US" sz="1200" dirty="0">
                <a:solidFill>
                  <a:srgbClr val="000080"/>
                </a:solidFill>
                <a:ea typeface="Times New Roman" panose="02020603050405020304" pitchFamily="18" charset="0"/>
                <a:cs typeface="Times New Roman" panose="02020603050405020304" pitchFamily="18" charset="0"/>
              </a:rPr>
              <a:t>-&gt;</a:t>
            </a:r>
            <a:r>
              <a:rPr lang="en-US" sz="1200" dirty="0">
                <a:solidFill>
                  <a:srgbClr val="000000"/>
                </a:solidFill>
                <a:ea typeface="Times New Roman" panose="02020603050405020304" pitchFamily="18" charset="0"/>
                <a:cs typeface="Times New Roman" panose="02020603050405020304" pitchFamily="18" charset="0"/>
              </a:rPr>
              <a:t>temperature</a:t>
            </a:r>
            <a:r>
              <a:rPr lang="en-US" sz="1200" dirty="0">
                <a:solidFill>
                  <a:schemeClr val="tx1"/>
                </a:solidFill>
              </a:rPr>
              <a:t>”: [-50.0, 50.0]</a:t>
            </a:r>
          </a:p>
          <a:p>
            <a:r>
              <a:rPr lang="en-US" sz="1200" dirty="0">
                <a:solidFill>
                  <a:schemeClr val="tx1"/>
                </a:solidFill>
                <a:sym typeface="Wingdings" panose="05000000000000000000" pitchFamily="2" charset="2"/>
              </a:rPr>
              <a:t>   </a:t>
            </a:r>
            <a:r>
              <a:rPr lang="en-US" sz="1200" dirty="0">
                <a:solidFill>
                  <a:schemeClr val="tx1"/>
                </a:solidFill>
              </a:rPr>
              <a:t>Value to test: “-1”, “0”, “1”, Min, Max</a:t>
            </a:r>
          </a:p>
          <a:p>
            <a:pPr marL="285750" indent="-285750" algn="just">
              <a:buFont typeface="Wingdings" panose="05000000000000000000" pitchFamily="2" charset="2"/>
              <a:buChar char="è"/>
            </a:pPr>
            <a:r>
              <a:rPr lang="en-US" sz="1200" dirty="0">
                <a:solidFill>
                  <a:schemeClr val="tx1"/>
                </a:solidFill>
              </a:rPr>
              <a:t>Confirm the expected output is same with the result of “</a:t>
            </a:r>
            <a:r>
              <a:rPr lang="en-US" sz="1200" dirty="0" err="1">
                <a:solidFill>
                  <a:srgbClr val="000000"/>
                </a:solidFill>
                <a:ea typeface="Times New Roman" panose="02020603050405020304" pitchFamily="18" charset="0"/>
                <a:cs typeface="Times New Roman" panose="02020603050405020304" pitchFamily="18" charset="0"/>
              </a:rPr>
              <a:t>p_in</a:t>
            </a:r>
            <a:r>
              <a:rPr lang="en-US" sz="1200" dirty="0">
                <a:solidFill>
                  <a:srgbClr val="000080"/>
                </a:solidFill>
                <a:ea typeface="Times New Roman" panose="02020603050405020304" pitchFamily="18" charset="0"/>
                <a:cs typeface="Times New Roman" panose="02020603050405020304" pitchFamily="18" charset="0"/>
              </a:rPr>
              <a:t>-&gt;</a:t>
            </a:r>
            <a:r>
              <a:rPr lang="en-US" sz="1200" dirty="0">
                <a:solidFill>
                  <a:srgbClr val="000000"/>
                </a:solidFill>
                <a:ea typeface="Times New Roman" panose="02020603050405020304" pitchFamily="18" charset="0"/>
                <a:cs typeface="Times New Roman" panose="02020603050405020304" pitchFamily="18" charset="0"/>
              </a:rPr>
              <a:t>temperature</a:t>
            </a:r>
            <a:r>
              <a:rPr lang="en-US" sz="1200" dirty="0">
                <a:solidFill>
                  <a:srgbClr val="FF0000"/>
                </a:solidFill>
                <a:ea typeface="Times New Roman" panose="02020603050405020304" pitchFamily="18" charset="0"/>
                <a:cs typeface="Times New Roman" panose="02020603050405020304" pitchFamily="18" charset="0"/>
              </a:rPr>
              <a:t>[</a:t>
            </a:r>
            <a:r>
              <a:rPr lang="en-US" sz="1200" dirty="0" err="1">
                <a:solidFill>
                  <a:srgbClr val="FF0000"/>
                </a:solidFill>
                <a:ea typeface="Times New Roman" panose="02020603050405020304" pitchFamily="18" charset="0"/>
                <a:cs typeface="Times New Roman" panose="02020603050405020304" pitchFamily="18" charset="0"/>
              </a:rPr>
              <a:t>i</a:t>
            </a:r>
            <a:r>
              <a:rPr lang="en-US" sz="1200" dirty="0">
                <a:solidFill>
                  <a:srgbClr val="FF0000"/>
                </a:solidFill>
                <a:ea typeface="Times New Roman" panose="02020603050405020304" pitchFamily="18" charset="0"/>
                <a:cs typeface="Times New Roman" panose="02020603050405020304" pitchFamily="18" charset="0"/>
              </a:rPr>
              <a:t>]</a:t>
            </a:r>
            <a:r>
              <a:rPr lang="en-US" sz="1200" dirty="0">
                <a:solidFill>
                  <a:srgbClr val="000000"/>
                </a:solidFill>
                <a:ea typeface="Times New Roman" panose="02020603050405020304" pitchFamily="18" charset="0"/>
                <a:cs typeface="Times New Roman" panose="02020603050405020304" pitchFamily="18" charset="0"/>
              </a:rPr>
              <a:t> </a:t>
            </a:r>
            <a:r>
              <a:rPr lang="en-US" sz="1200" dirty="0">
                <a:solidFill>
                  <a:srgbClr val="000080"/>
                </a:solidFill>
                <a:ea typeface="Times New Roman" panose="02020603050405020304" pitchFamily="18" charset="0"/>
                <a:cs typeface="Times New Roman" panose="02020603050405020304" pitchFamily="18" charset="0"/>
              </a:rPr>
              <a:t>+</a:t>
            </a:r>
            <a:r>
              <a:rPr lang="en-US" sz="1200" dirty="0">
                <a:solidFill>
                  <a:srgbClr val="000000"/>
                </a:solidFill>
                <a:ea typeface="Times New Roman" panose="02020603050405020304" pitchFamily="18" charset="0"/>
                <a:cs typeface="Times New Roman" panose="02020603050405020304" pitchFamily="18" charset="0"/>
              </a:rPr>
              <a:t> CALIB_TEMPERATURE” </a:t>
            </a:r>
            <a:r>
              <a:rPr lang="en-US" sz="1200" dirty="0">
                <a:solidFill>
                  <a:schemeClr val="tx1"/>
                </a:solidFill>
              </a:rPr>
              <a:t>with </a:t>
            </a:r>
            <a:r>
              <a:rPr lang="en-US" sz="1200" dirty="0">
                <a:solidFill>
                  <a:srgbClr val="FF0000"/>
                </a:solidFill>
              </a:rPr>
              <a:t>“</a:t>
            </a:r>
            <a:r>
              <a:rPr lang="en-US" sz="1200" dirty="0" err="1">
                <a:solidFill>
                  <a:srgbClr val="FF0000"/>
                </a:solidFill>
              </a:rPr>
              <a:t>i</a:t>
            </a:r>
            <a:r>
              <a:rPr lang="en-US" sz="1200" dirty="0">
                <a:solidFill>
                  <a:srgbClr val="FF0000"/>
                </a:solidFill>
              </a:rPr>
              <a:t> = 0” &amp; “</a:t>
            </a:r>
            <a:r>
              <a:rPr lang="en-US" sz="1200" dirty="0" err="1">
                <a:solidFill>
                  <a:srgbClr val="FF0000"/>
                </a:solidFill>
              </a:rPr>
              <a:t>i</a:t>
            </a:r>
            <a:r>
              <a:rPr lang="en-US" sz="1200" dirty="0">
                <a:solidFill>
                  <a:srgbClr val="FF0000"/>
                </a:solidFill>
              </a:rPr>
              <a:t> = MAX/2” &amp; “</a:t>
            </a:r>
            <a:r>
              <a:rPr lang="en-US" sz="1200" dirty="0" err="1">
                <a:solidFill>
                  <a:srgbClr val="FF0000"/>
                </a:solidFill>
              </a:rPr>
              <a:t>i</a:t>
            </a:r>
            <a:r>
              <a:rPr lang="en-US" sz="1200" dirty="0">
                <a:solidFill>
                  <a:srgbClr val="FF0000"/>
                </a:solidFill>
              </a:rPr>
              <a:t> = MAX - 1”</a:t>
            </a:r>
            <a:r>
              <a:rPr lang="en-US" sz="1200" dirty="0">
                <a:solidFill>
                  <a:schemeClr val="tx1"/>
                </a:solidFill>
              </a:rPr>
              <a:t> or not.</a:t>
            </a:r>
          </a:p>
        </p:txBody>
      </p:sp>
      <p:sp>
        <p:nvSpPr>
          <p:cNvPr id="7" name="Rectangle 1"/>
          <p:cNvSpPr>
            <a:spLocks noChangeArrowheads="1"/>
          </p:cNvSpPr>
          <p:nvPr/>
        </p:nvSpPr>
        <p:spPr bwMode="auto">
          <a:xfrm>
            <a:off x="6229350" y="1688963"/>
            <a:ext cx="5823999" cy="509598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64008" numCol="1" anchor="ctr" anchorCtr="0" compatLnSpc="1">
            <a:prstTxWarp prst="textNoShape">
              <a:avLst/>
            </a:prstTxWarp>
            <a:spAutoFit/>
          </a:bodyPr>
          <a:lstStyle/>
          <a:p>
            <a:pPr>
              <a:lnSpc>
                <a:spcPct val="107000"/>
              </a:lnSpc>
            </a:pPr>
            <a:r>
              <a:rPr lang="en-US" sz="1050" dirty="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#define CALIB_TEMPERATURE 5</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#define CALIB_PITCH 4</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#define CALIB_YAW 3</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#define CALIB_ROLL 2</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#define CALIB_ACELL 1</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#define MAX 8</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struct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Sensor</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float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temperature</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MAX</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[-50.0, 50.0] C degree</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float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pitch</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MAX</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[-360.0, 360.0] degree</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float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yaw</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MAX</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[-360.0, 360.0] degree</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float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roll</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MAX</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[-360.0, 360.0] degree</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float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accel</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MAX</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[-10.0, 10.0] m/s^2</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typedef</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struct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Sensor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Sensor</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Sensor sensor1</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void</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initial_sensor</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Sensor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p_in</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Sensor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p_out</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for</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0</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&lt;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MAX</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p_out</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-&gt;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temperature</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p_in</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-&gt;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temperature</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CALIB_TEMPERATURE</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p_out</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-&gt;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pitch</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p_in</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-&gt;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pitch</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CALIB_PITCH</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p_out</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-&gt;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yaw</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p_in</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-&gt;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yaw</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CALIB_YAW</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p_out</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-&gt;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roll</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p_in</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-&gt;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roll</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CALIB_ROLL</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p_out</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-&gt;</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accel</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p_in</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-&gt;</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accel</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CALIB_ACELL</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6721033" y="5416062"/>
            <a:ext cx="5332316" cy="1670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292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technique – Constant</a:t>
            </a:r>
          </a:p>
        </p:txBody>
      </p:sp>
      <p:sp>
        <p:nvSpPr>
          <p:cNvPr id="3" name="Text Placeholder 2"/>
          <p:cNvSpPr>
            <a:spLocks noGrp="1"/>
          </p:cNvSpPr>
          <p:nvPr>
            <p:ph type="body" idx="1"/>
          </p:nvPr>
        </p:nvSpPr>
        <p:spPr/>
        <p:txBody>
          <a:bodyPr/>
          <a:lstStyle/>
          <a:p>
            <a:pPr marL="228600" indent="0"/>
            <a:r>
              <a:rPr lang="en-US" sz="1400" b="1" dirty="0"/>
              <a:t>Point 12 “Constant”</a:t>
            </a:r>
            <a:r>
              <a:rPr lang="en-US" sz="1400" dirty="0"/>
              <a:t>: Confirm the constant variable is not changed whole the execution of source code.</a:t>
            </a:r>
          </a:p>
        </p:txBody>
      </p:sp>
      <p:sp>
        <p:nvSpPr>
          <p:cNvPr id="17" name="Rectangle 16"/>
          <p:cNvSpPr/>
          <p:nvPr/>
        </p:nvSpPr>
        <p:spPr>
          <a:xfrm>
            <a:off x="742950" y="1707819"/>
            <a:ext cx="5279782" cy="2190036"/>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200" dirty="0">
                <a:solidFill>
                  <a:schemeClr val="tx1"/>
                </a:solidFill>
              </a:rPr>
              <a:t>Explanation:</a:t>
            </a:r>
          </a:p>
          <a:p>
            <a:pPr marL="171450" indent="-171450" algn="just">
              <a:buFontTx/>
              <a:buChar char="-"/>
            </a:pPr>
            <a:r>
              <a:rPr lang="en-US" sz="1200" dirty="0">
                <a:solidFill>
                  <a:schemeClr val="tx1"/>
                </a:solidFill>
              </a:rPr>
              <a:t>We will apply point 12 “Constant” for the variable which has key word “const” and it is defined a specific value.</a:t>
            </a:r>
          </a:p>
          <a:p>
            <a:pPr marL="171450" indent="-171450" algn="just">
              <a:buFontTx/>
              <a:buChar char="-"/>
            </a:pPr>
            <a:r>
              <a:rPr lang="en-US" sz="1200" dirty="0">
                <a:solidFill>
                  <a:schemeClr val="tx1"/>
                </a:solidFill>
              </a:rPr>
              <a:t>Confirm the value of constant variable has no change.</a:t>
            </a:r>
          </a:p>
          <a:p>
            <a:pPr algn="just"/>
            <a:endParaRPr lang="en-US" sz="1200" dirty="0">
              <a:solidFill>
                <a:schemeClr val="tx1"/>
              </a:solidFill>
            </a:endParaRPr>
          </a:p>
          <a:p>
            <a:pPr algn="just"/>
            <a:r>
              <a:rPr lang="en-US" sz="1200" dirty="0">
                <a:solidFill>
                  <a:schemeClr val="tx1"/>
                </a:solidFill>
              </a:rPr>
              <a:t>Example for statement “</a:t>
            </a:r>
            <a:r>
              <a:rPr lang="en-US" sz="1200" dirty="0" err="1">
                <a:solidFill>
                  <a:srgbClr val="000000"/>
                </a:solidFill>
                <a:ea typeface="Times New Roman" panose="02020603050405020304" pitchFamily="18" charset="0"/>
                <a:cs typeface="Times New Roman" panose="02020603050405020304" pitchFamily="18" charset="0"/>
              </a:rPr>
              <a:t>val_int</a:t>
            </a:r>
            <a:r>
              <a:rPr lang="en-US" sz="1200" dirty="0">
                <a:solidFill>
                  <a:srgbClr val="000000"/>
                </a:solidFill>
                <a:ea typeface="Times New Roman" panose="02020603050405020304" pitchFamily="18" charset="0"/>
                <a:cs typeface="Times New Roman" panose="02020603050405020304" pitchFamily="18" charset="0"/>
              </a:rPr>
              <a:t> </a:t>
            </a:r>
            <a:r>
              <a:rPr lang="en-US" sz="1200" dirty="0">
                <a:solidFill>
                  <a:srgbClr val="000080"/>
                </a:solidFill>
                <a:ea typeface="Times New Roman" panose="02020603050405020304" pitchFamily="18" charset="0"/>
                <a:cs typeface="Times New Roman" panose="02020603050405020304" pitchFamily="18" charset="0"/>
              </a:rPr>
              <a:t>=</a:t>
            </a:r>
            <a:r>
              <a:rPr lang="en-US" sz="1200" dirty="0">
                <a:solidFill>
                  <a:srgbClr val="000000"/>
                </a:solidFill>
                <a:ea typeface="Times New Roman" panose="02020603050405020304" pitchFamily="18" charset="0"/>
                <a:cs typeface="Times New Roman" panose="02020603050405020304" pitchFamily="18" charset="0"/>
              </a:rPr>
              <a:t> </a:t>
            </a:r>
            <a:r>
              <a:rPr lang="en-US" sz="1200" dirty="0" err="1">
                <a:solidFill>
                  <a:srgbClr val="000000"/>
                </a:solidFill>
                <a:ea typeface="Times New Roman" panose="02020603050405020304" pitchFamily="18" charset="0"/>
                <a:cs typeface="Times New Roman" panose="02020603050405020304" pitchFamily="18" charset="0"/>
              </a:rPr>
              <a:t>i_int</a:t>
            </a:r>
            <a:r>
              <a:rPr lang="en-US" sz="1200" dirty="0">
                <a:solidFill>
                  <a:srgbClr val="000000"/>
                </a:solidFill>
                <a:ea typeface="Times New Roman" panose="02020603050405020304" pitchFamily="18" charset="0"/>
                <a:cs typeface="Times New Roman" panose="02020603050405020304" pitchFamily="18" charset="0"/>
              </a:rPr>
              <a:t> </a:t>
            </a:r>
            <a:r>
              <a:rPr lang="en-US" sz="1200" dirty="0">
                <a:solidFill>
                  <a:srgbClr val="000080"/>
                </a:solidFill>
                <a:ea typeface="Times New Roman" panose="02020603050405020304" pitchFamily="18" charset="0"/>
                <a:cs typeface="Times New Roman" panose="02020603050405020304" pitchFamily="18" charset="0"/>
              </a:rPr>
              <a:t>*</a:t>
            </a:r>
            <a:r>
              <a:rPr lang="en-US" sz="1200" dirty="0">
                <a:solidFill>
                  <a:srgbClr val="000000"/>
                </a:solidFill>
                <a:ea typeface="Times New Roman" panose="02020603050405020304" pitchFamily="18" charset="0"/>
                <a:cs typeface="Times New Roman" panose="02020603050405020304" pitchFamily="18" charset="0"/>
              </a:rPr>
              <a:t> </a:t>
            </a:r>
            <a:r>
              <a:rPr lang="en-US" sz="1200" dirty="0" err="1">
                <a:solidFill>
                  <a:srgbClr val="000000"/>
                </a:solidFill>
                <a:ea typeface="Times New Roman" panose="02020603050405020304" pitchFamily="18" charset="0"/>
                <a:cs typeface="Times New Roman" panose="02020603050405020304" pitchFamily="18" charset="0"/>
              </a:rPr>
              <a:t>c_int</a:t>
            </a:r>
            <a:r>
              <a:rPr lang="en-US" sz="1200" dirty="0">
                <a:solidFill>
                  <a:srgbClr val="000080"/>
                </a:solidFill>
                <a:ea typeface="Times New Roman" panose="02020603050405020304" pitchFamily="18" charset="0"/>
                <a:cs typeface="Times New Roman" panose="02020603050405020304" pitchFamily="18" charset="0"/>
              </a:rPr>
              <a:t>;</a:t>
            </a:r>
            <a:r>
              <a:rPr lang="en-US" sz="1200" dirty="0">
                <a:solidFill>
                  <a:schemeClr val="tx1"/>
                </a:solidFill>
                <a:ea typeface="Times New Roman" panose="02020603050405020304" pitchFamily="18" charset="0"/>
                <a:cs typeface="Times New Roman" panose="02020603050405020304" pitchFamily="18" charset="0"/>
              </a:rPr>
              <a:t>” and statement “</a:t>
            </a:r>
            <a:r>
              <a:rPr lang="en-US" sz="1200" dirty="0" err="1">
                <a:solidFill>
                  <a:srgbClr val="000000"/>
                </a:solidFill>
                <a:ea typeface="Times New Roman" panose="02020603050405020304" pitchFamily="18" charset="0"/>
                <a:cs typeface="Times New Roman" panose="02020603050405020304" pitchFamily="18" charset="0"/>
              </a:rPr>
              <a:t>val_float</a:t>
            </a:r>
            <a:r>
              <a:rPr lang="en-US" sz="1200" dirty="0">
                <a:solidFill>
                  <a:srgbClr val="000000"/>
                </a:solidFill>
                <a:ea typeface="Times New Roman" panose="02020603050405020304" pitchFamily="18" charset="0"/>
                <a:cs typeface="Times New Roman" panose="02020603050405020304" pitchFamily="18" charset="0"/>
              </a:rPr>
              <a:t> </a:t>
            </a:r>
            <a:r>
              <a:rPr lang="en-US" sz="1200" dirty="0">
                <a:solidFill>
                  <a:srgbClr val="000080"/>
                </a:solidFill>
                <a:ea typeface="Times New Roman" panose="02020603050405020304" pitchFamily="18" charset="0"/>
                <a:cs typeface="Times New Roman" panose="02020603050405020304" pitchFamily="18" charset="0"/>
              </a:rPr>
              <a:t>=</a:t>
            </a:r>
            <a:r>
              <a:rPr lang="en-US" sz="1200" dirty="0">
                <a:solidFill>
                  <a:srgbClr val="000000"/>
                </a:solidFill>
                <a:ea typeface="Times New Roman" panose="02020603050405020304" pitchFamily="18" charset="0"/>
                <a:cs typeface="Times New Roman" panose="02020603050405020304" pitchFamily="18" charset="0"/>
              </a:rPr>
              <a:t> </a:t>
            </a:r>
            <a:r>
              <a:rPr lang="en-US" sz="1200" dirty="0" err="1">
                <a:solidFill>
                  <a:srgbClr val="000000"/>
                </a:solidFill>
                <a:ea typeface="Times New Roman" panose="02020603050405020304" pitchFamily="18" charset="0"/>
                <a:cs typeface="Times New Roman" panose="02020603050405020304" pitchFamily="18" charset="0"/>
              </a:rPr>
              <a:t>i_float</a:t>
            </a:r>
            <a:r>
              <a:rPr lang="en-US" sz="1200" dirty="0">
                <a:solidFill>
                  <a:srgbClr val="000000"/>
                </a:solidFill>
                <a:ea typeface="Times New Roman" panose="02020603050405020304" pitchFamily="18" charset="0"/>
                <a:cs typeface="Times New Roman" panose="02020603050405020304" pitchFamily="18" charset="0"/>
              </a:rPr>
              <a:t> </a:t>
            </a:r>
            <a:r>
              <a:rPr lang="en-US" sz="1200" dirty="0">
                <a:solidFill>
                  <a:srgbClr val="000080"/>
                </a:solidFill>
                <a:ea typeface="Times New Roman" panose="02020603050405020304" pitchFamily="18" charset="0"/>
                <a:cs typeface="Times New Roman" panose="02020603050405020304" pitchFamily="18" charset="0"/>
              </a:rPr>
              <a:t>*</a:t>
            </a:r>
            <a:r>
              <a:rPr lang="en-US" sz="1200" dirty="0">
                <a:solidFill>
                  <a:srgbClr val="000000"/>
                </a:solidFill>
                <a:ea typeface="Times New Roman" panose="02020603050405020304" pitchFamily="18" charset="0"/>
                <a:cs typeface="Times New Roman" panose="02020603050405020304" pitchFamily="18" charset="0"/>
              </a:rPr>
              <a:t> </a:t>
            </a:r>
            <a:r>
              <a:rPr lang="en-US" sz="1200" dirty="0" err="1">
                <a:solidFill>
                  <a:srgbClr val="000000"/>
                </a:solidFill>
                <a:ea typeface="Times New Roman" panose="02020603050405020304" pitchFamily="18" charset="0"/>
                <a:cs typeface="Times New Roman" panose="02020603050405020304" pitchFamily="18" charset="0"/>
              </a:rPr>
              <a:t>c_float</a:t>
            </a:r>
            <a:r>
              <a:rPr lang="en-US" sz="1200" dirty="0">
                <a:solidFill>
                  <a:srgbClr val="000080"/>
                </a:solidFill>
                <a:ea typeface="Times New Roman" panose="02020603050405020304" pitchFamily="18" charset="0"/>
                <a:cs typeface="Times New Roman" panose="02020603050405020304" pitchFamily="18" charset="0"/>
              </a:rPr>
              <a:t>;”</a:t>
            </a:r>
            <a:endParaRPr lang="en-US" sz="1200" dirty="0">
              <a:solidFill>
                <a:schemeClr val="tx1"/>
              </a:solidFill>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200" dirty="0">
                <a:solidFill>
                  <a:schemeClr val="tx1"/>
                </a:solidFill>
              </a:rPr>
              <a:t>Constant variable: “</a:t>
            </a:r>
            <a:r>
              <a:rPr lang="en-US" sz="1200" dirty="0" err="1">
                <a:solidFill>
                  <a:schemeClr val="tx1"/>
                </a:solidFill>
              </a:rPr>
              <a:t>c_int</a:t>
            </a:r>
            <a:r>
              <a:rPr lang="en-US" sz="1200" dirty="0">
                <a:solidFill>
                  <a:schemeClr val="tx1"/>
                </a:solidFill>
              </a:rPr>
              <a:t>”, “</a:t>
            </a:r>
            <a:r>
              <a:rPr lang="en-US" sz="1200" dirty="0" err="1">
                <a:solidFill>
                  <a:schemeClr val="tx1"/>
                </a:solidFill>
              </a:rPr>
              <a:t>c_float</a:t>
            </a:r>
            <a:r>
              <a:rPr lang="en-US" sz="1200" dirty="0">
                <a:solidFill>
                  <a:schemeClr val="tx1"/>
                </a:solidFill>
              </a:rPr>
              <a:t>”</a:t>
            </a:r>
          </a:p>
          <a:p>
            <a:pPr marL="285750" indent="-285750" algn="just">
              <a:buFont typeface="Wingdings" panose="05000000000000000000" pitchFamily="2" charset="2"/>
              <a:buChar char="è"/>
            </a:pPr>
            <a:r>
              <a:rPr lang="en-US" sz="1200" dirty="0">
                <a:solidFill>
                  <a:schemeClr val="tx1"/>
                </a:solidFill>
              </a:rPr>
              <a:t>Confirm the expected output of constant variable is same with the defined value (</a:t>
            </a:r>
            <a:r>
              <a:rPr lang="en-US" sz="1200" dirty="0" err="1">
                <a:solidFill>
                  <a:schemeClr val="tx1"/>
                </a:solidFill>
              </a:rPr>
              <a:t>Eg</a:t>
            </a:r>
            <a:r>
              <a:rPr lang="en-US" sz="1200" dirty="0">
                <a:solidFill>
                  <a:schemeClr val="tx1"/>
                </a:solidFill>
              </a:rPr>
              <a:t>: Before execution: </a:t>
            </a:r>
            <a:r>
              <a:rPr lang="en-US" sz="1200" dirty="0" err="1">
                <a:solidFill>
                  <a:schemeClr val="tx1"/>
                </a:solidFill>
              </a:rPr>
              <a:t>c_int</a:t>
            </a:r>
            <a:r>
              <a:rPr lang="en-US" sz="1200" dirty="0">
                <a:solidFill>
                  <a:schemeClr val="tx1"/>
                </a:solidFill>
              </a:rPr>
              <a:t> = 5; </a:t>
            </a:r>
            <a:r>
              <a:rPr lang="en-US" sz="1200" dirty="0" err="1">
                <a:solidFill>
                  <a:schemeClr val="tx1"/>
                </a:solidFill>
              </a:rPr>
              <a:t>c_float</a:t>
            </a:r>
            <a:r>
              <a:rPr lang="en-US" sz="1200" dirty="0">
                <a:solidFill>
                  <a:schemeClr val="tx1"/>
                </a:solidFill>
              </a:rPr>
              <a:t> = 125.5. After execution: </a:t>
            </a:r>
            <a:r>
              <a:rPr lang="en-US" sz="1200" dirty="0" err="1">
                <a:solidFill>
                  <a:schemeClr val="tx1"/>
                </a:solidFill>
              </a:rPr>
              <a:t>c_int</a:t>
            </a:r>
            <a:r>
              <a:rPr lang="en-US" sz="1200" dirty="0">
                <a:solidFill>
                  <a:schemeClr val="tx1"/>
                </a:solidFill>
              </a:rPr>
              <a:t> = 5; </a:t>
            </a:r>
            <a:r>
              <a:rPr lang="en-US" sz="1200" dirty="0" err="1">
                <a:solidFill>
                  <a:schemeClr val="tx1"/>
                </a:solidFill>
              </a:rPr>
              <a:t>c_float</a:t>
            </a:r>
            <a:r>
              <a:rPr lang="en-US" sz="1200" dirty="0">
                <a:solidFill>
                  <a:schemeClr val="tx1"/>
                </a:solidFill>
              </a:rPr>
              <a:t> = 125.5</a:t>
            </a:r>
          </a:p>
        </p:txBody>
      </p:sp>
      <p:grpSp>
        <p:nvGrpSpPr>
          <p:cNvPr id="4" name="Group 3">
            <a:extLst>
              <a:ext uri="{FF2B5EF4-FFF2-40B4-BE49-F238E27FC236}">
                <a16:creationId xmlns:a16="http://schemas.microsoft.com/office/drawing/2014/main" id="{1916EA42-5661-45EA-92CB-4020C302B4BA}"/>
              </a:ext>
            </a:extLst>
          </p:cNvPr>
          <p:cNvGrpSpPr/>
          <p:nvPr/>
        </p:nvGrpSpPr>
        <p:grpSpPr>
          <a:xfrm>
            <a:off x="7384166" y="1713798"/>
            <a:ext cx="3052200" cy="2765736"/>
            <a:chOff x="7358766" y="1609010"/>
            <a:chExt cx="3052200" cy="2765736"/>
          </a:xfrm>
        </p:grpSpPr>
        <p:sp>
          <p:nvSpPr>
            <p:cNvPr id="7" name="Rectangle 1"/>
            <p:cNvSpPr>
              <a:spLocks noChangeArrowheads="1"/>
            </p:cNvSpPr>
            <p:nvPr/>
          </p:nvSpPr>
          <p:spPr bwMode="auto">
            <a:xfrm>
              <a:off x="7358766" y="1609010"/>
              <a:ext cx="3052200" cy="276573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64008" numCol="1" anchor="ctr" anchorCtr="0" compatLnSpc="1">
              <a:prstTxWarp prst="textNoShape">
                <a:avLst/>
              </a:prstTxWarp>
              <a:spAutoFit/>
            </a:bodyPr>
            <a:lstStyle/>
            <a:p>
              <a:pPr>
                <a:lnSpc>
                  <a:spcPct val="107000"/>
                </a:lnSpc>
              </a:pPr>
              <a:r>
                <a:rPr lang="en-US" sz="105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const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c_int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5</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p>
            <a:p>
              <a:pPr>
                <a:lnSpc>
                  <a:spcPct val="107000"/>
                </a:lnSpc>
              </a:pP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const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float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c_float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125.5</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i_int</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float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val_float</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void</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func</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input</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val_int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i_int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c_int</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val_float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i_float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c_float</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 </a:t>
              </a:r>
            </a:p>
          </p:txBody>
        </p:sp>
        <p:sp>
          <p:nvSpPr>
            <p:cNvPr id="8" name="Rectangle 7">
              <a:extLst>
                <a:ext uri="{FF2B5EF4-FFF2-40B4-BE49-F238E27FC236}">
                  <a16:creationId xmlns:a16="http://schemas.microsoft.com/office/drawing/2014/main" id="{130E9705-EB66-44B3-99A2-34265894F8A1}"/>
                </a:ext>
              </a:extLst>
            </p:cNvPr>
            <p:cNvSpPr/>
            <p:nvPr/>
          </p:nvSpPr>
          <p:spPr>
            <a:xfrm>
              <a:off x="9067800" y="3253142"/>
              <a:ext cx="529167" cy="1862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D00D642-8D56-4FD6-9F16-E2722BE3B4EB}"/>
                </a:ext>
              </a:extLst>
            </p:cNvPr>
            <p:cNvSpPr/>
            <p:nvPr/>
          </p:nvSpPr>
          <p:spPr>
            <a:xfrm>
              <a:off x="9381067" y="3568700"/>
              <a:ext cx="709083" cy="2243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51299B-BAB7-400C-87CF-C75062A0D0AF}"/>
                </a:ext>
              </a:extLst>
            </p:cNvPr>
            <p:cNvSpPr/>
            <p:nvPr/>
          </p:nvSpPr>
          <p:spPr>
            <a:xfrm>
              <a:off x="7358766" y="2040750"/>
              <a:ext cx="2335567" cy="2243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305DDE1-2EE6-41B3-B0D5-B2C2B78838FB}"/>
                </a:ext>
              </a:extLst>
            </p:cNvPr>
            <p:cNvSpPr/>
            <p:nvPr/>
          </p:nvSpPr>
          <p:spPr>
            <a:xfrm>
              <a:off x="7358766" y="1667933"/>
              <a:ext cx="1637068" cy="241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899719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Testing technique – Integrate/De-integrate</a:t>
            </a:r>
          </a:p>
        </p:txBody>
      </p:sp>
      <p:sp>
        <p:nvSpPr>
          <p:cNvPr id="3" name="Text Placeholder 2"/>
          <p:cNvSpPr>
            <a:spLocks noGrp="1"/>
          </p:cNvSpPr>
          <p:nvPr>
            <p:ph type="body" idx="1"/>
          </p:nvPr>
        </p:nvSpPr>
        <p:spPr/>
        <p:txBody>
          <a:bodyPr/>
          <a:lstStyle/>
          <a:p>
            <a:pPr marL="228600" indent="0"/>
            <a:r>
              <a:rPr lang="en-US" sz="1400" b="1" dirty="0"/>
              <a:t>Point 13 “In/De-integrate”</a:t>
            </a:r>
            <a:r>
              <a:rPr lang="en-US" sz="1400" dirty="0"/>
              <a:t>: Confirm the value before integrate/de-integrate is same with the value after integrate/</a:t>
            </a:r>
            <a:r>
              <a:rPr lang="en-US" sz="1400" dirty="0" err="1"/>
              <a:t>deintergrate</a:t>
            </a:r>
            <a:r>
              <a:rPr lang="en-US" sz="1400" dirty="0"/>
              <a:t>.</a:t>
            </a:r>
          </a:p>
        </p:txBody>
      </p:sp>
      <p:sp>
        <p:nvSpPr>
          <p:cNvPr id="17" name="Rectangle 16"/>
          <p:cNvSpPr/>
          <p:nvPr/>
        </p:nvSpPr>
        <p:spPr>
          <a:xfrm>
            <a:off x="742950" y="1707819"/>
            <a:ext cx="5279782" cy="2771715"/>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200" dirty="0">
                <a:solidFill>
                  <a:schemeClr val="tx1"/>
                </a:solidFill>
              </a:rPr>
              <a:t>Explanation for Integrate:</a:t>
            </a:r>
          </a:p>
          <a:p>
            <a:pPr marL="171450" indent="-171450" algn="just">
              <a:buFontTx/>
              <a:buChar char="-"/>
            </a:pPr>
            <a:r>
              <a:rPr lang="en-US" sz="1200" dirty="0">
                <a:solidFill>
                  <a:schemeClr val="tx1"/>
                </a:solidFill>
              </a:rPr>
              <a:t>We will apply point 13 “loop” for the which statement has “shifting keyword or Bitwise operator”</a:t>
            </a:r>
          </a:p>
          <a:p>
            <a:pPr marL="171450" indent="-171450" algn="just">
              <a:buFontTx/>
              <a:buChar char="-"/>
            </a:pPr>
            <a:r>
              <a:rPr lang="en-US" sz="1200" dirty="0">
                <a:solidFill>
                  <a:srgbClr val="FF0000"/>
                </a:solidFill>
              </a:rPr>
              <a:t>Analyze</a:t>
            </a:r>
            <a:r>
              <a:rPr lang="en-US" sz="1200" dirty="0">
                <a:solidFill>
                  <a:schemeClr val="tx1"/>
                </a:solidFill>
              </a:rPr>
              <a:t> the boundary – range value for the input variable </a:t>
            </a:r>
            <a:r>
              <a:rPr lang="en-US" sz="1200" dirty="0">
                <a:solidFill>
                  <a:srgbClr val="FF0000"/>
                </a:solidFill>
              </a:rPr>
              <a:t>base on the definition in Spec</a:t>
            </a:r>
            <a:r>
              <a:rPr lang="en-US" sz="1200" dirty="0">
                <a:solidFill>
                  <a:schemeClr val="tx1"/>
                </a:solidFill>
              </a:rPr>
              <a:t>. If not, please use the range value of type variable.</a:t>
            </a:r>
          </a:p>
          <a:p>
            <a:pPr algn="just"/>
            <a:endParaRPr lang="en-US" sz="1200" dirty="0">
              <a:solidFill>
                <a:schemeClr val="tx1"/>
              </a:solidFill>
            </a:endParaRPr>
          </a:p>
          <a:p>
            <a:pPr algn="just"/>
            <a:r>
              <a:rPr lang="en-US" sz="1200" dirty="0">
                <a:solidFill>
                  <a:schemeClr val="tx1"/>
                </a:solidFill>
              </a:rPr>
              <a:t>Example for statement “</a:t>
            </a:r>
            <a:r>
              <a:rPr lang="en-US" sz="1200" dirty="0" err="1">
                <a:solidFill>
                  <a:srgbClr val="FF0000"/>
                </a:solidFill>
                <a:ea typeface="Times New Roman" panose="02020603050405020304" pitchFamily="18" charset="0"/>
                <a:cs typeface="Times New Roman" panose="02020603050405020304" pitchFamily="18" charset="0"/>
              </a:rPr>
              <a:t>adc_value</a:t>
            </a:r>
            <a:r>
              <a:rPr lang="en-US" sz="1200" dirty="0">
                <a:solidFill>
                  <a:srgbClr val="FF0000"/>
                </a:solidFill>
                <a:ea typeface="Times New Roman" panose="02020603050405020304" pitchFamily="18" charset="0"/>
                <a:cs typeface="Times New Roman" panose="02020603050405020304" pitchFamily="18" charset="0"/>
              </a:rPr>
              <a:t> = (</a:t>
            </a:r>
            <a:r>
              <a:rPr lang="en-US" sz="1200" dirty="0" err="1">
                <a:solidFill>
                  <a:srgbClr val="FF0000"/>
                </a:solidFill>
                <a:ea typeface="Times New Roman" panose="02020603050405020304" pitchFamily="18" charset="0"/>
                <a:cs typeface="Times New Roman" panose="02020603050405020304" pitchFamily="18" charset="0"/>
              </a:rPr>
              <a:t>high_register</a:t>
            </a:r>
            <a:r>
              <a:rPr lang="en-US" sz="1200" dirty="0">
                <a:solidFill>
                  <a:srgbClr val="FF0000"/>
                </a:solidFill>
                <a:ea typeface="Times New Roman" panose="02020603050405020304" pitchFamily="18" charset="0"/>
                <a:cs typeface="Times New Roman" panose="02020603050405020304" pitchFamily="18" charset="0"/>
              </a:rPr>
              <a:t> &lt;&lt; 8) | (</a:t>
            </a:r>
            <a:r>
              <a:rPr lang="en-US" sz="1200" dirty="0" err="1">
                <a:solidFill>
                  <a:srgbClr val="FF0000"/>
                </a:solidFill>
                <a:ea typeface="Times New Roman" panose="02020603050405020304" pitchFamily="18" charset="0"/>
                <a:cs typeface="Times New Roman" panose="02020603050405020304" pitchFamily="18" charset="0"/>
              </a:rPr>
              <a:t>low_register</a:t>
            </a:r>
            <a:r>
              <a:rPr lang="en-US" sz="1200" dirty="0">
                <a:solidFill>
                  <a:srgbClr val="FF0000"/>
                </a:solidFill>
                <a:ea typeface="Times New Roman" panose="02020603050405020304" pitchFamily="18" charset="0"/>
                <a:cs typeface="Times New Roman" panose="02020603050405020304" pitchFamily="18" charset="0"/>
              </a:rPr>
              <a:t>);</a:t>
            </a:r>
            <a:r>
              <a:rPr lang="en-US" sz="1200" dirty="0">
                <a:solidFill>
                  <a:schemeClr val="tx1"/>
                </a:solidFill>
                <a:ea typeface="Times New Roman" panose="02020603050405020304" pitchFamily="18" charset="0"/>
                <a:cs typeface="Times New Roman" panose="02020603050405020304" pitchFamily="18" charset="0"/>
              </a:rPr>
              <a:t>”</a:t>
            </a:r>
            <a:r>
              <a:rPr lang="en-US" sz="1200" dirty="0">
                <a:solidFill>
                  <a:srgbClr val="FF0000"/>
                </a:solidFill>
                <a:ea typeface="Times New Roman" panose="02020603050405020304" pitchFamily="18" charset="0"/>
                <a:cs typeface="Times New Roman" panose="02020603050405020304" pitchFamily="18" charset="0"/>
              </a:rPr>
              <a:t> </a:t>
            </a:r>
            <a:r>
              <a:rPr lang="en-US" sz="1200" dirty="0">
                <a:solidFill>
                  <a:schemeClr val="tx1"/>
                </a:solidFill>
                <a:ea typeface="Times New Roman" panose="02020603050405020304" pitchFamily="18" charset="0"/>
                <a:cs typeface="Times New Roman" panose="02020603050405020304" pitchFamily="18" charset="0"/>
              </a:rPr>
              <a:t>and “</a:t>
            </a:r>
            <a:r>
              <a:rPr lang="en-US" sz="1200" dirty="0" err="1">
                <a:solidFill>
                  <a:srgbClr val="FF0000"/>
                </a:solidFill>
                <a:ea typeface="Times New Roman" panose="02020603050405020304" pitchFamily="18" charset="0"/>
                <a:cs typeface="Times New Roman" panose="02020603050405020304" pitchFamily="18" charset="0"/>
              </a:rPr>
              <a:t>adc_value</a:t>
            </a:r>
            <a:r>
              <a:rPr lang="en-US" sz="1200" dirty="0">
                <a:solidFill>
                  <a:srgbClr val="FF0000"/>
                </a:solidFill>
                <a:ea typeface="Times New Roman" panose="02020603050405020304" pitchFamily="18" charset="0"/>
                <a:cs typeface="Times New Roman" panose="02020603050405020304" pitchFamily="18" charset="0"/>
              </a:rPr>
              <a:t> * 5.0 / 1024.0;</a:t>
            </a:r>
            <a:r>
              <a:rPr lang="en-US" sz="1200" dirty="0">
                <a:solidFill>
                  <a:schemeClr val="tx1"/>
                </a:solidFill>
                <a:ea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200" dirty="0">
                <a:solidFill>
                  <a:schemeClr val="tx1"/>
                </a:solidFill>
              </a:rPr>
              <a:t>Input variable: </a:t>
            </a:r>
            <a:r>
              <a:rPr lang="en-US" sz="1200" dirty="0">
                <a:solidFill>
                  <a:srgbClr val="FF0000"/>
                </a:solidFill>
              </a:rPr>
              <a:t>“</a:t>
            </a:r>
            <a:r>
              <a:rPr lang="en-US" sz="1200" dirty="0" err="1">
                <a:solidFill>
                  <a:srgbClr val="FF0000"/>
                </a:solidFill>
                <a:ea typeface="Times New Roman" panose="02020603050405020304" pitchFamily="18" charset="0"/>
                <a:cs typeface="Times New Roman" panose="02020603050405020304" pitchFamily="18" charset="0"/>
              </a:rPr>
              <a:t>high_register</a:t>
            </a:r>
            <a:r>
              <a:rPr lang="en-US" sz="1200" dirty="0">
                <a:solidFill>
                  <a:srgbClr val="FF0000"/>
                </a:solidFill>
                <a:ea typeface="Times New Roman" panose="02020603050405020304" pitchFamily="18" charset="0"/>
                <a:cs typeface="Times New Roman" panose="02020603050405020304" pitchFamily="18" charset="0"/>
              </a:rPr>
              <a:t>”, “</a:t>
            </a:r>
            <a:r>
              <a:rPr lang="en-US" sz="1200" dirty="0" err="1">
                <a:solidFill>
                  <a:srgbClr val="FF0000"/>
                </a:solidFill>
                <a:ea typeface="Times New Roman" panose="02020603050405020304" pitchFamily="18" charset="0"/>
                <a:cs typeface="Times New Roman" panose="02020603050405020304" pitchFamily="18" charset="0"/>
              </a:rPr>
              <a:t>low_register</a:t>
            </a:r>
            <a:r>
              <a:rPr lang="en-US" sz="1200" dirty="0">
                <a:solidFill>
                  <a:srgbClr val="FF0000"/>
                </a:solidFill>
                <a:ea typeface="Times New Roman" panose="02020603050405020304" pitchFamily="18" charset="0"/>
                <a:cs typeface="Times New Roman" panose="02020603050405020304" pitchFamily="18" charset="0"/>
              </a:rPr>
              <a:t>”</a:t>
            </a:r>
            <a:endParaRPr lang="en-US" sz="1200" dirty="0">
              <a:solidFill>
                <a:srgbClr val="FF0000"/>
              </a:solidFill>
            </a:endParaRPr>
          </a:p>
          <a:p>
            <a:pPr marL="285750" indent="-285750">
              <a:buFont typeface="Arial" panose="020B0604020202020204" pitchFamily="34" charset="0"/>
              <a:buChar char="•"/>
            </a:pPr>
            <a:r>
              <a:rPr lang="en-US" sz="1200" dirty="0">
                <a:solidFill>
                  <a:schemeClr val="tx1"/>
                </a:solidFill>
              </a:rPr>
              <a:t>Range value for input variable: [0; 255]</a:t>
            </a:r>
          </a:p>
          <a:p>
            <a:r>
              <a:rPr lang="en-US" sz="1200" dirty="0">
                <a:solidFill>
                  <a:schemeClr val="tx1"/>
                </a:solidFill>
                <a:sym typeface="Wingdings" panose="05000000000000000000" pitchFamily="2" charset="2"/>
              </a:rPr>
              <a:t>   </a:t>
            </a:r>
            <a:r>
              <a:rPr lang="en-US" sz="1200" dirty="0">
                <a:solidFill>
                  <a:schemeClr val="tx1"/>
                </a:solidFill>
              </a:rPr>
              <a:t>Value to test: 0, 1, MAX</a:t>
            </a:r>
          </a:p>
          <a:p>
            <a:pPr marL="285750" indent="-285750" algn="just">
              <a:buFont typeface="Wingdings" panose="05000000000000000000" pitchFamily="2" charset="2"/>
              <a:buChar char="è"/>
            </a:pPr>
            <a:r>
              <a:rPr lang="en-US" sz="1200" dirty="0">
                <a:solidFill>
                  <a:schemeClr val="tx1"/>
                </a:solidFill>
              </a:rPr>
              <a:t>Confirm the </a:t>
            </a:r>
            <a:r>
              <a:rPr lang="en-US" sz="1200" b="1" dirty="0">
                <a:solidFill>
                  <a:schemeClr val="tx1"/>
                </a:solidFill>
              </a:rPr>
              <a:t>before value </a:t>
            </a:r>
            <a:r>
              <a:rPr lang="en-US" sz="1200" dirty="0">
                <a:solidFill>
                  <a:schemeClr val="tx1"/>
                </a:solidFill>
              </a:rPr>
              <a:t>of “</a:t>
            </a:r>
            <a:r>
              <a:rPr lang="en-US" sz="1200" dirty="0">
                <a:solidFill>
                  <a:srgbClr val="000080"/>
                </a:solidFill>
                <a:ea typeface="Times New Roman" panose="02020603050405020304" pitchFamily="18" charset="0"/>
                <a:cs typeface="Times New Roman" panose="02020603050405020304" pitchFamily="18" charset="0"/>
              </a:rPr>
              <a:t>(</a:t>
            </a:r>
            <a:r>
              <a:rPr lang="en-US" sz="1200" dirty="0" err="1">
                <a:solidFill>
                  <a:srgbClr val="000000"/>
                </a:solidFill>
                <a:ea typeface="Times New Roman" panose="02020603050405020304" pitchFamily="18" charset="0"/>
                <a:cs typeface="Times New Roman" panose="02020603050405020304" pitchFamily="18" charset="0"/>
              </a:rPr>
              <a:t>high_register</a:t>
            </a:r>
            <a:r>
              <a:rPr lang="en-US" sz="1200" dirty="0">
                <a:solidFill>
                  <a:srgbClr val="000000"/>
                </a:solidFill>
                <a:ea typeface="Times New Roman" panose="02020603050405020304" pitchFamily="18" charset="0"/>
                <a:cs typeface="Times New Roman" panose="02020603050405020304" pitchFamily="18" charset="0"/>
              </a:rPr>
              <a:t> </a:t>
            </a:r>
            <a:r>
              <a:rPr lang="en-US" sz="1200" dirty="0">
                <a:solidFill>
                  <a:srgbClr val="000080"/>
                </a:solidFill>
                <a:ea typeface="Times New Roman" panose="02020603050405020304" pitchFamily="18" charset="0"/>
                <a:cs typeface="Times New Roman" panose="02020603050405020304" pitchFamily="18" charset="0"/>
              </a:rPr>
              <a:t>&lt;&lt;</a:t>
            </a:r>
            <a:r>
              <a:rPr lang="en-US" sz="1200" dirty="0">
                <a:solidFill>
                  <a:srgbClr val="000000"/>
                </a:solidFill>
                <a:ea typeface="Times New Roman" panose="02020603050405020304" pitchFamily="18" charset="0"/>
                <a:cs typeface="Times New Roman" panose="02020603050405020304" pitchFamily="18" charset="0"/>
              </a:rPr>
              <a:t> </a:t>
            </a:r>
            <a:r>
              <a:rPr lang="en-US" sz="1200" dirty="0">
                <a:solidFill>
                  <a:srgbClr val="FF8000"/>
                </a:solidFill>
                <a:ea typeface="Times New Roman" panose="02020603050405020304" pitchFamily="18" charset="0"/>
                <a:cs typeface="Times New Roman" panose="02020603050405020304" pitchFamily="18" charset="0"/>
              </a:rPr>
              <a:t>8</a:t>
            </a:r>
            <a:r>
              <a:rPr lang="en-US" sz="1200" dirty="0">
                <a:solidFill>
                  <a:srgbClr val="000080"/>
                </a:solidFill>
                <a:ea typeface="Times New Roman" panose="02020603050405020304" pitchFamily="18" charset="0"/>
                <a:cs typeface="Times New Roman" panose="02020603050405020304" pitchFamily="18" charset="0"/>
              </a:rPr>
              <a:t>)</a:t>
            </a:r>
            <a:r>
              <a:rPr lang="en-US" sz="1200" dirty="0">
                <a:solidFill>
                  <a:srgbClr val="000000"/>
                </a:solidFill>
                <a:ea typeface="Times New Roman" panose="02020603050405020304" pitchFamily="18" charset="0"/>
                <a:cs typeface="Times New Roman" panose="02020603050405020304" pitchFamily="18" charset="0"/>
              </a:rPr>
              <a:t> </a:t>
            </a:r>
            <a:r>
              <a:rPr lang="en-US" sz="1200" dirty="0">
                <a:solidFill>
                  <a:srgbClr val="000080"/>
                </a:solidFill>
                <a:ea typeface="Times New Roman" panose="02020603050405020304" pitchFamily="18" charset="0"/>
                <a:cs typeface="Times New Roman" panose="02020603050405020304" pitchFamily="18" charset="0"/>
              </a:rPr>
              <a:t>|</a:t>
            </a:r>
            <a:r>
              <a:rPr lang="en-US" sz="1200" dirty="0">
                <a:solidFill>
                  <a:srgbClr val="000000"/>
                </a:solidFill>
                <a:ea typeface="Times New Roman" panose="02020603050405020304" pitchFamily="18" charset="0"/>
                <a:cs typeface="Times New Roman" panose="02020603050405020304" pitchFamily="18" charset="0"/>
              </a:rPr>
              <a:t> </a:t>
            </a:r>
            <a:r>
              <a:rPr lang="en-US" sz="1200" dirty="0">
                <a:solidFill>
                  <a:srgbClr val="000080"/>
                </a:solidFill>
                <a:ea typeface="Times New Roman" panose="02020603050405020304" pitchFamily="18" charset="0"/>
                <a:cs typeface="Times New Roman" panose="02020603050405020304" pitchFamily="18" charset="0"/>
              </a:rPr>
              <a:t>(</a:t>
            </a:r>
            <a:r>
              <a:rPr lang="en-US" sz="1200" dirty="0" err="1">
                <a:solidFill>
                  <a:srgbClr val="000000"/>
                </a:solidFill>
                <a:ea typeface="Times New Roman" panose="02020603050405020304" pitchFamily="18" charset="0"/>
                <a:cs typeface="Times New Roman" panose="02020603050405020304" pitchFamily="18" charset="0"/>
              </a:rPr>
              <a:t>low_register</a:t>
            </a:r>
            <a:r>
              <a:rPr lang="en-US" sz="1200" dirty="0">
                <a:solidFill>
                  <a:srgbClr val="000080"/>
                </a:solidFill>
                <a:ea typeface="Times New Roman" panose="02020603050405020304" pitchFamily="18" charset="0"/>
                <a:cs typeface="Times New Roman" panose="02020603050405020304" pitchFamily="18" charset="0"/>
              </a:rPr>
              <a:t>)” </a:t>
            </a:r>
            <a:r>
              <a:rPr lang="en-US" sz="1200" dirty="0">
                <a:solidFill>
                  <a:schemeClr val="tx1"/>
                </a:solidFill>
                <a:ea typeface="Times New Roman" panose="02020603050405020304" pitchFamily="18" charset="0"/>
                <a:cs typeface="Times New Roman" panose="02020603050405020304" pitchFamily="18" charset="0"/>
              </a:rPr>
              <a:t>at statement </a:t>
            </a:r>
            <a:r>
              <a:rPr lang="en-US" sz="1200" dirty="0">
                <a:solidFill>
                  <a:srgbClr val="000080"/>
                </a:solidFill>
                <a:ea typeface="Times New Roman" panose="02020603050405020304" pitchFamily="18" charset="0"/>
                <a:cs typeface="Times New Roman" panose="02020603050405020304" pitchFamily="18" charset="0"/>
              </a:rPr>
              <a:t>“</a:t>
            </a:r>
            <a:r>
              <a:rPr lang="en-US" sz="1200" dirty="0" err="1">
                <a:solidFill>
                  <a:srgbClr val="FF0000"/>
                </a:solidFill>
                <a:ea typeface="Times New Roman" panose="02020603050405020304" pitchFamily="18" charset="0"/>
                <a:cs typeface="Times New Roman" panose="02020603050405020304" pitchFamily="18" charset="0"/>
              </a:rPr>
              <a:t>adc_value</a:t>
            </a:r>
            <a:r>
              <a:rPr lang="en-US" sz="1200" dirty="0">
                <a:solidFill>
                  <a:srgbClr val="FF0000"/>
                </a:solidFill>
                <a:ea typeface="Times New Roman" panose="02020603050405020304" pitchFamily="18" charset="0"/>
                <a:cs typeface="Times New Roman" panose="02020603050405020304" pitchFamily="18" charset="0"/>
              </a:rPr>
              <a:t> = </a:t>
            </a:r>
            <a:r>
              <a:rPr lang="en-US" sz="1200" b="1" dirty="0">
                <a:solidFill>
                  <a:srgbClr val="FF0000"/>
                </a:solidFill>
                <a:ea typeface="Times New Roman" panose="02020603050405020304" pitchFamily="18" charset="0"/>
                <a:cs typeface="Times New Roman" panose="02020603050405020304" pitchFamily="18" charset="0"/>
              </a:rPr>
              <a:t>(</a:t>
            </a:r>
            <a:r>
              <a:rPr lang="en-US" sz="1200" b="1" dirty="0" err="1">
                <a:solidFill>
                  <a:srgbClr val="FF0000"/>
                </a:solidFill>
                <a:ea typeface="Times New Roman" panose="02020603050405020304" pitchFamily="18" charset="0"/>
                <a:cs typeface="Times New Roman" panose="02020603050405020304" pitchFamily="18" charset="0"/>
              </a:rPr>
              <a:t>high_register</a:t>
            </a:r>
            <a:r>
              <a:rPr lang="en-US" sz="1200" b="1" dirty="0">
                <a:solidFill>
                  <a:srgbClr val="FF0000"/>
                </a:solidFill>
                <a:ea typeface="Times New Roman" panose="02020603050405020304" pitchFamily="18" charset="0"/>
                <a:cs typeface="Times New Roman" panose="02020603050405020304" pitchFamily="18" charset="0"/>
              </a:rPr>
              <a:t> &lt;&lt; 8) | (</a:t>
            </a:r>
            <a:r>
              <a:rPr lang="en-US" sz="1200" b="1" dirty="0" err="1">
                <a:solidFill>
                  <a:srgbClr val="FF0000"/>
                </a:solidFill>
                <a:ea typeface="Times New Roman" panose="02020603050405020304" pitchFamily="18" charset="0"/>
                <a:cs typeface="Times New Roman" panose="02020603050405020304" pitchFamily="18" charset="0"/>
              </a:rPr>
              <a:t>low_register</a:t>
            </a:r>
            <a:r>
              <a:rPr lang="en-US" sz="1200" b="1" dirty="0">
                <a:solidFill>
                  <a:srgbClr val="FF0000"/>
                </a:solidFill>
                <a:ea typeface="Times New Roman" panose="02020603050405020304" pitchFamily="18" charset="0"/>
                <a:cs typeface="Times New Roman" panose="02020603050405020304" pitchFamily="18" charset="0"/>
              </a:rPr>
              <a:t>);</a:t>
            </a:r>
            <a:r>
              <a:rPr lang="en-US" sz="1200" dirty="0">
                <a:solidFill>
                  <a:srgbClr val="FF0000"/>
                </a:solidFill>
                <a:ea typeface="Times New Roman" panose="02020603050405020304" pitchFamily="18" charset="0"/>
                <a:cs typeface="Times New Roman" panose="02020603050405020304" pitchFamily="18" charset="0"/>
              </a:rPr>
              <a:t>” </a:t>
            </a:r>
            <a:r>
              <a:rPr lang="en-US" sz="1200" dirty="0">
                <a:solidFill>
                  <a:schemeClr val="tx1"/>
                </a:solidFill>
                <a:ea typeface="Times New Roman" panose="02020603050405020304" pitchFamily="18" charset="0"/>
                <a:cs typeface="Times New Roman" panose="02020603050405020304" pitchFamily="18" charset="0"/>
              </a:rPr>
              <a:t>is same with the </a:t>
            </a:r>
            <a:r>
              <a:rPr lang="en-US" sz="1200" b="1" dirty="0">
                <a:solidFill>
                  <a:schemeClr val="tx1"/>
                </a:solidFill>
                <a:ea typeface="Times New Roman" panose="02020603050405020304" pitchFamily="18" charset="0"/>
                <a:cs typeface="Times New Roman" panose="02020603050405020304" pitchFamily="18" charset="0"/>
              </a:rPr>
              <a:t>after value </a:t>
            </a:r>
            <a:r>
              <a:rPr lang="en-US" sz="1200" dirty="0">
                <a:solidFill>
                  <a:schemeClr val="tx1"/>
                </a:solidFill>
                <a:ea typeface="Times New Roman" panose="02020603050405020304" pitchFamily="18" charset="0"/>
                <a:cs typeface="Times New Roman" panose="02020603050405020304" pitchFamily="18" charset="0"/>
              </a:rPr>
              <a:t>at statement</a:t>
            </a:r>
            <a:r>
              <a:rPr lang="en-US" sz="1200" dirty="0">
                <a:solidFill>
                  <a:srgbClr val="000080"/>
                </a:solidFill>
                <a:ea typeface="Times New Roman" panose="02020603050405020304" pitchFamily="18" charset="0"/>
                <a:cs typeface="Times New Roman" panose="02020603050405020304" pitchFamily="18" charset="0"/>
              </a:rPr>
              <a:t> “</a:t>
            </a:r>
            <a:r>
              <a:rPr lang="en-US" sz="1200" dirty="0">
                <a:solidFill>
                  <a:srgbClr val="FF0000"/>
                </a:solidFill>
                <a:ea typeface="Times New Roman" panose="02020603050405020304" pitchFamily="18" charset="0"/>
                <a:cs typeface="Times New Roman" panose="02020603050405020304" pitchFamily="18" charset="0"/>
              </a:rPr>
              <a:t>return </a:t>
            </a:r>
            <a:r>
              <a:rPr lang="en-US" sz="1200" b="1" dirty="0" err="1">
                <a:solidFill>
                  <a:srgbClr val="FF0000"/>
                </a:solidFill>
                <a:ea typeface="Times New Roman" panose="02020603050405020304" pitchFamily="18" charset="0"/>
                <a:cs typeface="Times New Roman" panose="02020603050405020304" pitchFamily="18" charset="0"/>
              </a:rPr>
              <a:t>adc_value</a:t>
            </a:r>
            <a:r>
              <a:rPr lang="en-US" sz="1200" b="1" dirty="0">
                <a:solidFill>
                  <a:srgbClr val="FF0000"/>
                </a:solidFill>
                <a:ea typeface="Times New Roman" panose="02020603050405020304" pitchFamily="18" charset="0"/>
                <a:cs typeface="Times New Roman" panose="02020603050405020304" pitchFamily="18" charset="0"/>
              </a:rPr>
              <a:t> </a:t>
            </a:r>
            <a:r>
              <a:rPr lang="en-US" sz="1200" dirty="0">
                <a:solidFill>
                  <a:srgbClr val="FF0000"/>
                </a:solidFill>
                <a:ea typeface="Times New Roman" panose="02020603050405020304" pitchFamily="18" charset="0"/>
                <a:cs typeface="Times New Roman" panose="02020603050405020304" pitchFamily="18" charset="0"/>
              </a:rPr>
              <a:t>* 5.0 / 1024.0</a:t>
            </a:r>
            <a:r>
              <a:rPr lang="en-US" sz="1200" dirty="0">
                <a:solidFill>
                  <a:srgbClr val="000080"/>
                </a:solidFill>
                <a:ea typeface="Times New Roman" panose="02020603050405020304" pitchFamily="18" charset="0"/>
                <a:cs typeface="Times New Roman" panose="02020603050405020304" pitchFamily="18" charset="0"/>
              </a:rPr>
              <a:t>”</a:t>
            </a:r>
            <a:endParaRPr lang="en-US" sz="1200" dirty="0">
              <a:solidFill>
                <a:schemeClr val="tx1"/>
              </a:solidFill>
            </a:endParaRPr>
          </a:p>
        </p:txBody>
      </p:sp>
      <p:sp>
        <p:nvSpPr>
          <p:cNvPr id="7" name="Rectangle 1"/>
          <p:cNvSpPr>
            <a:spLocks noChangeArrowheads="1"/>
          </p:cNvSpPr>
          <p:nvPr/>
        </p:nvSpPr>
        <p:spPr bwMode="auto">
          <a:xfrm>
            <a:off x="6229350" y="1707819"/>
            <a:ext cx="5823999" cy="239525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64008" numCol="1" anchor="ctr" anchorCtr="0" compatLnSpc="1">
            <a:prstTxWarp prst="textNoShape">
              <a:avLst/>
            </a:prstTxWarp>
            <a:spAutoFit/>
          </a:bodyPr>
          <a:lstStyle/>
          <a:p>
            <a:pPr>
              <a:lnSpc>
                <a:spcPct val="107000"/>
              </a:lnSpc>
            </a:pPr>
            <a:r>
              <a:rPr lang="en-US" sz="105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ADC 10 bit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float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cal_temperature</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unsigned</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char</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low_register</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unsigned</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char</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high_register</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//unsigned char </a:t>
            </a:r>
            <a:r>
              <a:rPr lang="en-US" sz="105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low_register</a:t>
            </a:r>
            <a:r>
              <a:rPr lang="en-US" sz="105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 8 bit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//unsigned char </a:t>
            </a:r>
            <a:r>
              <a:rPr lang="en-US" sz="105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high_register</a:t>
            </a:r>
            <a:r>
              <a:rPr lang="en-US" sz="105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 8 bit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unsigned</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short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adc_value</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high_register</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&lt;&lt;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8</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low_register</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ADC 10 bit Big </a:t>
            </a:r>
            <a:r>
              <a:rPr lang="en-US" sz="1050" dirty="0" err="1">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Edian</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return</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adc_value</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5.0</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1024.0</a:t>
            </a: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 </a:t>
            </a:r>
          </a:p>
        </p:txBody>
      </p:sp>
      <p:sp>
        <p:nvSpPr>
          <p:cNvPr id="6" name="Rectangle 5"/>
          <p:cNvSpPr/>
          <p:nvPr/>
        </p:nvSpPr>
        <p:spPr>
          <a:xfrm>
            <a:off x="6414684" y="2954956"/>
            <a:ext cx="5414764" cy="2213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69727D7-2C15-4891-B718-EB808DAB6EEB}"/>
              </a:ext>
            </a:extLst>
          </p:cNvPr>
          <p:cNvSpPr/>
          <p:nvPr/>
        </p:nvSpPr>
        <p:spPr>
          <a:xfrm>
            <a:off x="6411960" y="3480954"/>
            <a:ext cx="2789791" cy="2213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
            <a:extLst>
              <a:ext uri="{FF2B5EF4-FFF2-40B4-BE49-F238E27FC236}">
                <a16:creationId xmlns:a16="http://schemas.microsoft.com/office/drawing/2014/main" id="{10892534-96B9-49F2-9113-FF07F7ED00CC}"/>
              </a:ext>
            </a:extLst>
          </p:cNvPr>
          <p:cNvSpPr>
            <a:spLocks noChangeArrowheads="1"/>
          </p:cNvSpPr>
          <p:nvPr/>
        </p:nvSpPr>
        <p:spPr bwMode="auto">
          <a:xfrm>
            <a:off x="6229349" y="4686322"/>
            <a:ext cx="5823999" cy="151205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64008" numCol="1" anchor="ctr" anchorCtr="0" compatLnSpc="1">
            <a:prstTxWarp prst="textNoShape">
              <a:avLst/>
            </a:prstTxWarp>
            <a:spAutoFit/>
          </a:bodyPr>
          <a:lstStyle/>
          <a:p>
            <a:pPr>
              <a:lnSpc>
                <a:spcPct val="107000"/>
              </a:lnSpc>
            </a:pPr>
            <a:r>
              <a:rPr lang="en-US" sz="12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unsigned</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char</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buffer</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2</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0</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0</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void</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demergre</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unsigned</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char</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buffer</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unsigned</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short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value </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200000</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buffer</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0</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unsigned</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char</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value </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&gt;&gt;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8</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buffer</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1</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unsigned</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char</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value </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&amp;</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0x0f</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E05A207D-6AA0-4D4F-B7C2-BBCF620B8010}"/>
              </a:ext>
            </a:extLst>
          </p:cNvPr>
          <p:cNvSpPr/>
          <p:nvPr/>
        </p:nvSpPr>
        <p:spPr>
          <a:xfrm>
            <a:off x="742950" y="4683841"/>
            <a:ext cx="5279782" cy="1512058"/>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200" dirty="0">
                <a:solidFill>
                  <a:schemeClr val="tx1"/>
                </a:solidFill>
              </a:rPr>
              <a:t>Explanation for De - integrate:</a:t>
            </a:r>
          </a:p>
          <a:p>
            <a:pPr marL="171450" indent="-171450" algn="just">
              <a:buFontTx/>
              <a:buChar char="-"/>
            </a:pPr>
            <a:r>
              <a:rPr lang="en-US" sz="1200" dirty="0">
                <a:solidFill>
                  <a:schemeClr val="tx1"/>
                </a:solidFill>
              </a:rPr>
              <a:t>The similar explanation for De - integrate</a:t>
            </a:r>
          </a:p>
          <a:p>
            <a:pPr algn="just"/>
            <a:endParaRPr lang="en-US" sz="1200" dirty="0">
              <a:solidFill>
                <a:schemeClr val="tx1"/>
              </a:solidFill>
            </a:endParaRPr>
          </a:p>
          <a:p>
            <a:pPr algn="just"/>
            <a:r>
              <a:rPr lang="en-US" sz="1200" dirty="0">
                <a:solidFill>
                  <a:schemeClr val="tx1"/>
                </a:solidFill>
              </a:rPr>
              <a:t>Example for statement “</a:t>
            </a:r>
            <a:r>
              <a:rPr lang="en-US" sz="1200" dirty="0" err="1">
                <a:solidFill>
                  <a:srgbClr val="FF0000"/>
                </a:solidFill>
                <a:ea typeface="Times New Roman" panose="02020603050405020304" pitchFamily="18" charset="0"/>
                <a:cs typeface="Times New Roman" panose="02020603050405020304" pitchFamily="18" charset="0"/>
              </a:rPr>
              <a:t>adc_value</a:t>
            </a:r>
            <a:r>
              <a:rPr lang="en-US" sz="1200" dirty="0">
                <a:solidFill>
                  <a:srgbClr val="FF0000"/>
                </a:solidFill>
                <a:ea typeface="Times New Roman" panose="02020603050405020304" pitchFamily="18" charset="0"/>
                <a:cs typeface="Times New Roman" panose="02020603050405020304" pitchFamily="18" charset="0"/>
              </a:rPr>
              <a:t> = (</a:t>
            </a:r>
            <a:r>
              <a:rPr lang="en-US" sz="1200" dirty="0" err="1">
                <a:solidFill>
                  <a:srgbClr val="FF0000"/>
                </a:solidFill>
                <a:ea typeface="Times New Roman" panose="02020603050405020304" pitchFamily="18" charset="0"/>
                <a:cs typeface="Times New Roman" panose="02020603050405020304" pitchFamily="18" charset="0"/>
              </a:rPr>
              <a:t>high_register</a:t>
            </a:r>
            <a:r>
              <a:rPr lang="en-US" sz="1200" dirty="0">
                <a:solidFill>
                  <a:srgbClr val="FF0000"/>
                </a:solidFill>
                <a:ea typeface="Times New Roman" panose="02020603050405020304" pitchFamily="18" charset="0"/>
                <a:cs typeface="Times New Roman" panose="02020603050405020304" pitchFamily="18" charset="0"/>
              </a:rPr>
              <a:t> &lt;&lt; 8) | (</a:t>
            </a:r>
            <a:r>
              <a:rPr lang="en-US" sz="1200" dirty="0" err="1">
                <a:solidFill>
                  <a:srgbClr val="FF0000"/>
                </a:solidFill>
                <a:ea typeface="Times New Roman" panose="02020603050405020304" pitchFamily="18" charset="0"/>
                <a:cs typeface="Times New Roman" panose="02020603050405020304" pitchFamily="18" charset="0"/>
              </a:rPr>
              <a:t>low_register</a:t>
            </a:r>
            <a:r>
              <a:rPr lang="en-US" sz="1200" dirty="0">
                <a:solidFill>
                  <a:srgbClr val="FF0000"/>
                </a:solidFill>
                <a:ea typeface="Times New Roman" panose="02020603050405020304" pitchFamily="18" charset="0"/>
                <a:cs typeface="Times New Roman" panose="02020603050405020304" pitchFamily="18" charset="0"/>
              </a:rPr>
              <a:t>);</a:t>
            </a:r>
            <a:r>
              <a:rPr lang="en-US" sz="1200" dirty="0">
                <a:solidFill>
                  <a:schemeClr val="tx1"/>
                </a:solidFill>
                <a:ea typeface="Times New Roman" panose="02020603050405020304" pitchFamily="18" charset="0"/>
                <a:cs typeface="Times New Roman" panose="02020603050405020304" pitchFamily="18" charset="0"/>
              </a:rPr>
              <a:t>”</a:t>
            </a:r>
            <a:r>
              <a:rPr lang="en-US" sz="1200" dirty="0">
                <a:solidFill>
                  <a:srgbClr val="FF0000"/>
                </a:solidFill>
                <a:ea typeface="Times New Roman" panose="02020603050405020304" pitchFamily="18" charset="0"/>
                <a:cs typeface="Times New Roman" panose="02020603050405020304" pitchFamily="18" charset="0"/>
              </a:rPr>
              <a:t> </a:t>
            </a:r>
            <a:r>
              <a:rPr lang="en-US" sz="1200" dirty="0">
                <a:solidFill>
                  <a:schemeClr val="tx1"/>
                </a:solidFill>
                <a:ea typeface="Times New Roman" panose="02020603050405020304" pitchFamily="18" charset="0"/>
                <a:cs typeface="Times New Roman" panose="02020603050405020304" pitchFamily="18" charset="0"/>
              </a:rPr>
              <a:t>and “</a:t>
            </a:r>
            <a:r>
              <a:rPr lang="en-US" sz="1200" dirty="0" err="1">
                <a:solidFill>
                  <a:srgbClr val="FF0000"/>
                </a:solidFill>
                <a:ea typeface="Times New Roman" panose="02020603050405020304" pitchFamily="18" charset="0"/>
                <a:cs typeface="Times New Roman" panose="02020603050405020304" pitchFamily="18" charset="0"/>
              </a:rPr>
              <a:t>adc_value</a:t>
            </a:r>
            <a:r>
              <a:rPr lang="en-US" sz="1200" dirty="0">
                <a:solidFill>
                  <a:srgbClr val="FF0000"/>
                </a:solidFill>
                <a:ea typeface="Times New Roman" panose="02020603050405020304" pitchFamily="18" charset="0"/>
                <a:cs typeface="Times New Roman" panose="02020603050405020304" pitchFamily="18" charset="0"/>
              </a:rPr>
              <a:t> * 5.0 / 1024.0;</a:t>
            </a:r>
            <a:r>
              <a:rPr lang="en-US" sz="1200" dirty="0">
                <a:solidFill>
                  <a:schemeClr val="tx1"/>
                </a:solidFill>
                <a:ea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è"/>
            </a:pPr>
            <a:r>
              <a:rPr lang="en-US" sz="1200" dirty="0">
                <a:solidFill>
                  <a:schemeClr val="tx1"/>
                </a:solidFill>
              </a:rPr>
              <a:t>Confirm the value of “value” variable is splitting correctly at these operations “value &gt;&gt; 8” and “value &amp; 0xff”</a:t>
            </a:r>
          </a:p>
        </p:txBody>
      </p:sp>
      <p:sp>
        <p:nvSpPr>
          <p:cNvPr id="12" name="Rectangle 11">
            <a:extLst>
              <a:ext uri="{FF2B5EF4-FFF2-40B4-BE49-F238E27FC236}">
                <a16:creationId xmlns:a16="http://schemas.microsoft.com/office/drawing/2014/main" id="{89D9C384-9C88-4056-B8BE-D205A4EDA1DA}"/>
              </a:ext>
            </a:extLst>
          </p:cNvPr>
          <p:cNvSpPr/>
          <p:nvPr/>
        </p:nvSpPr>
        <p:spPr>
          <a:xfrm>
            <a:off x="6554734" y="5561134"/>
            <a:ext cx="3753923" cy="1755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0D45508-DA92-41C1-8A17-18247AF687DD}"/>
              </a:ext>
            </a:extLst>
          </p:cNvPr>
          <p:cNvSpPr/>
          <p:nvPr/>
        </p:nvSpPr>
        <p:spPr>
          <a:xfrm>
            <a:off x="6554734" y="5736658"/>
            <a:ext cx="3753923" cy="2035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98093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Compare policy between BV &amp; RBVH</a:t>
            </a:r>
          </a:p>
        </p:txBody>
      </p:sp>
      <p:sp>
        <p:nvSpPr>
          <p:cNvPr id="3" name="Text Placeholder 2"/>
          <p:cNvSpPr>
            <a:spLocks noGrp="1"/>
          </p:cNvSpPr>
          <p:nvPr>
            <p:ph type="body" idx="1"/>
          </p:nvPr>
        </p:nvSpPr>
        <p:spPr/>
        <p:txBody>
          <a:bodyPr/>
          <a:lstStyle/>
          <a:p>
            <a:pPr marL="571500" indent="-342900">
              <a:buFontTx/>
              <a:buChar char="-"/>
            </a:pPr>
            <a:r>
              <a:rPr lang="en-US" sz="1400" dirty="0"/>
              <a:t>Testing technique:</a:t>
            </a:r>
          </a:p>
          <a:p>
            <a:pPr marL="1028700" lvl="1" indent="-342900">
              <a:buFont typeface="Arial" panose="020B0604020202020204" pitchFamily="34" charset="0"/>
              <a:buChar char="•"/>
            </a:pPr>
            <a:r>
              <a:rPr lang="en-US" sz="1200" dirty="0"/>
              <a:t>C0, C1, MC/DC</a:t>
            </a:r>
          </a:p>
          <a:p>
            <a:pPr marL="1028700" lvl="1" indent="-342900">
              <a:buFont typeface="Arial" panose="020B0604020202020204" pitchFamily="34" charset="0"/>
              <a:buChar char="•"/>
            </a:pPr>
            <a:r>
              <a:rPr lang="en-US" sz="1200" dirty="0"/>
              <a:t>Input variable: “MAX/MIN, Boundary, Boundary +-1”. We only consider input variable and output variable (global variable)</a:t>
            </a:r>
          </a:p>
          <a:p>
            <a:pPr marL="1028700" lvl="1" indent="-342900">
              <a:buFont typeface="Arial" panose="020B0604020202020204" pitchFamily="34" charset="0"/>
              <a:buChar char="•"/>
            </a:pPr>
            <a:r>
              <a:rPr lang="en-US" sz="1200" dirty="0"/>
              <a:t>“Stub point”: Tool cantata will generate automatically Stub function; in this point, we only consider return value of stub function </a:t>
            </a:r>
            <a:r>
              <a:rPr lang="en-US" sz="1200" dirty="0">
                <a:sym typeface="Wingdings" panose="05000000000000000000" pitchFamily="2" charset="2"/>
              </a:rPr>
              <a:t> it means we don’t care stub arguments</a:t>
            </a:r>
            <a:endParaRPr lang="en-US" sz="1200" dirty="0"/>
          </a:p>
          <a:p>
            <a:pPr marL="1028700" lvl="1" indent="-342900">
              <a:buFont typeface="Arial" panose="020B0604020202020204" pitchFamily="34" charset="0"/>
              <a:buChar char="•"/>
            </a:pPr>
            <a:r>
              <a:rPr lang="en-US" sz="1200" dirty="0"/>
              <a:t>“Condition point”: Whether we checked input variable “a” with “MAX, MIN, Boundary, Boundary +-1”, we don’t need to check MAX/MIN again</a:t>
            </a:r>
          </a:p>
          <a:p>
            <a:pPr marL="1028700" lvl="1" indent="-342900">
              <a:buFont typeface="Arial" panose="020B0604020202020204" pitchFamily="34" charset="0"/>
              <a:buChar char="•"/>
            </a:pPr>
            <a:r>
              <a:rPr lang="en-US" sz="1200" dirty="0"/>
              <a:t>“Switch point”: only check boundary in each “case”</a:t>
            </a:r>
          </a:p>
          <a:p>
            <a:pPr marL="1028700" lvl="1" indent="-342900">
              <a:buFont typeface="Arial" panose="020B0604020202020204" pitchFamily="34" charset="0"/>
              <a:buChar char="•"/>
            </a:pPr>
            <a:r>
              <a:rPr lang="en-US" sz="1200" dirty="0"/>
              <a:t>“Division zero”</a:t>
            </a:r>
          </a:p>
          <a:p>
            <a:pPr marL="1028700" lvl="1" indent="-342900">
              <a:buFont typeface="Arial" panose="020B0604020202020204" pitchFamily="34" charset="0"/>
              <a:buChar char="•"/>
            </a:pPr>
            <a:r>
              <a:rPr lang="en-US" sz="1200" dirty="0"/>
              <a:t>“Overflow/Underflow”: if the statement get overflow, raise bug. Don’t need to check all combination of operation if the statement get bug.</a:t>
            </a:r>
          </a:p>
          <a:p>
            <a:pPr marL="1028700" lvl="1" indent="-342900">
              <a:buFont typeface="Arial" panose="020B0604020202020204" pitchFamily="34" charset="0"/>
              <a:buChar char="•"/>
            </a:pPr>
            <a:r>
              <a:rPr lang="en-US" sz="1200" dirty="0"/>
              <a:t>“Casting”</a:t>
            </a:r>
          </a:p>
          <a:p>
            <a:pPr marL="1028700" lvl="1" indent="-342900">
              <a:buFont typeface="Arial" panose="020B0604020202020204" pitchFamily="34" charset="0"/>
              <a:buChar char="•"/>
            </a:pPr>
            <a:r>
              <a:rPr lang="en-US" sz="1200" dirty="0"/>
              <a:t>“Loop”: check index START/MID/END</a:t>
            </a:r>
          </a:p>
        </p:txBody>
      </p:sp>
    </p:spTree>
    <p:extLst>
      <p:ext uri="{BB962C8B-B14F-4D97-AF65-F5344CB8AC3E}">
        <p14:creationId xmlns:p14="http://schemas.microsoft.com/office/powerpoint/2010/main" val="40341123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6000"/>
              <a:buFont typeface="Roboto Condensed"/>
              <a:buNone/>
            </a:pPr>
            <a:r>
              <a:rPr lang="en-US"/>
              <a:t>Thank You!!</a:t>
            </a:r>
            <a:endParaRPr/>
          </a:p>
        </p:txBody>
      </p:sp>
    </p:spTree>
    <p:extLst>
      <p:ext uri="{BB962C8B-B14F-4D97-AF65-F5344CB8AC3E}">
        <p14:creationId xmlns:p14="http://schemas.microsoft.com/office/powerpoint/2010/main" val="688141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project ASA</a:t>
            </a:r>
          </a:p>
        </p:txBody>
      </p:sp>
      <p:sp>
        <p:nvSpPr>
          <p:cNvPr id="3" name="Text Placeholder 2"/>
          <p:cNvSpPr>
            <a:spLocks noGrp="1"/>
          </p:cNvSpPr>
          <p:nvPr>
            <p:ph type="body" idx="1"/>
          </p:nvPr>
        </p:nvSpPr>
        <p:spPr>
          <a:xfrm>
            <a:off x="436605" y="1244113"/>
            <a:ext cx="11310400" cy="5190800"/>
          </a:xfrm>
        </p:spPr>
        <p:txBody>
          <a:bodyPr/>
          <a:lstStyle/>
          <a:p>
            <a:pPr marL="514350" indent="-285750">
              <a:buFont typeface="Arial" panose="020B0604020202020204" pitchFamily="34" charset="0"/>
              <a:buChar char="•"/>
            </a:pPr>
            <a:r>
              <a:rPr lang="en-US" sz="1600" dirty="0"/>
              <a:t>V-model in UT</a:t>
            </a:r>
          </a:p>
        </p:txBody>
      </p:sp>
      <p:pic>
        <p:nvPicPr>
          <p:cNvPr id="2050" name="Picture 2" descr="Image result for V model process&quot;">
            <a:extLst>
              <a:ext uri="{FF2B5EF4-FFF2-40B4-BE49-F238E27FC236}">
                <a16:creationId xmlns:a16="http://schemas.microsoft.com/office/drawing/2014/main" id="{50BF56C6-871A-4D77-B614-8B9F6A1207C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4500" y="1488881"/>
            <a:ext cx="5260627" cy="4701264"/>
          </a:xfrm>
          <a:prstGeom prst="rect">
            <a:avLst/>
          </a:prstGeom>
          <a:noFill/>
          <a:extLst>
            <a:ext uri="{909E8E84-426E-40DD-AFC4-6F175D3DCCD1}">
              <a14:hiddenFill xmlns:a14="http://schemas.microsoft.com/office/drawing/2010/main">
                <a:solidFill>
                  <a:srgbClr val="FFFFFF"/>
                </a:solidFill>
              </a14:hiddenFill>
            </a:ext>
          </a:extLst>
        </p:spPr>
      </p:pic>
      <p:sp>
        <p:nvSpPr>
          <p:cNvPr id="5" name="Arrow: Right 4">
            <a:extLst>
              <a:ext uri="{FF2B5EF4-FFF2-40B4-BE49-F238E27FC236}">
                <a16:creationId xmlns:a16="http://schemas.microsoft.com/office/drawing/2014/main" id="{C36A5CF5-ECF0-4A65-A3BD-7999B75DAEDB}"/>
              </a:ext>
            </a:extLst>
          </p:cNvPr>
          <p:cNvSpPr/>
          <p:nvPr/>
        </p:nvSpPr>
        <p:spPr>
          <a:xfrm rot="10800000">
            <a:off x="7461500" y="4761292"/>
            <a:ext cx="1773044" cy="36799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2F344ED-52D3-448A-996C-EE70C88373DA}"/>
              </a:ext>
            </a:extLst>
          </p:cNvPr>
          <p:cNvSpPr txBox="1"/>
          <p:nvPr/>
        </p:nvSpPr>
        <p:spPr>
          <a:xfrm>
            <a:off x="9406300" y="4761292"/>
            <a:ext cx="1929161" cy="369332"/>
          </a:xfrm>
          <a:prstGeom prst="rect">
            <a:avLst/>
          </a:prstGeom>
          <a:noFill/>
        </p:spPr>
        <p:txBody>
          <a:bodyPr wrap="square" rtlCol="0">
            <a:spAutoFit/>
          </a:bodyPr>
          <a:lstStyle/>
          <a:p>
            <a:r>
              <a:rPr lang="en-US" dirty="0">
                <a:solidFill>
                  <a:srgbClr val="FF0000"/>
                </a:solidFill>
              </a:rPr>
              <a:t>HERE</a:t>
            </a:r>
          </a:p>
        </p:txBody>
      </p:sp>
    </p:spTree>
    <p:extLst>
      <p:ext uri="{BB962C8B-B14F-4D97-AF65-F5344CB8AC3E}">
        <p14:creationId xmlns:p14="http://schemas.microsoft.com/office/powerpoint/2010/main" val="1697784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project ASA</a:t>
            </a:r>
          </a:p>
        </p:txBody>
      </p:sp>
      <p:sp>
        <p:nvSpPr>
          <p:cNvPr id="3" name="Text Placeholder 2"/>
          <p:cNvSpPr>
            <a:spLocks noGrp="1"/>
          </p:cNvSpPr>
          <p:nvPr>
            <p:ph type="body" idx="1"/>
          </p:nvPr>
        </p:nvSpPr>
        <p:spPr>
          <a:xfrm>
            <a:off x="436605" y="1244113"/>
            <a:ext cx="11310400" cy="5190800"/>
          </a:xfrm>
        </p:spPr>
        <p:txBody>
          <a:bodyPr/>
          <a:lstStyle/>
          <a:p>
            <a:pPr marL="514350" indent="-285750">
              <a:buFont typeface="Arial" panose="020B0604020202020204" pitchFamily="34" charset="0"/>
              <a:buChar char="•"/>
            </a:pPr>
            <a:r>
              <a:rPr lang="en-US" sz="1600" dirty="0"/>
              <a:t>Testing activities in UT for JOEM</a:t>
            </a:r>
          </a:p>
        </p:txBody>
      </p:sp>
      <p:pic>
        <p:nvPicPr>
          <p:cNvPr id="4" name="Picture 3">
            <a:extLst>
              <a:ext uri="{FF2B5EF4-FFF2-40B4-BE49-F238E27FC236}">
                <a16:creationId xmlns:a16="http://schemas.microsoft.com/office/drawing/2014/main" id="{162EB448-1FF2-4D46-A83A-C6077C69BD49}"/>
              </a:ext>
            </a:extLst>
          </p:cNvPr>
          <p:cNvPicPr>
            <a:picLocks noChangeAspect="1"/>
          </p:cNvPicPr>
          <p:nvPr/>
        </p:nvPicPr>
        <p:blipFill>
          <a:blip r:embed="rId2"/>
          <a:stretch>
            <a:fillRect/>
          </a:stretch>
        </p:blipFill>
        <p:spPr>
          <a:xfrm>
            <a:off x="3380128" y="1650381"/>
            <a:ext cx="5423354" cy="4593818"/>
          </a:xfrm>
          <a:prstGeom prst="rect">
            <a:avLst/>
          </a:prstGeom>
        </p:spPr>
      </p:pic>
    </p:spTree>
    <p:extLst>
      <p:ext uri="{BB962C8B-B14F-4D97-AF65-F5344CB8AC3E}">
        <p14:creationId xmlns:p14="http://schemas.microsoft.com/office/powerpoint/2010/main" val="690301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project ASA</a:t>
            </a:r>
          </a:p>
        </p:txBody>
      </p:sp>
      <p:sp>
        <p:nvSpPr>
          <p:cNvPr id="3" name="Text Placeholder 2"/>
          <p:cNvSpPr>
            <a:spLocks noGrp="1"/>
          </p:cNvSpPr>
          <p:nvPr>
            <p:ph type="body" idx="1"/>
          </p:nvPr>
        </p:nvSpPr>
        <p:spPr>
          <a:xfrm>
            <a:off x="436605" y="1244113"/>
            <a:ext cx="11310400" cy="5190800"/>
          </a:xfrm>
        </p:spPr>
        <p:txBody>
          <a:bodyPr/>
          <a:lstStyle/>
          <a:p>
            <a:pPr marL="514350" indent="-285750">
              <a:buFont typeface="Arial" panose="020B0604020202020204" pitchFamily="34" charset="0"/>
              <a:buChar char="•"/>
            </a:pPr>
            <a:r>
              <a:rPr lang="en-US" sz="1600" dirty="0"/>
              <a:t>Management task by </a:t>
            </a:r>
            <a:r>
              <a:rPr lang="en-US" sz="1600" dirty="0" err="1"/>
              <a:t>assginment</a:t>
            </a:r>
            <a:r>
              <a:rPr lang="en-US" sz="1600" dirty="0"/>
              <a:t> task list:</a:t>
            </a:r>
            <a:endParaRPr lang="en-US" sz="1333" dirty="0"/>
          </a:p>
          <a:p>
            <a:pPr marL="685800" lvl="1" indent="0">
              <a:buNone/>
            </a:pPr>
            <a:endParaRPr lang="en-US" sz="1333" dirty="0"/>
          </a:p>
          <a:p>
            <a:pPr marL="685800" lvl="1" indent="0">
              <a:buNone/>
            </a:pPr>
            <a:endParaRPr lang="en-US" sz="1333" dirty="0"/>
          </a:p>
          <a:p>
            <a:pPr marL="685800" lvl="1" indent="0">
              <a:buNone/>
            </a:pPr>
            <a:endParaRPr lang="en-US" sz="1333" dirty="0"/>
          </a:p>
          <a:p>
            <a:pPr marL="685800" lvl="1" indent="0">
              <a:buNone/>
            </a:pPr>
            <a:endParaRPr lang="en-US" sz="1333" dirty="0"/>
          </a:p>
          <a:p>
            <a:pPr marL="685800" lvl="1" indent="0">
              <a:buNone/>
            </a:pPr>
            <a:endParaRPr lang="en-US" sz="1333" dirty="0"/>
          </a:p>
          <a:p>
            <a:pPr marL="685800" lvl="1" indent="0">
              <a:buNone/>
            </a:pPr>
            <a:r>
              <a:rPr lang="en-US" sz="1333" dirty="0"/>
              <a:t>+ Status flow: On-going -&gt; Ready For Review -&gt; Ready For Delivery -&gt; Ready for PDC -&gt; Complete &amp; Closed</a:t>
            </a:r>
          </a:p>
          <a:p>
            <a:pPr marL="685800" lvl="1" indent="0">
              <a:buNone/>
            </a:pPr>
            <a:r>
              <a:rPr lang="en-US" sz="1333" dirty="0"/>
              <a:t>+ Task list structure (task </a:t>
            </a:r>
            <a:r>
              <a:rPr lang="en-US" sz="1333" dirty="0" err="1"/>
              <a:t>manangement</a:t>
            </a:r>
            <a:r>
              <a:rPr lang="en-US" sz="1333" dirty="0"/>
              <a:t> for project will manage by </a:t>
            </a:r>
            <a:r>
              <a:rPr lang="en-US" sz="1333" dirty="0" err="1"/>
              <a:t>exel</a:t>
            </a:r>
            <a:r>
              <a:rPr lang="en-US" sz="1333" dirty="0"/>
              <a:t> in </a:t>
            </a:r>
            <a:r>
              <a:rPr lang="en-US" sz="1333" dirty="0" err="1"/>
              <a:t>Sharepoint</a:t>
            </a:r>
            <a:r>
              <a:rPr lang="en-US" sz="1333" dirty="0"/>
              <a:t>)</a:t>
            </a:r>
          </a:p>
          <a:p>
            <a:pPr marL="685800" lvl="1" indent="0">
              <a:buNone/>
            </a:pPr>
            <a:r>
              <a:rPr lang="en-US" sz="1333" dirty="0"/>
              <a:t>          `project</a:t>
            </a:r>
          </a:p>
          <a:p>
            <a:pPr marL="685800" lvl="1" indent="0">
              <a:buNone/>
            </a:pPr>
            <a:r>
              <a:rPr lang="en-US" sz="1333" dirty="0"/>
              <a:t>          |---Analyze</a:t>
            </a:r>
          </a:p>
          <a:p>
            <a:pPr marL="685800" lvl="1" indent="0">
              <a:buNone/>
            </a:pPr>
            <a:r>
              <a:rPr lang="en-US" sz="1333" dirty="0"/>
              <a:t>          |---Task group</a:t>
            </a:r>
          </a:p>
          <a:p>
            <a:pPr marL="685800" lvl="1" indent="0">
              <a:buNone/>
            </a:pPr>
            <a:r>
              <a:rPr lang="en-US" sz="1333" dirty="0"/>
              <a:t>                   |---T01</a:t>
            </a:r>
          </a:p>
          <a:p>
            <a:pPr marL="685800" lvl="1" indent="0">
              <a:buNone/>
            </a:pPr>
            <a:r>
              <a:rPr lang="en-US" sz="1333" dirty="0"/>
              <a:t>                   |---T02</a:t>
            </a:r>
          </a:p>
        </p:txBody>
      </p:sp>
      <p:pic>
        <p:nvPicPr>
          <p:cNvPr id="7" name="Picture 6">
            <a:extLst>
              <a:ext uri="{FF2B5EF4-FFF2-40B4-BE49-F238E27FC236}">
                <a16:creationId xmlns:a16="http://schemas.microsoft.com/office/drawing/2014/main" id="{82D4967A-C2D4-4F0D-B422-97FFD7D29C10}"/>
              </a:ext>
            </a:extLst>
          </p:cNvPr>
          <p:cNvPicPr>
            <a:picLocks noChangeAspect="1"/>
          </p:cNvPicPr>
          <p:nvPr/>
        </p:nvPicPr>
        <p:blipFill>
          <a:blip r:embed="rId2"/>
          <a:stretch>
            <a:fillRect/>
          </a:stretch>
        </p:blipFill>
        <p:spPr>
          <a:xfrm>
            <a:off x="2824162" y="1562100"/>
            <a:ext cx="5248275" cy="1752600"/>
          </a:xfrm>
          <a:prstGeom prst="rect">
            <a:avLst/>
          </a:prstGeom>
        </p:spPr>
      </p:pic>
    </p:spTree>
    <p:extLst>
      <p:ext uri="{BB962C8B-B14F-4D97-AF65-F5344CB8AC3E}">
        <p14:creationId xmlns:p14="http://schemas.microsoft.com/office/powerpoint/2010/main" val="3144614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project ASA</a:t>
            </a:r>
          </a:p>
        </p:txBody>
      </p:sp>
      <p:sp>
        <p:nvSpPr>
          <p:cNvPr id="3" name="Text Placeholder 2"/>
          <p:cNvSpPr>
            <a:spLocks noGrp="1"/>
          </p:cNvSpPr>
          <p:nvPr>
            <p:ph type="body" idx="1"/>
          </p:nvPr>
        </p:nvSpPr>
        <p:spPr>
          <a:xfrm>
            <a:off x="436605" y="1244113"/>
            <a:ext cx="11310400" cy="5190800"/>
          </a:xfrm>
        </p:spPr>
        <p:txBody>
          <a:bodyPr/>
          <a:lstStyle/>
          <a:p>
            <a:pPr marL="514350" indent="-285750">
              <a:buFont typeface="Arial" panose="020B0604020202020204" pitchFamily="34" charset="0"/>
              <a:buChar char="•"/>
            </a:pPr>
            <a:r>
              <a:rPr lang="en-US" sz="1600" dirty="0"/>
              <a:t>Note: COEM team workflow</a:t>
            </a:r>
          </a:p>
          <a:p>
            <a:pPr marL="228600" indent="0"/>
            <a:r>
              <a:rPr lang="en-US" sz="1600" dirty="0"/>
              <a:t>  + Don't follow Peer Review model =&gt; Assign task package will assign via email =&gt; Then leader will estimate and assign to member</a:t>
            </a:r>
          </a:p>
          <a:p>
            <a:pPr marL="228600" indent="0"/>
            <a:r>
              <a:rPr lang="en-US" sz="1600" dirty="0"/>
              <a:t>  + It follows base on task assignments from customer and it counts effort per hour</a:t>
            </a:r>
          </a:p>
          <a:p>
            <a:pPr marL="228600" indent="0"/>
            <a:r>
              <a:rPr lang="en-US" sz="1600" dirty="0"/>
              <a:t>  + Urgent package can occur -&gt; support customer depend on priority; if support is acceptable, the working package will be pending &amp; extending the due day.</a:t>
            </a:r>
          </a:p>
          <a:p>
            <a:pPr marL="514350" indent="-285750">
              <a:buFont typeface="Arial" panose="020B0604020202020204" pitchFamily="34" charset="0"/>
              <a:buChar char="•"/>
            </a:pPr>
            <a:endParaRPr lang="en-US" sz="1600" dirty="0"/>
          </a:p>
          <a:p>
            <a:pPr marL="514350" indent="-285750">
              <a:buFont typeface="Arial" panose="020B0604020202020204" pitchFamily="34" charset="0"/>
              <a:buChar char="•"/>
            </a:pPr>
            <a:r>
              <a:rPr lang="en-US" sz="1600" dirty="0"/>
              <a:t>Note: For All Team</a:t>
            </a:r>
          </a:p>
          <a:p>
            <a:pPr marL="228600" indent="0"/>
            <a:r>
              <a:rPr lang="en-US" sz="1600" dirty="0"/>
              <a:t>  + If you meet the difficulty issue, please find support as follow process : "self-investigate =&gt; if not resolve, contact team member =&gt; if not resolve, contact internal team". Please consider contact before the due day, to reduce the risk for phase delivery</a:t>
            </a:r>
            <a:endParaRPr lang="en-US" sz="1333" dirty="0"/>
          </a:p>
        </p:txBody>
      </p:sp>
    </p:spTree>
    <p:extLst>
      <p:ext uri="{BB962C8B-B14F-4D97-AF65-F5344CB8AC3E}">
        <p14:creationId xmlns:p14="http://schemas.microsoft.com/office/powerpoint/2010/main" val="3897427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project ASA</a:t>
            </a:r>
          </a:p>
        </p:txBody>
      </p:sp>
      <p:sp>
        <p:nvSpPr>
          <p:cNvPr id="3" name="Text Placeholder 2"/>
          <p:cNvSpPr>
            <a:spLocks noGrp="1"/>
          </p:cNvSpPr>
          <p:nvPr>
            <p:ph type="body" idx="1"/>
          </p:nvPr>
        </p:nvSpPr>
        <p:spPr>
          <a:xfrm>
            <a:off x="436605" y="1244113"/>
            <a:ext cx="11310400" cy="5190800"/>
          </a:xfrm>
        </p:spPr>
        <p:txBody>
          <a:bodyPr/>
          <a:lstStyle/>
          <a:p>
            <a:pPr marL="514350" indent="-285750">
              <a:buFont typeface="Arial" panose="020B0604020202020204" pitchFamily="34" charset="0"/>
              <a:buChar char="•"/>
            </a:pPr>
            <a:r>
              <a:rPr lang="en-US" sz="1600" dirty="0"/>
              <a:t>Unit Test process for each Tester:</a:t>
            </a:r>
          </a:p>
          <a:p>
            <a:pPr marL="971550" lvl="1" indent="-285750">
              <a:buFont typeface="Courier New" panose="02070309020205020404" pitchFamily="49" charset="0"/>
              <a:buChar char="o"/>
            </a:pPr>
            <a:r>
              <a:rPr lang="en-US" sz="1333" dirty="0"/>
              <a:t>Test planning</a:t>
            </a:r>
          </a:p>
          <a:p>
            <a:pPr marL="971550" lvl="1" indent="-285750">
              <a:buFont typeface="Courier New" panose="02070309020205020404" pitchFamily="49" charset="0"/>
              <a:buChar char="o"/>
            </a:pPr>
            <a:r>
              <a:rPr lang="en-US" sz="1333" dirty="0"/>
              <a:t>Monitoring and control</a:t>
            </a:r>
          </a:p>
          <a:p>
            <a:pPr marL="971550" lvl="1" indent="-285750">
              <a:buFont typeface="Courier New" panose="02070309020205020404" pitchFamily="49" charset="0"/>
              <a:buChar char="o"/>
            </a:pPr>
            <a:r>
              <a:rPr lang="en-US" sz="1333" dirty="0"/>
              <a:t>Test </a:t>
            </a:r>
            <a:r>
              <a:rPr lang="en-US" sz="1333" dirty="0" err="1"/>
              <a:t>analysic</a:t>
            </a:r>
            <a:endParaRPr lang="en-US" sz="1333" dirty="0"/>
          </a:p>
          <a:p>
            <a:pPr marL="971550" lvl="1" indent="-285750">
              <a:buFont typeface="Courier New" panose="02070309020205020404" pitchFamily="49" charset="0"/>
              <a:buChar char="o"/>
            </a:pPr>
            <a:r>
              <a:rPr lang="en-US" sz="1333" dirty="0"/>
              <a:t>Test design</a:t>
            </a:r>
          </a:p>
          <a:p>
            <a:pPr marL="971550" lvl="1" indent="-285750">
              <a:buFont typeface="Courier New" panose="02070309020205020404" pitchFamily="49" charset="0"/>
              <a:buChar char="o"/>
            </a:pPr>
            <a:r>
              <a:rPr lang="en-US" sz="1333" dirty="0"/>
              <a:t>Test implementation</a:t>
            </a:r>
          </a:p>
          <a:p>
            <a:pPr marL="971550" lvl="1" indent="-285750">
              <a:buFont typeface="Courier New" panose="02070309020205020404" pitchFamily="49" charset="0"/>
              <a:buChar char="o"/>
            </a:pPr>
            <a:r>
              <a:rPr lang="en-US" sz="1333" dirty="0"/>
              <a:t>Test Execution</a:t>
            </a:r>
          </a:p>
          <a:p>
            <a:pPr marL="971550" lvl="1" indent="-285750">
              <a:buFont typeface="Courier New" panose="02070309020205020404" pitchFamily="49" charset="0"/>
              <a:buChar char="o"/>
            </a:pPr>
            <a:r>
              <a:rPr lang="en-US" sz="1333" dirty="0"/>
              <a:t>Test completion</a:t>
            </a:r>
          </a:p>
        </p:txBody>
      </p:sp>
    </p:spTree>
    <p:extLst>
      <p:ext uri="{BB962C8B-B14F-4D97-AF65-F5344CB8AC3E}">
        <p14:creationId xmlns:p14="http://schemas.microsoft.com/office/powerpoint/2010/main" val="3259965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ASA JD &amp; KPIs</a:t>
            </a:r>
          </a:p>
        </p:txBody>
      </p:sp>
      <p:sp>
        <p:nvSpPr>
          <p:cNvPr id="5" name="Text Placeholder 4"/>
          <p:cNvSpPr>
            <a:spLocks noGrp="1"/>
          </p:cNvSpPr>
          <p:nvPr>
            <p:ph type="body" idx="1"/>
          </p:nvPr>
        </p:nvSpPr>
        <p:spPr>
          <a:xfrm>
            <a:off x="436600" y="1268292"/>
            <a:ext cx="11310400" cy="5190800"/>
          </a:xfrm>
        </p:spPr>
        <p:txBody>
          <a:bodyPr/>
          <a:lstStyle/>
          <a:p>
            <a:endParaRPr lang="en-US" dirty="0"/>
          </a:p>
        </p:txBody>
      </p:sp>
      <p:pic>
        <p:nvPicPr>
          <p:cNvPr id="1028" name="Picture 4" descr="https://lh3.googleusercontent.com/kh0GMALBjPL2Ctl_XIE-feWiGNYwErMMgCELQ7kOQ0kpJjVyBWq5r1_XaGVkk_Pjq1s5aupwux1I3z_rZYXF-78ESUQxdcaZkf_nH5LK8CNWwi1W4WJW2vTmK4kzhy0zFTeOgMXndE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500" y="1268292"/>
            <a:ext cx="5321300" cy="54781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lh4.googleusercontent.com/oN0zB0a5a8TuZSL1AjLXKVPzyeS04l8R-P3ZdeITVARxBuDo6WZmkLTwKHuIqn051voS3R_-d9RxM_6DfPA3IWKnFrtppMgT1cBDC6Sol-wdeZkB2mWSLOMSNimhbe0SOsct93UZYx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2841" y="1438275"/>
            <a:ext cx="5644159" cy="5195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4976944"/>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1234</TotalTime>
  <Words>6725</Words>
  <Application>Microsoft Office PowerPoint</Application>
  <PresentationFormat>Widescreen</PresentationFormat>
  <Paragraphs>779</Paragraphs>
  <Slides>34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34</vt:i4>
      </vt:variant>
    </vt:vector>
  </HeadingPairs>
  <TitlesOfParts>
    <vt:vector size="42" baseType="lpstr">
      <vt:lpstr>Arial</vt:lpstr>
      <vt:lpstr>Calibri</vt:lpstr>
      <vt:lpstr>Courier New</vt:lpstr>
      <vt:lpstr>Noto Sans Symbols</vt:lpstr>
      <vt:lpstr>Roboto Condensed</vt:lpstr>
      <vt:lpstr>Wingdings</vt:lpstr>
      <vt:lpstr>1_Office Theme</vt:lpstr>
      <vt:lpstr>2_Office Theme</vt:lpstr>
      <vt:lpstr>Overview ASA Unit Testing</vt:lpstr>
      <vt:lpstr>Contents</vt:lpstr>
      <vt:lpstr>Overview project ASA</vt:lpstr>
      <vt:lpstr>Overview project ASA</vt:lpstr>
      <vt:lpstr>Overview project ASA</vt:lpstr>
      <vt:lpstr>Overview project ASA</vt:lpstr>
      <vt:lpstr>Overview project ASA</vt:lpstr>
      <vt:lpstr>Overview project ASA</vt:lpstr>
      <vt:lpstr>ASA JD &amp; KPIs</vt:lpstr>
      <vt:lpstr>KPI/Addition information</vt:lpstr>
      <vt:lpstr>Testing technique – Overview</vt:lpstr>
      <vt:lpstr>Testing technique – Policy Point</vt:lpstr>
      <vt:lpstr>Testing technique – Input variable</vt:lpstr>
      <vt:lpstr>Testing technique – Input variable</vt:lpstr>
      <vt:lpstr>Testing technique – Input variable</vt:lpstr>
      <vt:lpstr>Testing technique – Return function</vt:lpstr>
      <vt:lpstr>Testing technique – Return function</vt:lpstr>
      <vt:lpstr>Testing technique – Return function</vt:lpstr>
      <vt:lpstr>Testing technique – Return function</vt:lpstr>
      <vt:lpstr>Testing technique – Condition</vt:lpstr>
      <vt:lpstr>Testing technique – Condition</vt:lpstr>
      <vt:lpstr>Testing technique – Condition</vt:lpstr>
      <vt:lpstr>Testing technique – Switch case</vt:lpstr>
      <vt:lpstr>Testing technique – Division Zero</vt:lpstr>
      <vt:lpstr>Testing technique – Overflow</vt:lpstr>
      <vt:lpstr>Testing technique – Underflow</vt:lpstr>
      <vt:lpstr>Testing technique – Casting</vt:lpstr>
      <vt:lpstr>Testing technique – Array</vt:lpstr>
      <vt:lpstr>Testing technique – Pointer</vt:lpstr>
      <vt:lpstr>Testing technique – Loop</vt:lpstr>
      <vt:lpstr>Testing technique – Constant</vt:lpstr>
      <vt:lpstr>Testing technique – Integrate/De-integrate</vt:lpstr>
      <vt:lpstr>Compare policy between BV &amp; RBVH</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Bash Basic</dc:title>
  <dc:creator>Nguyen Trung Hieu</dc:creator>
  <cp:lastModifiedBy>Nguyen Trung Hieu</cp:lastModifiedBy>
  <cp:revision>421</cp:revision>
  <dcterms:created xsi:type="dcterms:W3CDTF">2020-01-03T03:31:54Z</dcterms:created>
  <dcterms:modified xsi:type="dcterms:W3CDTF">2020-02-05T08:13:08Z</dcterms:modified>
</cp:coreProperties>
</file>