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CD583-59F7-440E-9772-F386E8240A11}">
  <a:tblStyle styleId="{9D2CD583-59F7-440E-9772-F386E8240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872d8f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872d8f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85176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85176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872d8f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872d8f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85176f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85176f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872d8f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872d8f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872d8f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b872d8f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EcoBikeRental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19375"/>
            <a:ext cx="85206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Môn học : Thiết kế xây dựng phần mềm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Nhóm: 13</a:t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2061775" y="29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{9D2CD583-59F7-440E-9772-F386E8240A11}</a:tableStyleId>
              </a:tblPr>
              <a:tblGrid>
                <a:gridCol w="2578400"/>
                <a:gridCol w="2578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Hoàng Quốc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20173149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Lại Đắc Kiên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20173212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Lê Thị Huế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20173149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Phan Duy Bảo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20172967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Typical interaction diagram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918"/>
            <a:ext cx="9144000" cy="440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3" y="428625"/>
            <a:ext cx="89058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Class diagram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33375"/>
            <a:ext cx="86487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95263"/>
            <a:ext cx="68199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consideration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Nguyên lí thiết kế SOLID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Đảm bảo high cohesion và low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Các design parttern sử dụng : không có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Phân công công việc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 chức năng thuê xe : Hoàng Quốc Trung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Nhóm chức năng trả xe : Lê Thị Huế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