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298" autoAdjust="0"/>
  </p:normalViewPr>
  <p:slideViewPr>
    <p:cSldViewPr snapToGrid="0">
      <p:cViewPr varScale="1">
        <p:scale>
          <a:sx n="46" d="100"/>
          <a:sy n="46" d="100"/>
        </p:scale>
        <p:origin x="16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23E7-6CC8-4130-B17C-CB443B0471C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04517-463D-49D7-AD09-8650FE72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nguõng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DHT11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04517-463D-49D7-AD09-8650FE724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2.5-6V DC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LCD1602,1604,2004 (driver HD44780)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I2C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0X27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A0/A1/A2)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41.5mm(L)x19mm(W)x15.3mm(H)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5g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Jump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đèn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LCD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 (RS, EN, D7, D6, D5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D4)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(SCL, SDA)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LCD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driver HD44780(LCD 1602, LCD 2004, … 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I2C,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04517-463D-49D7-AD09-8650FE724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DC 5V.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80mA.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AC250V ~ 10A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DC30V ~ 10A.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đèn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Relay.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qua jumper.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1.97 in x 1.02 in x 0.75 in (5.0 cm x 2.6 cm x 1.9 cm)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Weight: 0.60oz (17g)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////Ư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DHT11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DHT11 Temperature Humidity Sensor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wire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 3 -&gt; 5 VDC.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 2.5mA max (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ở 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ẩm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2080%RH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 5%.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0 to 50°C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 ±2°C.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Tần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1Hz (1 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15mm x 12mm x 5.5mm.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5V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16 MHz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7VDC - 12VDC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6-20V DC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I/O 14 (6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PWM)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6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10bit)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 30 mA</a:t>
            </a:r>
          </a:p>
          <a:p>
            <a:pPr lvl="0"/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(5V) 500 mA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(3.3V) 50 mA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 32 KB (ATmega328)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0.5KB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bootloader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 2 KB (ATmega328)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 1 KB (ATmega328)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 Speed : 16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MHz.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Uno R3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ROM, RAM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digital I/O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PWM,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analog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UART, SPI, TWI (I2C).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trở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 Resistor ) là một linh kiện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tử thụ động với 2 tiếp điểm kết nối,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 năng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dùng để điều chỉnh mức độ tín hiệu, hạn chế cường độ dòng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chảy trong mạch, dùng để chia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áp, kích hoạt các linh kiện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tử chủ động như transistor, tiếp điểm cuối trong đường truyền </a:t>
            </a:r>
            <a:r>
              <a:rPr lang="vi-V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và có trong rất nhiều ứng 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04517-463D-49D7-AD09-8650FE7249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04517-463D-49D7-AD09-8650FE7249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dọa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Hậu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dọa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>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04517-463D-49D7-AD09-8650FE7249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744" y="1817913"/>
            <a:ext cx="79465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ĐO VÀ CẢNH BÁO NHIỆT ĐỘ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700" y="5226784"/>
            <a:ext cx="6318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18IT4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18IT4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18IT4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18IT4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2913" y="483464"/>
            <a:ext cx="348729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rPr>
              <a:t>Nội</a:t>
            </a:r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rPr>
              <a:t> dung 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gray">
          <a:xfrm>
            <a:off x="2584136" y="5035247"/>
            <a:ext cx="5587025" cy="4327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74"/>
          <p:cNvSpPr>
            <a:spLocks noChangeArrowheads="1"/>
          </p:cNvSpPr>
          <p:nvPr/>
        </p:nvSpPr>
        <p:spPr bwMode="gray">
          <a:xfrm>
            <a:off x="1988945" y="2535920"/>
            <a:ext cx="467736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vi-VN" dirty="0" smtClean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7" name="Oval 75"/>
          <p:cNvSpPr>
            <a:spLocks noChangeArrowheads="1"/>
          </p:cNvSpPr>
          <p:nvPr/>
        </p:nvSpPr>
        <p:spPr bwMode="gray">
          <a:xfrm>
            <a:off x="2096233" y="3186452"/>
            <a:ext cx="471136" cy="51935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6"/>
          <p:cNvSpPr>
            <a:spLocks noChangeArrowheads="1"/>
          </p:cNvSpPr>
          <p:nvPr/>
        </p:nvSpPr>
        <p:spPr bwMode="gray">
          <a:xfrm>
            <a:off x="2656512" y="3247246"/>
            <a:ext cx="5593466" cy="4327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MÔ TẢ CÁC THÀNH PHẦN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75"/>
          <p:cNvSpPr>
            <a:spLocks noChangeArrowheads="1"/>
          </p:cNvSpPr>
          <p:nvPr/>
        </p:nvSpPr>
        <p:spPr bwMode="gray">
          <a:xfrm>
            <a:off x="2096233" y="4390526"/>
            <a:ext cx="462786" cy="519351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46"/>
          <p:cNvSpPr>
            <a:spLocks noChangeArrowheads="1"/>
          </p:cNvSpPr>
          <p:nvPr/>
        </p:nvSpPr>
        <p:spPr bwMode="gray">
          <a:xfrm>
            <a:off x="2656512" y="4421687"/>
            <a:ext cx="5587025" cy="4327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ỨNG DỤNG MÔ HÌNH VÀO THỰC TẾ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46"/>
          <p:cNvSpPr>
            <a:spLocks noChangeArrowheads="1"/>
          </p:cNvSpPr>
          <p:nvPr/>
        </p:nvSpPr>
        <p:spPr bwMode="gray">
          <a:xfrm>
            <a:off x="2559019" y="2629293"/>
            <a:ext cx="5593466" cy="4327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Ý TƯỞNG THIẾT KẾ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74"/>
          <p:cNvSpPr>
            <a:spLocks noChangeArrowheads="1"/>
          </p:cNvSpPr>
          <p:nvPr/>
        </p:nvSpPr>
        <p:spPr bwMode="gray">
          <a:xfrm>
            <a:off x="2144001" y="3796442"/>
            <a:ext cx="454871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46"/>
          <p:cNvSpPr>
            <a:spLocks noChangeArrowheads="1"/>
          </p:cNvSpPr>
          <p:nvPr/>
        </p:nvSpPr>
        <p:spPr bwMode="gray">
          <a:xfrm>
            <a:off x="2712753" y="3833357"/>
            <a:ext cx="5587025" cy="43278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LẬP TRÌNH VÀ MÔ PHỎNG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74"/>
          <p:cNvSpPr>
            <a:spLocks noChangeArrowheads="1"/>
          </p:cNvSpPr>
          <p:nvPr/>
        </p:nvSpPr>
        <p:spPr bwMode="gray">
          <a:xfrm>
            <a:off x="1988945" y="4991962"/>
            <a:ext cx="445333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3484" y="515380"/>
            <a:ext cx="9310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Ý TƯỞNG THIẾT KẾ</a:t>
            </a:r>
            <a:endParaRPr lang="vi-V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5718" y="120960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SƠ ĐỒ MẠCH</a:t>
            </a:r>
            <a:endParaRPr lang="en-US" sz="2400" dirty="0"/>
          </a:p>
        </p:txBody>
      </p:sp>
      <p:pic>
        <p:nvPicPr>
          <p:cNvPr id="9" name="Picture 8" descr="C:\Users\Administrator\Desktop\adfdfspgj1111111111111111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84" y="1998025"/>
            <a:ext cx="8181171" cy="420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TẢ CÁC THÀNH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dirty="0"/>
          </a:p>
        </p:txBody>
      </p:sp>
      <p:pic>
        <p:nvPicPr>
          <p:cNvPr id="2050" name="Picture 2" descr="http://k1.arduino.vn/img/2014/05/27/0/509_12320-1401186400-0-lcd16x2-truoc-5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41" y="1311966"/>
            <a:ext cx="38195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41" y="3713628"/>
            <a:ext cx="3650452" cy="2712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3350" y="1798042"/>
            <a:ext cx="60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16x2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3350" y="4608053"/>
            <a:ext cx="5495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I2C : </a:t>
            </a:r>
            <a:r>
              <a:rPr lang="en-US" sz="2400" dirty="0"/>
              <a:t>LCD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 smtClean="0"/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6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MÔ TẢ CÁC THÀNH PHẦN</a:t>
            </a:r>
            <a:endParaRPr lang="en-US" dirty="0"/>
          </a:p>
        </p:txBody>
      </p:sp>
      <p:pic>
        <p:nvPicPr>
          <p:cNvPr id="5122" name="Picture 2" descr="Arduino Uno R3 sử dụng chip ch340 không có dây USB nạp code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4" t="23211" r="10874" b="24579"/>
          <a:stretch/>
        </p:blipFill>
        <p:spPr bwMode="auto">
          <a:xfrm>
            <a:off x="7672099" y="4460520"/>
            <a:ext cx="2647094" cy="18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dministrator\Desktop\New folder\SBlue\693_8821-1406730959-0-nut-nhan-12mm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t="11974" r="13130" b="834"/>
          <a:stretch/>
        </p:blipFill>
        <p:spPr bwMode="auto">
          <a:xfrm>
            <a:off x="8176160" y="1812123"/>
            <a:ext cx="1816925" cy="195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2" name="Picture 12" descr="Hướng dẫn đọc chính xác điện trở ~ eChipKool SHOP - Chia sẻ kiế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8" y="4460520"/>
            <a:ext cx="1799522" cy="17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Administrator\Desktop\New folder\SBlue\481_81220-1401185335-0-dht-11-truoc-300x250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07" y="1772662"/>
            <a:ext cx="2617396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57571" y="2177741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87636" y="3990109"/>
            <a:ext cx="136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84623" y="4096987"/>
            <a:ext cx="1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rduino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1016" y="1357648"/>
            <a:ext cx="18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57667" y="1263242"/>
            <a:ext cx="229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DHT11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" y="2699840"/>
            <a:ext cx="269595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LẬP TRÌNH VÀ MÔ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2" y="1720906"/>
            <a:ext cx="5851180" cy="4677428"/>
          </a:xfrm>
          <a:prstGeom prst="rect">
            <a:avLst/>
          </a:prstGeom>
        </p:spPr>
      </p:pic>
      <p:pic>
        <p:nvPicPr>
          <p:cNvPr id="7" name="Picture 6" descr="https://scontent-sin6-1.xx.fbcdn.net/v/t1.15752-9/104492820_598287764435150_4806342854614110530_n.jpg?_nc_cat=105&amp;_nc_sid=b96e70&amp;_nc_ohc=GCMLCDb4IBcAX8s43DX&amp;_nc_ht=scontent-sin6-1.xx&amp;oh=f392de8597eb19913084274b31e10c30&amp;oe=5F14842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8" y="1720907"/>
            <a:ext cx="5144770" cy="467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3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7861" y="1779339"/>
            <a:ext cx="410259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dược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ác yếu tố ảnh hưởng đến chất lượng thuốc bạn cần biết | Phúc Nguyê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43" y="1779339"/>
            <a:ext cx="3812146" cy="215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4653" y="2168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Hầu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682" y="38843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lĩnh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vực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nông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nông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tươi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pic>
        <p:nvPicPr>
          <p:cNvPr id="1028" name="Picture 4" descr="Sản phẩm - Kho Lạnh Bảo Quản Thực Phẩ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43" y="4365622"/>
            <a:ext cx="3812146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HƯỚNG PHÁT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/>
          </a:p>
        </p:txBody>
      </p:sp>
      <p:pic>
        <p:nvPicPr>
          <p:cNvPr id="6146" name="Picture 2" descr="Cảm Biến Giám Sát Nhiệt Độ Độ Ẩm Wifi Tuya SHP-LB3 - Smarthomeplu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1" y="1168832"/>
            <a:ext cx="5985164" cy="53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3508" y="1311966"/>
            <a:ext cx="4915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DHT11 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Thermocouples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chịu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- </a:t>
            </a:r>
            <a:r>
              <a:rPr lang="en-US" sz="2400" dirty="0" err="1"/>
              <a:t>Thêm</a:t>
            </a:r>
            <a:r>
              <a:rPr lang="en-US" sz="2400" dirty="0"/>
              <a:t> module </a:t>
            </a:r>
            <a:r>
              <a:rPr lang="en-US" sz="2400" dirty="0" err="1"/>
              <a:t>sim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wifi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qua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sim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2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6269" y="1448789"/>
            <a:ext cx="107992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8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  <a:endParaRPr lang="en-US" sz="8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827</Words>
  <Application>Microsoft Office PowerPoint</Application>
  <PresentationFormat>Widescreen</PresentationFormat>
  <Paragraphs>99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Nội dung </vt:lpstr>
      <vt:lpstr>Ý TƯỞNG THIẾT KẾ</vt:lpstr>
      <vt:lpstr>MÔ TẢ CÁC THÀNH PHẦN</vt:lpstr>
      <vt:lpstr>MÔ TẢ CÁC THÀNH PHẦN</vt:lpstr>
      <vt:lpstr>LẬP TRÌNH VÀ MÔ PHỎNG</vt:lpstr>
      <vt:lpstr>ỨNG DỤNG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PC</cp:lastModifiedBy>
  <cp:revision>140</cp:revision>
  <dcterms:created xsi:type="dcterms:W3CDTF">2020-05-27T05:21:30Z</dcterms:created>
  <dcterms:modified xsi:type="dcterms:W3CDTF">2020-07-15T12:46:16Z</dcterms:modified>
</cp:coreProperties>
</file>