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612E-488C-442E-AC89-213C32ACCAA3}" v="629" dt="2019-10-18T13:10:4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11-6CFA-4813-B029-4171C94D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8786-270D-4B8D-A6F3-6AE21F21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ADEF-243B-4D45-AA7E-D1A6418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3BC3-4B14-4AE7-A542-B3F5A70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6F77-3C7B-4E14-B837-BD9E9B5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CAD-F14B-4069-8782-CBB8BB6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A048-B16B-4F79-9A6B-1F9B7D7B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9B0F-3C20-45CE-B418-C4C7BBC2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DE6D-CD98-44F0-843A-929F64D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3159-D10B-4C23-AE36-DA537EC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23F9-9472-48C5-BB9C-55C9A59D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85CAD-B4E4-46C9-A64A-5692C8FB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8D16-919B-4911-9A67-0BD8C2DA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8621-0141-4470-8955-A6778644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4D34-D218-4D2E-86B7-00CEB42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8F8-762E-40B0-81D9-F44D41A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C447-2FB1-46E6-90AD-568DCCE4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AED-E919-4762-A5ED-7BB9994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99C6-80B4-47A6-B90F-8DF1302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FCE2-9F4E-4501-A67B-435979F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05F0-1C71-4C57-9977-F8DAE1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46A5-989D-4A6C-9E6E-A65C9B0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095-C9F0-4DAA-819A-25290D53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176B-2247-4848-841E-AEEAF513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1865-3A7A-4777-BDD8-D874657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D337-8877-4091-B5A2-0A9D818D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53AB-BF6F-4002-97AA-D4F2517D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40D5-0A90-4952-91D1-C6808E2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3F4A-18CF-4D78-AE08-A3865A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0E80-36D1-4606-832B-976FD610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67EC-FE61-45AA-8C96-2B5D21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AF47-151E-4534-89C0-A8705E7F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619E-BB99-4677-AF33-A9155311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BE55A-041A-4469-B363-A79FD65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69328-0DDC-4ABB-B72E-D575ACF3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B562C-D6EA-46A6-83EC-6FA0ACA7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3FAE-4EDE-41C9-BC2F-8826C48F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4C38-8F84-405A-BC6F-85F3573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BDA6-E2D3-43D8-9324-D0DD282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700-4EB5-420E-A9AA-2622F89A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9218-18D9-4CBE-A5C1-DF40BA7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97C61-4AEC-4618-A540-48B1BD10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466B6-9200-446E-9598-A0FD7E0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F1797-67C6-4982-AE03-071DB43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E418-DA22-4367-861F-43D6ADD5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FF6C-9833-4A92-B45B-7D40636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DD12-DCAF-47EB-A78D-9F1C63AE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4A9-D21A-4D05-BE06-D07F3438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018A8-2520-47D6-845B-E5BAF7AA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5723-E09C-4198-9484-A32E65C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60BA-01CC-4C87-B590-DB2967C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F6E7-6B81-491B-B428-1511597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7ABA-D453-4DBA-8053-32D9869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C46B-FBAA-4EE5-8D74-EAA19E675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E4AD-D267-462C-9312-5BB942DB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6B66-02B3-4CC8-BE1C-70E2495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032A-4241-4407-9D52-FA16D127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EC60-32F4-4C9D-8F16-E1F6FB2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0F36-F948-486F-8BAF-EC3ED711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BC97-7BFE-4E82-998C-914146FE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A055-E16D-41BD-AF55-B92586BA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D45D-B824-41F6-A177-91459DD050E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AEBC-404E-44ED-97F5-80FEA959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D4ED-6C65-46D6-81FF-615D412E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3C4DEEDF-5F2D-4EBB-B3ED-1D676F739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788920"/>
            <a:ext cx="11290300" cy="1223518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SL_0d46be7eef2a41c4bafef75a6dddf7e3_BackgroundRectangle"/>
          <p:cNvSpPr/>
          <p:nvPr>
            <p:custDataLst>
              <p:tags r:id="rId3"/>
            </p:custDataLst>
          </p:nvPr>
        </p:nvSpPr>
        <p:spPr>
          <a:xfrm>
            <a:off x="63500" y="4075938"/>
            <a:ext cx="11290300" cy="4064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_4dde9178330447bf8f1493ecf97f8e7c_BackgroundRectangle"/>
          <p:cNvSpPr/>
          <p:nvPr>
            <p:custDataLst>
              <p:tags r:id="rId4"/>
            </p:custDataLst>
          </p:nvPr>
        </p:nvSpPr>
        <p:spPr>
          <a:xfrm>
            <a:off x="63500" y="4545838"/>
            <a:ext cx="11290300" cy="406400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5"/>
            </p:custDataLst>
          </p:nvPr>
        </p:nvSpPr>
        <p:spPr>
          <a:xfrm>
            <a:off x="-220324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6"/>
            </p:custDataLst>
          </p:nvPr>
        </p:nvSpPr>
        <p:spPr>
          <a:xfrm>
            <a:off x="-220324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9673448D-729D-4C0C-9DD5-21AC28144E2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413219" y="188319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233172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2788920"/>
            <a:ext cx="660400" cy="1223518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_0d46be7eef2a41c4bafef75a6dddf7e3_HeaderRectangle"/>
          <p:cNvSpPr/>
          <p:nvPr>
            <p:custDataLst>
              <p:tags r:id="rId10"/>
            </p:custDataLst>
          </p:nvPr>
        </p:nvSpPr>
        <p:spPr>
          <a:xfrm>
            <a:off x="63500" y="4075938"/>
            <a:ext cx="660400" cy="406400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_4dde9178330447bf8f1493ecf97f8e7c_HeaderRectangle"/>
          <p:cNvSpPr/>
          <p:nvPr>
            <p:custDataLst>
              <p:tags r:id="rId11"/>
            </p:custDataLst>
          </p:nvPr>
        </p:nvSpPr>
        <p:spPr>
          <a:xfrm>
            <a:off x="63500" y="4545838"/>
            <a:ext cx="660400" cy="406400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470229" y="2585720"/>
            <a:ext cx="0" cy="23665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095998" y="2585720"/>
            <a:ext cx="0" cy="23665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OTLSHAPE_G_00000000000000000000000000000000_ShapeBelow2"/>
          <p:cNvCxnSpPr/>
          <p:nvPr>
            <p:custDataLst>
              <p:tags r:id="rId14"/>
            </p:custDataLst>
          </p:nvPr>
        </p:nvCxnSpPr>
        <p:spPr>
          <a:xfrm>
            <a:off x="8721766" y="2585720"/>
            <a:ext cx="0" cy="23665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TLSHAPE_SLT_5de98ffce11144f1a56a8516612800ff_Shape"/>
          <p:cNvSpPr/>
          <p:nvPr>
            <p:custDataLst>
              <p:tags r:id="rId15"/>
            </p:custDataLst>
          </p:nvPr>
        </p:nvSpPr>
        <p:spPr>
          <a:xfrm>
            <a:off x="2344644" y="3223810"/>
            <a:ext cx="5638800" cy="155025"/>
          </a:xfrm>
          <a:prstGeom prst="chevron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OTLSHAPE_SLT_f5b0a7750fa84944b997df0c20a6a784_Shape"/>
          <p:cNvSpPr/>
          <p:nvPr>
            <p:custDataLst>
              <p:tags r:id="rId16"/>
            </p:custDataLst>
          </p:nvPr>
        </p:nvSpPr>
        <p:spPr>
          <a:xfrm>
            <a:off x="7971290" y="3446442"/>
            <a:ext cx="2628900" cy="127000"/>
          </a:xfrm>
          <a:prstGeom prst="chevron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5" name="OTLSHAPE_SLT_561b7e76120d48c2ad7ee250cd4f4848_Shape"/>
          <p:cNvSpPr/>
          <p:nvPr>
            <p:custDataLst>
              <p:tags r:id="rId17"/>
            </p:custDataLst>
          </p:nvPr>
        </p:nvSpPr>
        <p:spPr>
          <a:xfrm>
            <a:off x="10222209" y="3740319"/>
            <a:ext cx="762000" cy="127000"/>
          </a:xfrm>
          <a:prstGeom prst="homePlat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528D16E-E026-46FE-AD6C-0602A2F8ACC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M_cbc6053273674742982e85d542978064_Shape"/>
          <p:cNvSpPr/>
          <p:nvPr>
            <p:custDataLst>
              <p:tags r:id="rId19"/>
            </p:custDataLst>
          </p:nvPr>
        </p:nvSpPr>
        <p:spPr>
          <a:xfrm rot="16200000">
            <a:off x="1886984" y="2907242"/>
            <a:ext cx="165100" cy="165100"/>
          </a:xfrm>
          <a:prstGeom prst="flowChartMerg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SLT_5de98ffce11144f1a56a8516612800ff_ShapePercentage"/>
          <p:cNvSpPr/>
          <p:nvPr>
            <p:custDataLst>
              <p:tags r:id="rId20"/>
            </p:custDataLst>
          </p:nvPr>
        </p:nvSpPr>
        <p:spPr>
          <a:xfrm>
            <a:off x="2344644" y="3223810"/>
            <a:ext cx="571500" cy="155025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8" name="OTLSHAPE_SLT_f5b0a7750fa84944b997df0c20a6a784_ShapePercentage" hidden="1"/>
          <p:cNvSpPr/>
          <p:nvPr>
            <p:custDataLst>
              <p:tags r:id="rId21"/>
            </p:custDataLst>
          </p:nvPr>
        </p:nvSpPr>
        <p:spPr>
          <a:xfrm>
            <a:off x="7971290" y="344644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OTLSHAPE_SLT_561b7e76120d48c2ad7ee250cd4f4848_ShapePercentage" hidden="1"/>
          <p:cNvSpPr/>
          <p:nvPr>
            <p:custDataLst>
              <p:tags r:id="rId22"/>
            </p:custDataLst>
          </p:nvPr>
        </p:nvSpPr>
        <p:spPr>
          <a:xfrm>
            <a:off x="10222209" y="3740319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3500" y="3328691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mtClean="0">
                <a:solidFill>
                  <a:srgbClr val="203864"/>
                </a:solidFill>
                <a:latin typeface="Franklin Gothic Medium" panose="020B0603020102020204" pitchFamily="34" charset="0"/>
              </a:rPr>
              <a:t>Front-End</a:t>
            </a:r>
            <a:endParaRPr lang="en-US" sz="1000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6" name="OTLSHAPE_SL_0d46be7eef2a41c4bafef75a6dddf7e3_Header"/>
          <p:cNvSpPr txBox="1"/>
          <p:nvPr>
            <p:custDataLst>
              <p:tags r:id="rId24"/>
            </p:custDataLst>
          </p:nvPr>
        </p:nvSpPr>
        <p:spPr>
          <a:xfrm>
            <a:off x="63500" y="4186111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rgbClr val="253917"/>
                </a:solidFill>
                <a:latin typeface="Calibri" panose="020F0502020204030204" pitchFamily="34" charset="0"/>
              </a:rPr>
              <a:t>Back-End</a:t>
            </a:r>
            <a:endParaRPr lang="en-US" sz="1200">
              <a:solidFill>
                <a:srgbClr val="253917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SL_4dde9178330447bf8f1493ecf97f8e7c_Header"/>
          <p:cNvSpPr txBox="1"/>
          <p:nvPr>
            <p:custDataLst>
              <p:tags r:id="rId25"/>
            </p:custDataLst>
          </p:nvPr>
        </p:nvSpPr>
        <p:spPr>
          <a:xfrm>
            <a:off x="63500" y="4562983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rgbClr val="161C23"/>
                </a:solidFill>
                <a:latin typeface="Calibri" panose="020F0502020204030204" pitchFamily="34" charset="0"/>
              </a:rPr>
              <a:t>Deployment</a:t>
            </a:r>
            <a:endParaRPr lang="en-US" sz="1200">
              <a:solidFill>
                <a:srgbClr val="161C23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26"/>
            </p:custDataLst>
          </p:nvPr>
        </p:nvSpPr>
        <p:spPr>
          <a:xfrm>
            <a:off x="808180" y="258572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02D68D6-BCEE-4CD6-A859-F8FEE9A0430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07965" y="2369820"/>
            <a:ext cx="4699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533734" y="236982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664328E-1473-4111-93BA-CD26B24A80B7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159502" y="236982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07965" y="214566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  <a:endParaRPr 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31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OTLSHAPE_SLM_cbc6053273674742982e85d542978064_Title"/>
          <p:cNvSpPr txBox="1"/>
          <p:nvPr>
            <p:custDataLst>
              <p:tags r:id="rId32"/>
            </p:custDataLst>
          </p:nvPr>
        </p:nvSpPr>
        <p:spPr>
          <a:xfrm>
            <a:off x="694623" y="282702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Design (Completed)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OTLSHAPE_SLM_cbc6053273674742982e85d542978064_Date"/>
          <p:cNvSpPr txBox="1"/>
          <p:nvPr>
            <p:custDataLst>
              <p:tags r:id="rId33"/>
            </p:custDataLst>
          </p:nvPr>
        </p:nvSpPr>
        <p:spPr>
          <a:xfrm>
            <a:off x="1490448" y="299753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22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OTLSHAPE_SLT_5de98ffce11144f1a56a8516612800ff_Duration" hidden="1"/>
          <p:cNvSpPr txBox="1"/>
          <p:nvPr>
            <p:custDataLst>
              <p:tags r:id="rId3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OTLSHAPE_SLT_5de98ffce11144f1a56a8516612800ff_StartDate" hidden="1"/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1" name="OTLSHAPE_SLT_5de98ffce11144f1a56a8516612800ff_EndDate" hidden="1"/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OTLSHAPE_SLT_5de98ffce11144f1a56a8516612800ff_JoinedDate"/>
          <p:cNvSpPr txBox="1"/>
          <p:nvPr>
            <p:custDataLst>
              <p:tags r:id="rId37"/>
            </p:custDataLst>
          </p:nvPr>
        </p:nvSpPr>
        <p:spPr>
          <a:xfrm>
            <a:off x="1578411" y="322381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Sep 23 - Oct 8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3" name="OTLSHAPE_SLT_5de98ffce11144f1a56a8516612800ff_Title"/>
          <p:cNvSpPr txBox="1"/>
          <p:nvPr>
            <p:custDataLst>
              <p:tags r:id="rId38"/>
            </p:custDataLst>
          </p:nvPr>
        </p:nvSpPr>
        <p:spPr>
          <a:xfrm>
            <a:off x="8022090" y="3216063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HTML+CSS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TLSHAPE_SLT_5de98ffce11144f1a56a8516612800ff_TextPercentage"/>
          <p:cNvSpPr txBox="1"/>
          <p:nvPr>
            <p:custDataLst>
              <p:tags r:id="rId39"/>
            </p:custDataLst>
          </p:nvPr>
        </p:nvSpPr>
        <p:spPr>
          <a:xfrm>
            <a:off x="2687726" y="322381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Calibri" panose="020F0502020204030204" pitchFamily="34" charset="0"/>
              </a:rPr>
              <a:t>10%</a:t>
            </a:r>
            <a:endParaRPr lang="en-US" sz="1000" spc="-1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5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8785271" y="236982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9" name="OTLSHAPE_SLT_f5b0a7750fa84944b997df0c20a6a784_Duration" hidden="1"/>
          <p:cNvSpPr txBox="1"/>
          <p:nvPr>
            <p:custDataLst>
              <p:tags r:id="rId4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0" name="OTLSHAPE_SLT_f5b0a7750fa84944b997df0c20a6a784_TextPercentage" hidden="1"/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1" name="OTLSHAPE_SLT_f5b0a7750fa84944b997df0c20a6a784_StartDate" hidden="1"/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2" name="OTLSHAPE_SLT_f5b0a7750fa84944b997df0c20a6a784_EndDate" hidden="1"/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3" name="OTLSHAPE_SLT_f5b0a7750fa84944b997df0c20a6a784_JoinedDate"/>
          <p:cNvSpPr txBox="1"/>
          <p:nvPr>
            <p:custDataLst>
              <p:tags r:id="rId45"/>
            </p:custDataLst>
          </p:nvPr>
        </p:nvSpPr>
        <p:spPr>
          <a:xfrm>
            <a:off x="7212974" y="3432429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Oct 8 - Oct 15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4" name="OTLSHAPE_SLT_f5b0a7750fa84944b997df0c20a6a784_Title"/>
          <p:cNvSpPr txBox="1"/>
          <p:nvPr>
            <p:custDataLst>
              <p:tags r:id="rId46"/>
            </p:custDataLst>
          </p:nvPr>
        </p:nvSpPr>
        <p:spPr>
          <a:xfrm>
            <a:off x="10647859" y="3424682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Javascript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7" name="OTLSHAPE_SLT_561b7e76120d48c2ad7ee250cd4f4848_Duration" hidden="1"/>
          <p:cNvSpPr txBox="1"/>
          <p:nvPr>
            <p:custDataLst>
              <p:tags r:id="rId4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8" name="OTLSHAPE_SLT_561b7e76120d48c2ad7ee250cd4f4848_TextPercentage" hidden="1"/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9" name="OTLSHAPE_SLT_561b7e76120d48c2ad7ee250cd4f4848_StartDate" hidden="1"/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0" name="OTLSHAPE_SLT_561b7e76120d48c2ad7ee250cd4f4848_EndDate" hidden="1"/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1" name="OTLSHAPE_SLT_561b7e76120d48c2ad7ee250cd4f4848_JoinedDate"/>
          <p:cNvSpPr txBox="1"/>
          <p:nvPr>
            <p:custDataLst>
              <p:tags r:id="rId51"/>
            </p:custDataLst>
          </p:nvPr>
        </p:nvSpPr>
        <p:spPr>
          <a:xfrm>
            <a:off x="9399504" y="372630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Oct 15 - Oct 16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2" name="OTLSHAPE_SLT_561b7e76120d48c2ad7ee250cd4f4848_Title"/>
          <p:cNvSpPr txBox="1"/>
          <p:nvPr>
            <p:custDataLst>
              <p:tags r:id="rId52"/>
            </p:custDataLst>
          </p:nvPr>
        </p:nvSpPr>
        <p:spPr>
          <a:xfrm>
            <a:off x="11022969" y="3633301"/>
            <a:ext cx="965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Implement with database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ECDFB61D-AC6B-45F1-A384-6EF28796D17D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438619" y="188319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986964FC-E7AC-496E-84F2-2A6DE81A8F6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635470" y="176487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Start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0C06C5E3-D887-4715-8D48-84E99654EC6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635470" y="196079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Sep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2905619" y="440454"/>
            <a:ext cx="6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TheDOC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320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NC4wMC4wM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ywiQWJzb2x1dGVQb3NpdGlvbiI6MTgzLjY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AtMTAtMTZUMjM6NTk6MDAiLCJGb3JtYXQiOiJ3IiwiVHlwZSI6MSwiQXV0b0RhdGVSYW5nZSI6dHJ1ZSwiV29ya2luZ0RheXMiOjMxLCJGaXNjYWxZZWFyIjp7IiRpZCI6IjE2NSIsIlN0YXJ0TW9udGgiOjEsIlVzZVN0YXJ0aW5nWWVhckZvck51bWJlcmluZyI6dHJ1ZSwiU2hvd0Zpc2NhbFllYXJMYWJlbCI6dHJ1ZX0sIlRvZGF5TWFya2VyVGV4dCI6IlRvZGF5IiwiQXV0b1NjYWxlVHlwZSI6dHJ1ZX0sIk1pbGVzdG9uZXMiOlt7IiRpZCI6IjE2NiIsIkRhdGUiOiIyMDIwLTA5LTIxVDExOjU5OjAwIiwiU3R5bGUiOnsiJGlkIjoiMTY3IiwiU2hhcGUiOjE5LCJDb25uZWN0b3JNYXJnaW4iOnsiJGlkIjoiMTY4IiwiVG9wIjowLCJMZWZ0IjoyLCJSaWdodCI6MiwiQm90dG9tIjowfSwiQ29ubmVjdG9yU3R5bGUiOnsiJGlkIjoiMTY5IiwiTGluZUNvbG9yIjp7IiRpZCI6IjE3MCIsIiR0eXBlIjoiTkxSRS5Db21tb24uRG9tLlNvbGlkQ29sb3JCcnVzaCwgTkxSRS5Db21tb24iLCJDb2xvciI6eyIkaWQiOiIxNzEiLCJBIjoxMjcsIlIiOjc5LCJHIjoxMjksIkIiOjE4OX19LCJMaW5lV2VpZ2h0IjoxLjAsIkxpbmVUeXBlIjowLCJQYXJlbnRTdHlsZSI6bnVsbH0sIklzQmVsb3dUaW1lYmFuZCI6ZmFsc2UsIlBvc2l0aW9uT25UYXNrIjowLCJIaWRlRGF0ZSI6ZmFsc2UsIlNoYXBlU2l6ZSI6MSwiU3BhY2luZyI6Mi4wLCJQYWRkaW5nIjp7IiRpZCI6IjE3MiIsIlRvcCI6NywiTGVmdCI6MywiUmlnaHQiOjAsIkJvdHRvbSI6Mn0sIlNoYXBlU3R5bGUiOnsiJGlkIjoiMTczIiwiTWFyZ2luIjp7IiRpZCI6IjE3NCIsIlRvcCI6MCwiTGVmdCI6MCwiUmlnaHQiOjAsIkJvdHRvbSI6MH0sIlBhZGRpbmciOnsiJGlkIjoiMTc1IiwiVG9wIjowLCJMZWZ0IjowLCJSaWdodCI6MCwiQm90dG9tIjowfSwiQmFja2dyb3VuZCI6eyIkaWQiOiIxNzYiLCJDb2xvciI6eyIkaWQiOiIxNzciLCJBIjoyNTUsIlIiOjExMiwiRyI6MTczLCJCIjo3MX19LCJJc1Zpc2libGUiOnRydWUsIldpZHRoIjoxMy4wLCJIZWlnaHQiOjEzLjAsIkJvcmRlclN0eWxlIjp7IiRpZCI6IjE3OCIsIkxpbmVDb2xvciI6eyIkcmVmIjoiNjUifSwiTGluZVdlaWdodCI6MC4wLCJMaW5lVHlwZSI6MCwiUGFyZW50U3R5bGUiOm51bGx9LCJQYXJlbnRTdHlsZSI6bnVsbH0sIlRpdGxlU3R5bGUiOnsiJGlkIjoiMTc5IiwiRm9udFNldHRpbmdzIjp7IiRpZCI6IjE4MCIsIkZvbnRTaXplIjoxMSwiRm9udE5hbWUiOiJDYWxpYnJpIiwiSXNCb2xkIjp0cnVlLCJJc0l0YWxpYyI6ZmFsc2UsIklzVW5kZXJsaW5lZCI6ZmFsc2UsIlBhcmVudFN0eWxlIjpudWxsfSwiQXV0b1NpemUiOjAsIkZvcmVncm91bmQiOnsiJGlkIjoiMTgxIiwiQ29sb3IiOnsiJGlkIjoiMT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4MyIsIlRvcCI6MCwiTGVmdCI6MCwiUmlnaHQiOjAsIkJvdHRvbSI6MH0sIlBhZGRpbmciOnsiJGlkIjoiMTg0IiwiVG9wIjowLCJMZWZ0IjowLCJSaWdodCI6MCwiQm90dG9tIjowfSwiQmFja2dyb3VuZCI6eyIkcmVmIjoiNzMifSwiSXNWaXNpYmxlIjp0cnVlLCJXaWR0aCI6MC4wLCJIZWlnaHQiOjAuMCwiQm9yZGVyU3R5bGUiOnsiJGlkIjoiMTg1IiwiTGluZUNvbG9yIjpudWxsLCJMaW5lV2VpZ2h0IjowLjAsIkxpbmVUeXBlIjowLCJQYXJlbnRTdHlsZSI6bnVsbH0sIlBhcmVudFN0eWxlIjpudWxsfSwiRGF0ZVN0eWxlIjp7IiRpZCI6IjE4NiIsIkZvbnRTZXR0aW5ncyI6eyIkaWQiOiIxODciLCJGb250U2l6ZSI6MTAsIkZvbnROYW1lIjoiQ2FsaWJyaSIsIklzQm9sZCI6ZmFsc2UsIklzSXRhbGljIjpmYWxzZSwiSXNVbmRlcmxpbmVkIjpmYWxzZSwiUGFyZW50U3R5bGUiOm51bGx9LCJBdXRvU2l6ZSI6MCwiRm9yZWdyb3VuZCI6eyIkaWQiOiIxODgiLCJDb2xvciI6eyIkaWQiOiIxO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5MCIsIlRvcCI6MCwiTGVmdCI6MCwiUmlnaHQiOjAsIkJvdHRvbSI6MH0sIlBhZGRpbmciOnsiJGlkIjoiMTkxIiwiVG9wIjowLCJMZWZ0IjowLCJSaWdodCI6MCwiQm90dG9tIjowfSwiQmFja2dyb3VuZCI6eyIkcmVmIjoiODAifSwiSXNWaXNpYmxlIjp0cnVlLCJXaWR0aCI6MC4wLCJIZWlnaHQiOjAuMCwiQm9yZGVyU3R5bGUiOnsiJGlkIjoiMTkyIiwiTGluZUNvbG9yIjpudWxsLCJMaW5lV2VpZ2h0IjowLjAsIkxpbmVUeXBlIjowLCJQYXJlbnRTdHlsZSI6bnVsbH0sIlBhcmVudFN0eWxlIjpudWxsfSwiRGF0ZUZvcm1hdCI6eyIkaWQiOiIxO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0IiwiRm9ybWF0IjowLCJJc1Zpc2libGUiOmZhbHNlLCJMYXN0S25vd25WaXNpYmlsaXR5U3RhdGUiOmZhbHNlfSwiSXNWaXNpYmxlIjp0cnVlLCJQYXJlbnRTdHlsZSI6bnVsbH0sIkluZGV4IjowLCJQZXJjZW50YWdlQ29tcGxldGUiOm51bGwsIlBvc2l0aW9uIjp7IlJhdGlvIjowLjAsIklzQ3VzdG9tIjpmYWxzZX0sIkRhdGVGb3JtYXQiOnsiJHJlZiI6IjE5MyJ9LCJXZWVrTnVtYmVyaW5nIjp7IiRpZCI6IjE5NSIsIkZvcm1hdCI6MCwiSXNWaXNpYmxlIjpmYWxzZSwiTGFzdEtub3duVmlzaWJpbGl0eVN0YXRlIjpmYWxzZX0sIlJlbGF0ZWRUYXNrSWQiOiIwMDAwMDAwMC0wMDAwLTAwMDAtMDAwMC0wMDAwMDAwMDAwMDAiLCJJZCI6IjE3NzE4ODcwLTdlNTQtNDgzMC1iOGNlLTg4NGE0NWIxNGQzYSIsIkltcG9ydElkIjpudWxsLCJUaXRsZSI6IlByb2plY3QgU3RhcnQiLCJOb3RlIjpudWxsLCJIeXBlcmxpbmsiOnsiJGlkIjoiMTk2IiwiQWRkcmVzcyI6IiIsIlN1YkFkZHJlc3MiOiIifSwiSXNDaGFuZ2VkIjpmYWxzZSwiSXNOZXciOmZhbHNlfV0sIlRhc2tzIjpbXSwiU3dpbWxhbmVzIjpbeyIkaWQiOiIxOTciLCJJZCI6Ijc5ZjA1ZThkLWU3MmUtNGNjMy04NWZjLWU4NzVmYTY1NTE3ZiIsIkluZGV4IjoxLCJIZWFkZXJUZXh0IjoiRnJvbnQtRW5kIiwiU3R5bGUiOnsiJGlkIjoiMTk4IiwiSGVhZGVyU3R5bGUiOnsiJGlkIjoiMTk5IiwiVGV4dFN0eWxlIjp7IiRpZCI6IjIwMCIsIkZvbnRTZXR0aW5ncyI6eyIkaWQiOiIyMDEiLCJGb250U2l6ZSI6MTAsIkZvbnROYW1lIjoiRnJhbmtsaW4gR290aGljIE1lZGl1bSIsIklzQm9sZCI6ZmFsc2UsIklzSXRhbGljIjpmYWxzZSwiSXNVbmRlcmxpbmVkIjpmYWxzZSwiUGFyZW50U3R5bGUiOm51bGx9LCJBdXRvU2l6ZSI6MCwiRm9yZWdyb3VuZCI6eyIkaWQiOiIyMDIiLCJDb2xvciI6eyIkaWQiOiIyMDMiLCJBIjoyNTUsIlIiOjMyLCJHIjo1NiwiQiI6MTAwfX0sIk1heFdpZHRoIjowLjAsIk1heEhlaWdodCI6MC4wLCJTbWFydEZvcmVncm91bmRJc0FjdGl2ZSI6ZmFsc2UsIkhvcml6b250YWxBbGlnbm1lbnQiOjAsIlZlcnRpY2FsQWxpZ25tZW50IjowLCJTbWFydEZvcmVncm91bmQiOm51bGwsIkJhY2tncm91bmRGaWxsVHlwZSI6MCwiTWFyZ2luIjp7IiRyZWYiOiIxNDIifSwiUGFkZGluZyI6eyIkcmVmIjoiMTQzIn0sIkJhY2tncm91bmQiOm51bGwsIklzVmlzaWJsZSI6ZmFsc2UsIldpZHRoIjowLjAsIkhlaWdodCI6MC4wLCJCb3JkZXJTdHlsZSI6bnVsbCwiUGFyZW50U3R5bGUiOm51bGx9LCJSZWN0YW5nbGVTdHlsZSI6eyIkaWQiOiIyMDQiLCJNYXJnaW4iOnsiJHJlZiI6IjE0NSJ9LCJQYWRkaW5nIjp7IiRyZWYiOiIxNDYifSwiQmFja2dyb3VuZCI6eyIkaWQiOiIyMDUiLCJDb2xvciI6eyIkaWQiOiIyMDYiLCJBIjoxMjcsIlIiOjkxLCJHIjoxNTUsIkIiOjIxM319LCJJc1Zpc2libGUiOmZhbHNlLCJXaWR0aCI6MC4wLCJIZWlnaHQiOjAuMCwiQm9yZGVyU3R5bGUiOnsiJGlkIjoiMjA3IiwiTGluZUNvbG9yIjp7IiRyZWYiOiIxNTAifSwiTGluZVdlaWdodCI6MC4wLCJMaW5lVHlwZSI6MCwiUGFyZW50U3R5bGUiOm51bGx9LCJQYXJlbnRTdHlsZSI6bnVsbH0sIk1hcmdpbiI6eyIkcmVmIjoiMTUyIn0sIlBhZGRpbmciOnsiJHJlZiI6IjE1MyJ9LCJCYWNrZ3JvdW5kIjpudWxsLCJJc1Zpc2libGUiOnRydWUsIldpZHRoIjowLjAsIkhlaWdodCI6MC4wLCJCb3JkZXJTdHlsZSI6bnVsbCwiUGFyZW50U3R5bGUiOm51bGx9LCJCYWNrZ3JvdW5kU3R5bGUiOnsiJGlkIjoiMjA4IiwiTWFyZ2luIjp7IiRyZWYiOiIxNTUifSwiUGFkZGluZyI6eyIkcmVmIjoiMTU2In0sIkJhY2tncm91bmQiOnsiJGlkIjoiMjA5IiwiQ29sb3IiOnsiJGlkIjoiMjEwIiwiQSI6MzgsIlIiOjkxLCJHIjoxNTUsIkIiOjIxM319LCJJc1Zpc2libGUiOnRydWUsIldpZHRoIjowLjAsIkhlaWdodCI6MC4wLCJCb3JkZXJTdHlsZSI6eyIkaWQiOiIyMTEiLCJMaW5lQ29sb3IiOnsiJHJlZiI6IjE2MCJ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eyIkaWQiOiIyMTIiLCJfYXR0YWNoZWRNaWxlc3RvbmVzIjpbXSwiVGFza0RlZmluaXRpb24iOnsiJGlkIjoiMjEzIiwiR3JvdXBOYW1lIjpudWxsLCJTdGFydERhdGUiOiIyMDIwLTA5LTIzVDIzOjU5OjAwWiIsIkVuZERhdGUiOiIyMDIwLTEwLTA4VDIzOjU5OjAwWiIsIlBlcmNlbnRhZ2VDb21wbGV0ZSI6MTAuMCwiU3R5bGUiOnsiJGlkIjoiMjE0IiwiU2hhcGUiOjQsIlNoYXBlVGhpY2tuZXNzIjowLCJEdXJhdGlvbkZvcm1hdCI6MCwiSW5jbHVkZU5vbldvcmtpbmdEYXlzSW5EdXJhdGlvbiI6ZmFsc2UsIlBlcmNlbnRhZ2VDb21wbGV0ZVN0eWxlIjp7IiRpZCI6IjIxNSIsIkZvbnRTZXR0aW5ncyI6eyIkaWQiOiIyMTY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SwiVmVydGljYWxBbGlnbm1lbnQiOjAsIlNtYXJ0Rm9yZWdyb3VuZCI6bnVsbCwiQmFja2dyb3VuZEZpbGxUeXBlIjowLCJNYXJnaW4iOnsiJHJlZiI6Ijg4In0sIlBhZGRpbmciOnsiJHJlZiI6Ijg5In0sIkJhY2tncm91bmQiOnsiJHJlZiI6IjkwIn0sIklzVmlzaWJsZSI6dHJ1ZSwiV2lkdGgiOjAuMCwiSGVpZ2h0IjowLjAsIkJvcmRlclN0eWxlIjp7IiRpZCI6IjIxNyIsIkxpbmVDb2xvciI6bnVsbCwiTGluZVdlaWdodCI6MC4wLCJMaW5lVHlwZSI6MCwiUGFyZW50U3R5bGUiOm51bGx9LCJQYXJlbnRTdHlsZSI6bnVsbH0sIkR1cmF0aW9uU3R5bGUiOnsiJGlkIjoiMjE4IiwiRm9udFNldHRpbmdzIjp7IiRpZCI6IjIxO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IwIiwiTGluZUNvbG9yIjpudWxsLCJMaW5lV2VpZ2h0IjowLjAsIkxpbmVUeXBlIjowLCJQYXJlbnRTdHlsZSI6bnVsbH0sIlBhcmVudFN0eWxlIjpudWxsfSwiSG9yaXpvbnRhbENvbm5lY3RvclN0eWxlIjp7IiRpZCI6IjIyMSIsIkxpbmVDb2xvciI6eyIkcmVmIjoiOTkifSwiTGluZVdlaWdodCI6MS4wLCJMaW5lVHlwZSI6MCwiUGFyZW50U3R5bGUiOm51bGx9LCJWZXJ0aWNhbENvbm5lY3RvclN0eWxlIjp7IiRpZCI6IjIyMiIsIkxpbmVDb2xvciI6eyIkcmVmIjoiMTAy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yMjMiLCJNYXJnaW4iOnsiJHJlZiI6IjEwNSJ9LCJQYWRkaW5nIjp7IiRyZWYiOiIxMDYifSwiQmFja2dyb3VuZCI6eyIkaWQiOiIyMjQiLCJDb2xvciI6eyIkaWQiOiIyMjUiLCJBIjoyNTUsIlIiOjgyLCJHIjoxNDcsIkIiOjIwNX19LCJJc1Zpc2libGUiOnRydWUsIldpZHRoIjowLjAsIkhlaWdodCI6MTAuMCwiQm9yZGVyU3R5bGUiOnsiJGlkIjoiMjI2IiwiTGluZUNvbG9yIjp7IiRyZWYiOiIxMTAifSwiTGluZVdlaWdodCI6MC4wLCJMaW5lVHlwZSI6MCwiUGFyZW50U3R5bGUiOm51bGx9LCJQYXJlbnRTdHlsZSI6bnVsbH0sIlRpdGxlU3R5bGUiOnsiJGlkIjoiMjI3IiwiRm9udFNldHRpbmdzIjp7IiRpZCI6IjIyOC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I5IiwiTGluZUNvbG9yIjpudWxsLCJMaW5lV2VpZ2h0IjowLjAsIkxpbmVUeXBlIjowLCJQYXJlbnRTdHlsZSI6bnVsbH0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MzIiLCJMaW5lQ29sb3IiOm51bGwsIkxpbmVXZWlnaHQiOjAuMCwiTGluZVR5cGUiOjAsIlBhcmVudFN0eWxlIjpudWxsfSwiUGFyZW50U3R5bGUiOm51bGx9LCJEYXRlRm9ybWF0Ijp7IiRyZWYiOiIxMjYifSwiV2Vla051bWJlcmluZyI6eyIkaWQiOiIyMzMiLCJGb3JtYXQiOjAsIklzVmlzaWJsZSI6ZmFsc2UsIkxhc3RLbm93blZpc2liaWxpdHlTdGF0ZSI6ZmFsc2V9LCJJc1Zpc2libGUiOnRydWUsIlBhcmVudFN0eWxlIjpudWxsfSwiSW5kZXgiOjMsIlNtYXJ0RHVyYXRpb25BY3RpdmF0ZWQiOmZhbHNlLCJEYXRlRm9ybWF0Ijp7IiRyZWYiOiIxMjYifSwiV2Vla051bWJlcmluZyI6eyIkaWQiOiIyMzQiLCJGb3JtYXQiOjAsIklzVmlzaWJsZSI6ZmFsc2UsIkxhc3RLbm93blZpc2liaWxpdHlTdGF0ZSI6ZmFsc2V9LCJJZCI6IjVkZTk4ZmZjLWUxMTEtNDRmMS1hNTZhLTg1MTY2MTI4MDBmZiIsIkltcG9ydElkIjpudWxsLCJUaXRsZSI6IkhUTUwrQ1NTIiwiTm90ZSI6bnVsbCwiSHlwZXJsaW5rIjp7IiRpZCI6IjIzNSIsIkFkZHJlc3MiOiIiLCJTdWJBZGRyZXNzIjoiIn0sIklzQ2hhbmdlZCI6ZmFsc2UsIklzTmV3IjpmYWxzZX0sIkluZGV4IjowfSx7IiRpZCI6IjIzNiIsIl9hdHRhY2hlZE1pbGVzdG9uZXMiOltdLCJUYXNrRGVmaW5pdGlvbiI6eyIkaWQiOiIyMzciLCJHcm91cE5hbWUiOm51bGwsIlN0YXJ0RGF0ZSI6IjIwMjAtMTAtMDhUMjM6NTk6MDBaIiwiRW5kRGF0ZSI6IjIwMjAtMTAtMTVUMjM6NTk6MDBaIiwiUGVyY2VudGFnZUNvbXBsZXRlIjpudWxsLCJTdHlsZSI6eyIkaWQiOiIyMzgiLCJTaGFwZSI6NCwiU2hhcGVUaGlja25lc3MiOjAsIkR1cmF0aW9uRm9ybWF0IjowLCJJbmNsdWRlTm9uV29ya2luZ0RheXNJbkR1cmF0aW9uIjpmYWxzZSwiUGVyY2VudGFnZUNvbXBsZXRlU3R5bGUiOnsiJGlkIjoiMjM5IiwiRm9udFNldHRpbmdzIjp7IiRpZCI6IjI0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QxIiwiTGluZUNvbG9yIjpudWxsLCJMaW5lV2VpZ2h0IjowLjAsIkxpbmVUeXBlIjowLCJQYXJlbnRTdHlsZSI6bnVsbH0sIlBhcmVudFN0eWxlIjpudWxsfSwiRHVyYXRpb25TdHlsZSI6eyIkaWQiOiIyNDIiLCJGb250U2V0dGluZ3MiOnsiJGlkIjoiMjQz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NDQiLCJMaW5lQ29sb3IiOm51bGwsIkxpbmVXZWlnaHQiOjAuMCwiTGluZVR5cGUiOjAsIlBhcmVudFN0eWxlIjpudWxsfSwiUGFyZW50U3R5bGUiOm51bGx9LCJIb3Jpem9udGFsQ29ubmVjdG9yU3R5bGUiOnsiJGlkIjoiMjQ1IiwiTGluZUNvbG9yIjp7IiRyZWYiOiI5OSJ9LCJMaW5lV2VpZ2h0IjoxLjAsIkxpbmVUeXBlIjowLCJQYXJlbnRTdHlsZSI6bnVsbH0sIlZlcnRpY2FsQ29ubmVjdG9yU3R5bGUiOnsiJGlkIjoiMjQ2IiwiTGluZUNvbG9yIjp7IiRyZWYiOiIxMD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I0NyIsIk1hcmdpbiI6eyIkcmVmIjoiMTA1In0sIlBhZGRpbmciOnsiJHJlZiI6IjEwNiJ9LCJCYWNrZ3JvdW5kIjp7IiRpZCI6IjI0OCIsIkNvbG9yIjp7IiRpZCI6IjI0OSIsIkEiOjI1NSwiUiI6ODIsIkciOjE0NywiQiI6MjA1fX0sIklzVmlzaWJsZSI6dHJ1ZSwiV2lkdGgiOjAuMCwiSGVpZ2h0IjoxMC4wLCJCb3JkZXJTdHlsZSI6eyIkaWQiOiIyNTAiLCJMaW5lQ29sb3IiOnsiJHJlZiI6IjExMCJ9LCJMaW5lV2VpZ2h0IjowLjAsIkxpbmVUeXBlIjowLCJQYXJlbnRTdHlsZSI6bnVsbH0sIlBhcmVudFN0eWxlIjpudWxsfSwiVGl0bGVTdHlsZSI6eyIkaWQiOiIyNTEiLCJGb250U2V0dGluZ3MiOnsiJGlkIjoiMjUy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NTMiLCJMaW5lQ29sb3IiOm51bGwsIkxpbmVXZWlnaHQiOjAuMCwiTGluZVR5cGUiOjAsIlBhcmVudFN0eWxlIjpudWxsfSwiUGFyZW50U3R5bGUiOm51bGx9LCJEYXRlU3R5bGUiOnsiJGlkIjoiMjU0IiwiRm9udFNldHRpbmdzIjp7IiRpZCI6IjI1N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1NiIsIkxpbmVDb2xvciI6bnVsbCwiTGluZVdlaWdodCI6MC4wLCJMaW5lVHlwZSI6MCwiUGFyZW50U3R5bGUiOm51bGx9LCJQYXJlbnRTdHlsZSI6bnVsbH0sIkRhdGVGb3JtYXQiOnsiJHJlZiI6IjEyNiJ9LCJXZWVrTnVtYmVyaW5nIjp7IiRpZCI6IjI1NyIsIkZvcm1hdCI6MCwiSXNWaXNpYmxlIjpmYWxzZSwiTGFzdEtub3duVmlzaWJpbGl0eVN0YXRlIjpmYWxzZX0sIklzVmlzaWJsZSI6dHJ1ZSwiUGFyZW50U3R5bGUiOm51bGx9LCJJbmRleCI6NCwiU21hcnREdXJhdGlvbkFjdGl2YXRlZCI6ZmFsc2UsIkRhdGVGb3JtYXQiOnsiJHJlZiI6IjEyNiJ9LCJXZWVrTnVtYmVyaW5nIjp7IiRpZCI6IjI1OCIsIkZvcm1hdCI6MCwiSXNWaXNpYmxlIjpmYWxzZSwiTGFzdEtub3duVmlzaWJpbGl0eVN0YXRlIjpmYWxzZX0sIklkIjoiZjViMGE3NzUtMGZhOC00OTQ0LWI5OTctZGYwYzIwYTZhNzg0IiwiSW1wb3J0SWQiOm51bGwsIlRpdGxlIjoiSmF2YXNjcmlwdCIsIk5vdGUiOm51bGwsIkh5cGVybGluayI6eyIkaWQiOiIyNTkiLCJBZGRyZXNzIjoiIiwiU3ViQWRkcmVzcyI6IiJ9LCJJc0NoYW5nZWQiOmZhbHNlLCJJc05ldyI6ZmFsc2V9LCJJbmRleCI6MH0seyIkaWQiOiIyNjAiLCJfYXR0YWNoZWRNaWxlc3RvbmVzIjpbXSwiVGFza0RlZmluaXRpb24iOnsiJGlkIjoiMjYxIiwiR3JvdXBOYW1lIjpudWxsLCJTdGFydERhdGUiOiIyMDIwLTEwLTE1VDAwOjAwOjAwWiIsIkVuZERhdGUiOiIyMDIwLTEwLTE2VDIzOjU5OjAwWiIsIlBlcmNlbnRhZ2VDb21wbGV0ZSI6bnVsbCwiU3R5bGUiOnsiJGlkIjoiMjYyIiwiU2hhcGUiOjMsIlNoYXBlVGhpY2tuZXNzIjowLCJEdXJhdGlvbkZvcm1hdCI6MCwiSW5jbHVkZU5vbldvcmtpbmdEYXlzSW5EdXJhdGlvbiI6ZmFsc2UsIlBlcmNlbnRhZ2VDb21wbGV0ZVN0eWxlIjp7IiRpZCI6IjI2MyIsIkZvbnRTZXR0aW5ncyI6eyIkaWQiOiIyNjQ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2NSIsIkxpbmVDb2xvciI6bnVsbCwiTGluZVdlaWdodCI6MC4wLCJMaW5lVHlwZSI6MCwiUGFyZW50U3R5bGUiOm51bGx9LCJQYXJlbnRTdHlsZSI6bnVsbH0sIkR1cmF0aW9uU3R5bGUiOnsiJGlkIjoiMjY2IiwiRm9udFNldHRpbmdzIjp7IiRpZCI6IjI2N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Y4IiwiTGluZUNvbG9yIjpudWxsLCJMaW5lV2VpZ2h0IjowLjAsIkxpbmVUeXBlIjowLCJQYXJlbnRTdHlsZSI6bnVsbH0sIlBhcmVudFN0eWxlIjpudWxsfSwiSG9yaXpvbnRhbENvbm5lY3RvclN0eWxlIjp7IiRpZCI6IjI2OSIsIkxpbmVDb2xvciI6eyIkcmVmIjoiOTkifSwiTGluZVdlaWdodCI6MS4wLCJMaW5lVHlwZSI6MCwiUGFyZW50U3R5bGUiOm51bGx9LCJWZXJ0aWNhbENvbm5lY3RvclN0eWxlIjp7IiRpZCI6IjI3MCIsIkxpbmVDb2xvciI6eyIkcmVmIjoiMTA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yNzEiLCJNYXJnaW4iOnsiJHJlZiI6IjEwNSJ9LCJQYWRkaW5nIjp7IiRyZWYiOiIxMDYifSwiQmFja2dyb3VuZCI6eyIkaWQiOiIyNzIiLCJDb2xvciI6eyIkaWQiOiIyNzMiLCJBIjoyNTUsIlIiOjI1NCwiRyI6MTg2LCJCIjoxMH19LCJJc1Zpc2libGUiOnRydWUsIldpZHRoIjowLjAsIkhlaWdodCI6MTAuMCwiQm9yZGVyU3R5bGUiOnsiJGlkIjoiMjc0IiwiTGluZUNvbG9yIjp7IiRyZWYiOiIxMTAifSwiTGluZVdlaWdodCI6MC4wLCJMaW5lVHlwZSI6MCwiUGFyZW50U3R5bGUiOm51bGx9LCJQYXJlbnRTdHlsZSI6bnVsbH0sIlRpdGxlU3R5bGUiOnsiJGlkIjoiMjc1IiwiRm9udFNldHRpbmdzIjp7IiRpZCI6IjI3Ni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c3IiwiTGluZUNvbG9yIjpudWxsLCJMaW5lV2VpZ2h0IjowLjAsIkxpbmVUeXBlIjowLCJQYXJlbnRTdHlsZSI6bnVsbH0sIlBhcmVudFN0eWxlIjpudWxsfSwiRGF0ZVN0eWxlIjp7IiRpZCI6IjI3OCIsIkZvbnRTZXR0aW5ncyI6eyIkaWQiOiIyNzk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ODAiLCJMaW5lQ29sb3IiOm51bGwsIkxpbmVXZWlnaHQiOjAuMCwiTGluZVR5cGUiOjAsIlBhcmVudFN0eWxlIjpudWxsfSwiUGFyZW50U3R5bGUiOm51bGx9LCJEYXRlRm9ybWF0Ijp7IiRyZWYiOiIxMjYifSwiV2Vla051bWJlcmluZyI6eyIkaWQiOiIyODEiLCJGb3JtYXQiOjAsIklzVmlzaWJsZSI6ZmFsc2UsIkxhc3RLbm93blZpc2liaWxpdHlTdGF0ZSI6ZmFsc2V9LCJJc1Zpc2libGUiOnRydWUsIlBhcmVudFN0eWxlIjpudWxsfSwiSW5kZXgiOjUsIlNtYXJ0RHVyYXRpb25BY3RpdmF0ZWQiOmZhbHNlLCJEYXRlRm9ybWF0Ijp7IiRyZWYiOiIxMjYifSwiV2Vla051bWJlcmluZyI6eyIkaWQiOiIyODIiLCJGb3JtYXQiOjAsIklzVmlzaWJsZSI6ZmFsc2UsIkxhc3RLbm93blZpc2liaWxpdHlTdGF0ZSI6ZmFsc2V9LCJJZCI6IjU2MWI3ZTc2LTEyMGQtNDhjMi1hZDdlLWUyNTBjZDRmNDg0OCIsIkltcG9ydElkIjpudWxsLCJUaXRsZSI6IkltcGxlbWVudCB3aXRoIGRhdGFiYXNlIiwiTm90ZSI6bnVsbCwiSHlwZXJsaW5rIjp7IiRpZCI6IjI4MyIsIkFkZHJlc3MiOiIiLCJTdWJBZGRyZXNzIjoiIn0sIklzQ2hhbmdlZCI6ZmFsc2UsIklzTmV3IjpmYWxzZX0sIkluZGV4IjowfV0sIk1pbGVzdG9uZXMiOlt7IiRpZCI6IjI4NCIsIklkIjoiY2JjNjA1MzItNzM2Ny00NzQyLTk4MmUtODVkNTQyOTc4MDY0IiwiSW5kZXgiOjIsIkdyb3VwSWQiOm51bGwsIlRpdGxlIjoiRGVzaWduIChDb21wbGV0ZWQpIiwiRGF0ZVRpbWUiOiIyMDIwLTA5LTIyVDIzOjU5OjAwIiwiUGVyY2VudGFnZUNvbXBsZXRlIjoxMDAuMCwiTm90ZSI6bnVsbCwiU3R5bGUiOnsiJGlkIjoiMjg1IiwiVGl0bGVQb3NpdGlvbiI6IkxlZnQiLCJEYXRlUG9zaXRpb24iOiJMZWZ0IiwiU2hhcGVUeXBlIjoyLCJTaGFwZVNpemUiOjEsIlNoYXBlU3R5bGUiOnsiJGlkIjoiMjg2IiwiTWFyZ2luIjp7IiRyZWYiOiI2MCJ9LCJQYWRkaW5nIjp7IiRyZWYiOiI2MSJ9LCJCYWNrZ3JvdW5kIjp7IiRpZCI6IjI4NyIsIkNvbG9yIjp7IiRpZCI6IjI4OCIsIkEiOjI1NSwiUiI6ODIsIkciOjE0NywiQiI6MjA1fX0sIklzVmlzaWJsZSI6dHJ1ZSwiV2lkdGgiOjEzLjAsIkhlaWdodCI6MTMuMCwiQm9yZGVyU3R5bGUiOnsiJGlkIjoiMjg5IiwiTGluZUNvbG9yIjp7IiRyZWYiOiI2N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yOTIiLCJGb250U2V0dGluZ3MiOnsiJGlkIjoiMj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EYXRlRm9ybWF0Ijp7IiRyZWYiOiI4MSJ9LCJXZWVrTnVtYmVyaW5nIjp7IiRpZCI6IjI5NCIsIkZvcm1hdCI6MCwiSXNWaXNpYmxlIjpmYWxzZSwiTGFzdEtub3duVmlzaWJpbGl0eVN0YXRlIjpmYWxzZX0sIklzVmlzaWJsZSI6dHJ1ZSwiUGFyZW50U3R5bGUiOm51bGx9LCJIeXBlcmxpbmsiOm51bGwsIkltcG9ydElkIjoiIn1dfSx7IiRpZCI6IjI5NSIsIklkIjoiMGQ0NmJlN2UtZWYyYS00MWM0LWJhZmUtZjc1YTZkZGRmN2UzIiwiSW5kZXgiOjYsIkhlYWRlclRleHQiOiJCYWNrLUVuZCIsIlN0eWxlIjp7IiRpZCI6IjI5NiIsIkhlYWRlclN0eWxlIjp7IiRpZCI6IjI5NyIsIlRleHRTdHlsZSI6eyIkaWQiOiIyOTgiLCJGb250U2V0dGluZ3MiOnsiJGlkIjoiMjk5IiwiRm9udFNpemUiOjEyLCJGb250TmFtZSI6IkNhbGlicmkiLCJJc0JvbGQiOmZhbHNlLCJJc0l0YWxpYyI6ZmFsc2UsIklzVW5kZXJsaW5lZCI6ZmFsc2UsIlBhcmVudFN0eWxlIjpudWxsfSwiQXV0b1NpemUiOjAsIkZvcmVncm91bmQiOnsiJGlkIjoiMzAwIiwiQ29sb3IiOnsiJGlkIjoiMzAxIiwiQSI6MjU1LCJSIjozNywiRyI6NTcsIkIiOjIzfX0sIk1heFdpZHRoIjowLjAsIk1heEhlaWdodCI6MC4wLCJTbWFydEZvcmVncm91bmRJc0FjdGl2ZSI6ZmFsc2UsIkhvcml6b250YWxBbGlnbm1lbnQiOjAsIlZlcnRpY2FsQWxpZ25tZW50IjowLCJTbWFydEZvcmVncm91bmQiOm51bGwsIkJhY2tncm91bmRGaWxsVHlwZSI6MCwiTWFyZ2luIjp7IiRyZWYiOiIxNDIifSwiUGFkZGluZyI6eyIkcmVmIjoiMTQzIn0sIkJhY2tncm91bmQiOm51bGwsIklzVmlzaWJsZSI6ZmFsc2UsIldpZHRoIjowLjAsIkhlaWdodCI6MC4wLCJCb3JkZXJTdHlsZSI6bnVsbCwiUGFyZW50U3R5bGUiOm51bGx9LCJSZWN0YW5nbGVTdHlsZSI6eyIkaWQiOiIzMDIiLCJNYXJnaW4iOnsiJHJlZiI6IjE0NSJ9LCJQYWRkaW5nIjp7IiRyZWYiOiIxNDYifSwiQmFja2dyb3VuZCI6eyIkaWQiOiIzMDMiLCJDb2xvciI6eyIkaWQiOiIzMDQiLCJBIjoxMjcsIlIiOjExMiwiRyI6MTczLCJCIjo3MX19LCJJc1Zpc2libGUiOmZhbHNlLCJXaWR0aCI6MC4wLCJIZWlnaHQiOjAuMCwiQm9yZGVyU3R5bGUiOnsiJGlkIjoiMzA1IiwiTGluZUNvbG9yIjp7IiRpZCI6IjMwNiIsIiR0eXBlIjoiTkxSRS5Db21tb24uRG9tLlNvbGlkQ29sb3JCcnVzaCwgTkxSRS5Db21tb24iLCJDb2xvciI6eyIkaWQiOiIzMDciLCJBIjoyNTUsIlIiOjM3LCJHIjo1NywiQiI6MjN9fSwiTGluZVdlaWdodCI6MC4wLCJMaW5lVHlwZSI6MCwiUGFyZW50U3R5bGUiOm51bGx9LCJQYXJlbnRTdHlsZSI6bnVsbH0sIk1hcmdpbiI6eyIkcmVmIjoiMTUyIn0sIlBhZGRpbmciOnsiJHJlZiI6IjE1MyJ9LCJCYWNrZ3JvdW5kIjpudWxsLCJJc1Zpc2libGUiOnRydWUsIldpZHRoIjowLjAsIkhlaWdodCI6MC4wLCJCb3JkZXJTdHlsZSI6bnVsbCwiUGFyZW50U3R5bGUiOm51bGx9LCJCYWNrZ3JvdW5kU3R5bGUiOnsiJGlkIjoiMzA4IiwiTWFyZ2luIjp7IiRyZWYiOiIxNTUifSwiUGFkZGluZyI6eyIkcmVmIjoiMTU2In0sIkJhY2tncm91bmQiOnsiJGlkIjoiMzA5IiwiQ29sb3IiOnsiJGlkIjoiMzEwIiwiQSI6MzgsIlIiOjExMiwiRyI6MTczLCJCIjo3MX19LCJJc1Zpc2libGUiOnRydWUsIldpZHRoIjowLjAsIkhlaWdodCI6MC4wLCJCb3JkZXJTdHlsZSI6eyIkaWQiOiIzMTEiLCJMaW5lQ29sb3IiOnsiJGlkIjoiMzEyIiwiJHR5cGUiOiJOTFJFLkNvbW1vbi5Eb20uU29saWRDb2xvckJydXNoLCBOTFJFLkNvbW1vbiIsIkNvbG9yIjp7IiRpZCI6IjMxMyIsIkEiOjI1NSwiUiI6MzcsIkciOjU3LCJCIjoyM31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XSwiTWlsZXN0b25lcyI6W119LHsiJGlkIjoiMzE0IiwiSWQiOiI0ZGRlOTE3OC0zMzA0LTQ3YmYtOGYxNC05M2VjZjk3ZjhlN2MiLCJJbmRleCI6NywiSGVhZGVyVGV4dCI6IkRlcGxveW1lbnQiLCJTdHlsZSI6eyIkaWQiOiIzMTUiLCJIZWFkZXJTdHlsZSI6eyIkaWQiOiIzMTYiLCJUZXh0U3R5bGUiOnsiJGlkIjoiMzE3IiwiRm9udFNldHRpbmdzIjp7IiRpZCI6IjMxOCIsIkZvbnRTaXplIjoxMiwiRm9udE5hbWUiOiJDYWxpYnJpIiwiSXNCb2xkIjpmYWxzZSwiSXNJdGFsaWMiOmZhbHNlLCJJc1VuZGVybGluZWQiOmZhbHNlLCJQYXJlbnRTdHlsZSI6bnVsbH0sIkF1dG9TaXplIjowLCJGb3JlZ3JvdW5kIjp7IiRpZCI6IjMxOSIsIkNvbG9yIjp7IiRpZCI6IjMyMCIsIkEiOjI1NSwiUiI6MjIsIkciOjI4LCJCIjozNX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MzIxIiwiTWFyZ2luIjp7IiRyZWYiOiIxNDUifSwiUGFkZGluZyI6eyIkcmVmIjoiMTQ2In0sIkJhY2tncm91bmQiOnsiJGlkIjoiMzIyIiwiQ29sb3IiOnsiJGlkIjoiMzIzIiwiQSI6MTI3LCJSIjo2OCwiRyI6ODQsIkIiOjEwNn19LCJJc1Zpc2libGUiOmZhbHNlLCJXaWR0aCI6MC4wLCJIZWlnaHQiOjAuMCwiQm9yZGVyU3R5bGUiOnsiJGlkIjoiMzI0IiwiTGluZUNvbG9yIjp7IiRpZCI6IjMyNSIsIiR0eXBlIjoiTkxSRS5Db21tb24uRG9tLlNvbGlkQ29sb3JCcnVzaCwgTkxSRS5Db21tb24iLCJDb2xvciI6eyIkaWQiOiIzMjYiLCJBIjoyNTUsIlIiOjIyLCJHIjoyOCwiQiI6MzV9fSwiTGluZVdlaWdodCI6MC4wLCJMaW5lVHlwZSI6MCwiUGFyZW50U3R5bGUiOm51bGx9LCJQYXJlbnRTdHlsZSI6bnVsbH0sIk1hcmdpbiI6eyIkcmVmIjoiMTUyIn0sIlBhZGRpbmciOnsiJHJlZiI6IjE1MyJ9LCJCYWNrZ3JvdW5kIjpudWxsLCJJc1Zpc2libGUiOnRydWUsIldpZHRoIjowLjAsIkhlaWdodCI6MC4wLCJCb3JkZXJTdHlsZSI6bnVsbCwiUGFyZW50U3R5bGUiOm51bGx9LCJCYWNrZ3JvdW5kU3R5bGUiOnsiJGlkIjoiMzI3IiwiTWFyZ2luIjp7IiRyZWYiOiIxNTUifSwiUGFkZGluZyI6eyIkcmVmIjoiMTU2In0sIkJhY2tncm91bmQiOnsiJGlkIjoiMzI4IiwiQ29sb3IiOnsiJGlkIjoiMzI5IiwiQSI6MzgsIlIiOjY4LCJHIjo4NCwiQiI6MTA2fX0sIklzVmlzaWJsZSI6dHJ1ZSwiV2lkdGgiOjAuMCwiSGVpZ2h0IjowLjAsIkJvcmRlclN0eWxlIjp7IiRpZCI6IjMzMCIsIkxpbmVDb2xvciI6eyIkaWQiOiIzMzEiLCIkdHlwZSI6Ik5MUkUuQ29tbW9uLkRvbS5Tb2xpZENvbG9yQnJ1c2gsIE5MUkUuQ29tbW9uIiwiQ29sb3IiOnsiJGlkIjoiMzMyIiwiQSI6MjU1LCJSIjoyMiwiRyI6MjgsIkIiOjM1fX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dLCJNaWxlc3RvbmVzIjpbXX1dLCJNc1Byb2plY3RJdGVtc1RyZWUiOnsiJGlkIjoiMzMzIiwiUm9vdCI6eyJJbXBvcnRJZCI6bnVsbCwiSXNJbXBvcnRlZCI6ZmFsc2UsIkNoaWxkcmVuIjpbXX19LCJNZXRhZGF0YSI6eyIkaWQiOiIzMzQiLCJSZWNlbnRDb2xvcnNDb2xsZWN0aW9uIjoiW1wiI0ZGNTI5M0NEXCIsXCIjRkZDRTkyMDBcIixcIiNGRjc0QUQ0OVwiLFwiI0ZGNzM3MzczXCIsXCIjRkY0NDU0NkFcIixcIiNGRkZFQkEwQVwiLFwiI0ZGNzBBRDQ3XCIsXCIjRkZCMjBFMTJcIl0ifSwiU2V0dGluZ3MiOnsiJGlkIjoiMzM1IiwiSW1wYU9wdGlvbnMiOnsiJGlkIjoiMzM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zM3IiwiVXNlVGltZSI6ZmFsc2UsIldvcmtEYXlTdGFydCI6IjAwOjAwOjAwIiwiV29ya0RheUVuZCI6IjIzOjU5OjAwIn0sIkxhc3RVc2VkVGVtcGxhdGVJZCI6ImYzNzQ2MDYzLTAwNGMtNDQ1ZC05MTg3LWNlZGY3YWNlMTQzYi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9-23T23:59:00.0000000Z"/>
  <p:tag name="OTLENDDATE" val="2020-10-08T23:59:00.0000000Z"/>
  <p:tag name="OTLPERCENTAGE" val="10"/>
  <p:tag name="OTLDURATIONFORMAT" val="day"/>
  <p:tag name="OTLSPACING" val="3"/>
  <p:tag name="OTLSHAPETHICKNESSTYPE" val="Thin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8T23:59:00.0000000Z"/>
  <p:tag name="OTLENDDATE" val="2020-10-15T23:59:00.0000000Z"/>
  <p:tag name="OTLDURATIONFORMAT" val="day"/>
  <p:tag name="OTLSPACING" val="3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15T00:00:00.0000000Z"/>
  <p:tag name="OTLENDDATE" val="2020-10-16T23:59:00.0000000Z"/>
  <p:tag name="OTLDURATIONFORMAT" val="day"/>
  <p:tag name="OTLSPACING" val="3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Design (Completed)"/>
  <p:tag name="OTLDATE" val="2020-09-22T23:59:00.0000000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MTITLE" val="Project Start"/>
  <p:tag name="OTLDATE" val="2020-09-21T11:59:00.0000000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SCALETYPE" val="Weeks"/>
  <p:tag name="OTLTIMEBANDSCALEFORMAT" val="w"/>
  <p:tag name="OTLMARKERSHAPE" val="OTL"/>
  <p:tag name="OTLTIMEBANDENDDATE" val="2020-10-16T23:59:00.00000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2019-10-18T13:10:45Z</dcterms:created>
  <dcterms:modified xsi:type="dcterms:W3CDTF">2020-09-16T15:57:25Z</dcterms:modified>
</cp:coreProperties>
</file>