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 Minh Khoa" userId="8450484a-4131-490e-8377-b344aaf2d283" providerId="ADAL" clId="{A7FFB862-43B1-4F07-834A-5710DD66E5AC}"/>
    <pc:docChg chg="undo custSel addSld delSld modSld">
      <pc:chgData name="Dao Minh Khoa" userId="8450484a-4131-490e-8377-b344aaf2d283" providerId="ADAL" clId="{A7FFB862-43B1-4F07-834A-5710DD66E5AC}" dt="2021-07-21T17:56:10.496" v="3216" actId="1076"/>
      <pc:docMkLst>
        <pc:docMk/>
      </pc:docMkLst>
      <pc:sldChg chg="modSp mod">
        <pc:chgData name="Dao Minh Khoa" userId="8450484a-4131-490e-8377-b344aaf2d283" providerId="ADAL" clId="{A7FFB862-43B1-4F07-834A-5710DD66E5AC}" dt="2021-07-21T17:56:10.496" v="3216" actId="1076"/>
        <pc:sldMkLst>
          <pc:docMk/>
          <pc:sldMk cId="1269688441" sldId="256"/>
        </pc:sldMkLst>
        <pc:spChg chg="mod">
          <ac:chgData name="Dao Minh Khoa" userId="8450484a-4131-490e-8377-b344aaf2d283" providerId="ADAL" clId="{A7FFB862-43B1-4F07-834A-5710DD66E5AC}" dt="2021-07-21T17:55:00.464" v="3212" actId="14100"/>
          <ac:spMkLst>
            <pc:docMk/>
            <pc:sldMk cId="1269688441" sldId="256"/>
            <ac:spMk id="2" creationId="{B741CCDB-AC64-4B55-8A40-298C2ABAC35B}"/>
          </ac:spMkLst>
        </pc:spChg>
        <pc:spChg chg="mod">
          <ac:chgData name="Dao Minh Khoa" userId="8450484a-4131-490e-8377-b344aaf2d283" providerId="ADAL" clId="{A7FFB862-43B1-4F07-834A-5710DD66E5AC}" dt="2021-07-21T17:55:23.919" v="3215" actId="14100"/>
          <ac:spMkLst>
            <pc:docMk/>
            <pc:sldMk cId="1269688441" sldId="256"/>
            <ac:spMk id="3" creationId="{3776F57A-7C11-4270-98B1-65BC9EAC352E}"/>
          </ac:spMkLst>
        </pc:spChg>
        <pc:picChg chg="mod">
          <ac:chgData name="Dao Minh Khoa" userId="8450484a-4131-490e-8377-b344aaf2d283" providerId="ADAL" clId="{A7FFB862-43B1-4F07-834A-5710DD66E5AC}" dt="2021-07-21T17:56:10.496" v="3216" actId="1076"/>
          <ac:picMkLst>
            <pc:docMk/>
            <pc:sldMk cId="1269688441" sldId="256"/>
            <ac:picMk id="9" creationId="{9E0318BA-79B4-4B43-BDC4-5018144530AC}"/>
          </ac:picMkLst>
        </pc:picChg>
      </pc:sldChg>
      <pc:sldChg chg="modSp new del mod">
        <pc:chgData name="Dao Minh Khoa" userId="8450484a-4131-490e-8377-b344aaf2d283" providerId="ADAL" clId="{A7FFB862-43B1-4F07-834A-5710DD66E5AC}" dt="2021-07-21T17:42:50.275" v="3181" actId="2696"/>
        <pc:sldMkLst>
          <pc:docMk/>
          <pc:sldMk cId="48257299" sldId="257"/>
        </pc:sldMkLst>
        <pc:spChg chg="mod">
          <ac:chgData name="Dao Minh Khoa" userId="8450484a-4131-490e-8377-b344aaf2d283" providerId="ADAL" clId="{A7FFB862-43B1-4F07-834A-5710DD66E5AC}" dt="2021-07-20T09:48:57.842" v="19" actId="20577"/>
          <ac:spMkLst>
            <pc:docMk/>
            <pc:sldMk cId="48257299" sldId="257"/>
            <ac:spMk id="2" creationId="{46ED8F53-C77D-4571-9443-5221A0A98FFF}"/>
          </ac:spMkLst>
        </pc:spChg>
        <pc:spChg chg="mod">
          <ac:chgData name="Dao Minh Khoa" userId="8450484a-4131-490e-8377-b344aaf2d283" providerId="ADAL" clId="{A7FFB862-43B1-4F07-834A-5710DD66E5AC}" dt="2021-07-20T10:05:02.982" v="329" actId="20577"/>
          <ac:spMkLst>
            <pc:docMk/>
            <pc:sldMk cId="48257299" sldId="257"/>
            <ac:spMk id="3" creationId="{FE703C44-5691-43D6-B402-856A59EB8055}"/>
          </ac:spMkLst>
        </pc:spChg>
      </pc:sldChg>
      <pc:sldChg chg="addSp delSp modSp new mod modClrScheme chgLayout">
        <pc:chgData name="Dao Minh Khoa" userId="8450484a-4131-490e-8377-b344aaf2d283" providerId="ADAL" clId="{A7FFB862-43B1-4F07-834A-5710DD66E5AC}" dt="2021-07-21T15:12:38.011" v="1309" actId="20577"/>
        <pc:sldMkLst>
          <pc:docMk/>
          <pc:sldMk cId="1191870339" sldId="258"/>
        </pc:sldMkLst>
        <pc:spChg chg="add del mod">
          <ac:chgData name="Dao Minh Khoa" userId="8450484a-4131-490e-8377-b344aaf2d283" providerId="ADAL" clId="{A7FFB862-43B1-4F07-834A-5710DD66E5AC}" dt="2021-07-21T14:50:55.032" v="334" actId="767"/>
          <ac:spMkLst>
            <pc:docMk/>
            <pc:sldMk cId="1191870339" sldId="258"/>
            <ac:spMk id="2" creationId="{31520472-3ECC-429C-94FE-B2D1C98E6D1C}"/>
          </ac:spMkLst>
        </pc:spChg>
        <pc:spChg chg="add del mod">
          <ac:chgData name="Dao Minh Khoa" userId="8450484a-4131-490e-8377-b344aaf2d283" providerId="ADAL" clId="{A7FFB862-43B1-4F07-834A-5710DD66E5AC}" dt="2021-07-21T14:51:05.008" v="336" actId="700"/>
          <ac:spMkLst>
            <pc:docMk/>
            <pc:sldMk cId="1191870339" sldId="258"/>
            <ac:spMk id="3" creationId="{443F8B14-4FC9-43DD-824C-C196659E5767}"/>
          </ac:spMkLst>
        </pc:spChg>
        <pc:spChg chg="add del mod">
          <ac:chgData name="Dao Minh Khoa" userId="8450484a-4131-490e-8377-b344aaf2d283" providerId="ADAL" clId="{A7FFB862-43B1-4F07-834A-5710DD66E5AC}" dt="2021-07-21T14:51:19.291" v="342" actId="700"/>
          <ac:spMkLst>
            <pc:docMk/>
            <pc:sldMk cId="1191870339" sldId="258"/>
            <ac:spMk id="4" creationId="{EA26CAA7-DA5C-4C55-8D78-A5BF33C77676}"/>
          </ac:spMkLst>
        </pc:spChg>
        <pc:spChg chg="add del mod">
          <ac:chgData name="Dao Minh Khoa" userId="8450484a-4131-490e-8377-b344aaf2d283" providerId="ADAL" clId="{A7FFB862-43B1-4F07-834A-5710DD66E5AC}" dt="2021-07-21T14:51:19.291" v="342" actId="700"/>
          <ac:spMkLst>
            <pc:docMk/>
            <pc:sldMk cId="1191870339" sldId="258"/>
            <ac:spMk id="5" creationId="{9BCF4879-56CB-4E94-9366-183F000A886D}"/>
          </ac:spMkLst>
        </pc:spChg>
        <pc:spChg chg="add del mod">
          <ac:chgData name="Dao Minh Khoa" userId="8450484a-4131-490e-8377-b344aaf2d283" providerId="ADAL" clId="{A7FFB862-43B1-4F07-834A-5710DD66E5AC}" dt="2021-07-21T14:52:52.804" v="454"/>
          <ac:spMkLst>
            <pc:docMk/>
            <pc:sldMk cId="1191870339" sldId="258"/>
            <ac:spMk id="6" creationId="{4BA790B7-F29E-4F50-BD24-94B680D3E08B}"/>
          </ac:spMkLst>
        </pc:spChg>
        <pc:spChg chg="add del mod ord">
          <ac:chgData name="Dao Minh Khoa" userId="8450484a-4131-490e-8377-b344aaf2d283" providerId="ADAL" clId="{A7FFB862-43B1-4F07-834A-5710DD66E5AC}" dt="2021-07-21T14:53:23.223" v="499" actId="21"/>
          <ac:spMkLst>
            <pc:docMk/>
            <pc:sldMk cId="1191870339" sldId="258"/>
            <ac:spMk id="7" creationId="{92F74FA9-010F-488B-822C-C4617834C26E}"/>
          </ac:spMkLst>
        </pc:spChg>
        <pc:spChg chg="add mod ord">
          <ac:chgData name="Dao Minh Khoa" userId="8450484a-4131-490e-8377-b344aaf2d283" providerId="ADAL" clId="{A7FFB862-43B1-4F07-834A-5710DD66E5AC}" dt="2021-07-21T15:12:38.011" v="1309" actId="20577"/>
          <ac:spMkLst>
            <pc:docMk/>
            <pc:sldMk cId="1191870339" sldId="258"/>
            <ac:spMk id="8" creationId="{379F15D0-CFFC-4D63-8078-AE083D24F042}"/>
          </ac:spMkLst>
        </pc:spChg>
        <pc:spChg chg="add mod">
          <ac:chgData name="Dao Minh Khoa" userId="8450484a-4131-490e-8377-b344aaf2d283" providerId="ADAL" clId="{A7FFB862-43B1-4F07-834A-5710DD66E5AC}" dt="2021-07-21T14:54:08.557" v="553" actId="113"/>
          <ac:spMkLst>
            <pc:docMk/>
            <pc:sldMk cId="1191870339" sldId="258"/>
            <ac:spMk id="10" creationId="{EDA9103E-26EA-4B9A-9632-EB9ECB26BE65}"/>
          </ac:spMkLst>
        </pc:spChg>
      </pc:sldChg>
      <pc:sldChg chg="del">
        <pc:chgData name="Dao Minh Khoa" userId="8450484a-4131-490e-8377-b344aaf2d283" providerId="ADAL" clId="{A7FFB862-43B1-4F07-834A-5710DD66E5AC}" dt="2021-07-20T09:48:29.381" v="0" actId="2696"/>
        <pc:sldMkLst>
          <pc:docMk/>
          <pc:sldMk cId="2561836795" sldId="258"/>
        </pc:sldMkLst>
      </pc:sldChg>
      <pc:sldChg chg="addSp delSp modSp new mod">
        <pc:chgData name="Dao Minh Khoa" userId="8450484a-4131-490e-8377-b344aaf2d283" providerId="ADAL" clId="{A7FFB862-43B1-4F07-834A-5710DD66E5AC}" dt="2021-07-21T15:40:04.879" v="1745" actId="1076"/>
        <pc:sldMkLst>
          <pc:docMk/>
          <pc:sldMk cId="1302404524" sldId="259"/>
        </pc:sldMkLst>
        <pc:spChg chg="mod">
          <ac:chgData name="Dao Minh Khoa" userId="8450484a-4131-490e-8377-b344aaf2d283" providerId="ADAL" clId="{A7FFB862-43B1-4F07-834A-5710DD66E5AC}" dt="2021-07-21T15:40:04.258" v="1744" actId="207"/>
          <ac:spMkLst>
            <pc:docMk/>
            <pc:sldMk cId="1302404524" sldId="259"/>
            <ac:spMk id="2" creationId="{9A33AAC5-58AB-437D-B1C6-3A370B3E6E9C}"/>
          </ac:spMkLst>
        </pc:spChg>
        <pc:spChg chg="del mod">
          <ac:chgData name="Dao Minh Khoa" userId="8450484a-4131-490e-8377-b344aaf2d283" providerId="ADAL" clId="{A7FFB862-43B1-4F07-834A-5710DD66E5AC}" dt="2021-07-21T15:17:43.490" v="1391" actId="21"/>
          <ac:spMkLst>
            <pc:docMk/>
            <pc:sldMk cId="1302404524" sldId="259"/>
            <ac:spMk id="3" creationId="{32E0CB37-AFD0-429D-84CF-2D34B2F7937E}"/>
          </ac:spMkLst>
        </pc:spChg>
        <pc:picChg chg="add del mod">
          <ac:chgData name="Dao Minh Khoa" userId="8450484a-4131-490e-8377-b344aaf2d283" providerId="ADAL" clId="{A7FFB862-43B1-4F07-834A-5710DD66E5AC}" dt="2021-07-21T15:36:51.319" v="1670" actId="21"/>
          <ac:picMkLst>
            <pc:docMk/>
            <pc:sldMk cId="1302404524" sldId="259"/>
            <ac:picMk id="5" creationId="{7BE0D4E6-6B3D-499D-8C88-9C71B2A6173D}"/>
          </ac:picMkLst>
        </pc:picChg>
        <pc:picChg chg="add mod">
          <ac:chgData name="Dao Minh Khoa" userId="8450484a-4131-490e-8377-b344aaf2d283" providerId="ADAL" clId="{A7FFB862-43B1-4F07-834A-5710DD66E5AC}" dt="2021-07-21T15:40:04.879" v="1745" actId="1076"/>
          <ac:picMkLst>
            <pc:docMk/>
            <pc:sldMk cId="1302404524" sldId="259"/>
            <ac:picMk id="7" creationId="{DE40D811-B856-43A7-9713-5BF736557310}"/>
          </ac:picMkLst>
        </pc:picChg>
      </pc:sldChg>
      <pc:sldChg chg="addSp delSp modSp new mod">
        <pc:chgData name="Dao Minh Khoa" userId="8450484a-4131-490e-8377-b344aaf2d283" providerId="ADAL" clId="{A7FFB862-43B1-4F07-834A-5710DD66E5AC}" dt="2021-07-21T17:45:38.894" v="3183" actId="255"/>
        <pc:sldMkLst>
          <pc:docMk/>
          <pc:sldMk cId="105712672" sldId="260"/>
        </pc:sldMkLst>
        <pc:spChg chg="mod">
          <ac:chgData name="Dao Minh Khoa" userId="8450484a-4131-490e-8377-b344aaf2d283" providerId="ADAL" clId="{A7FFB862-43B1-4F07-834A-5710DD66E5AC}" dt="2021-07-21T16:05:27.263" v="1762"/>
          <ac:spMkLst>
            <pc:docMk/>
            <pc:sldMk cId="105712672" sldId="260"/>
            <ac:spMk id="2" creationId="{2FE9C8DB-1A09-4F9B-9272-963AFE86AE4E}"/>
          </ac:spMkLst>
        </pc:spChg>
        <pc:spChg chg="add del mod">
          <ac:chgData name="Dao Minh Khoa" userId="8450484a-4131-490e-8377-b344aaf2d283" providerId="ADAL" clId="{A7FFB862-43B1-4F07-834A-5710DD66E5AC}" dt="2021-07-21T17:45:38.894" v="3183" actId="255"/>
          <ac:spMkLst>
            <pc:docMk/>
            <pc:sldMk cId="105712672" sldId="260"/>
            <ac:spMk id="3" creationId="{15FA1AD3-63F4-4CB0-A289-294F965A54AE}"/>
          </ac:spMkLst>
        </pc:spChg>
      </pc:sldChg>
      <pc:sldChg chg="addSp delSp modSp new del mod">
        <pc:chgData name="Dao Minh Khoa" userId="8450484a-4131-490e-8377-b344aaf2d283" providerId="ADAL" clId="{A7FFB862-43B1-4F07-834A-5710DD66E5AC}" dt="2021-07-21T15:36:55.029" v="1671" actId="2696"/>
        <pc:sldMkLst>
          <pc:docMk/>
          <pc:sldMk cId="3904752708" sldId="260"/>
        </pc:sldMkLst>
        <pc:spChg chg="mod">
          <ac:chgData name="Dao Minh Khoa" userId="8450484a-4131-490e-8377-b344aaf2d283" providerId="ADAL" clId="{A7FFB862-43B1-4F07-834A-5710DD66E5AC}" dt="2021-07-21T15:27:05.541" v="1575" actId="255"/>
          <ac:spMkLst>
            <pc:docMk/>
            <pc:sldMk cId="3904752708" sldId="260"/>
            <ac:spMk id="2" creationId="{478F6BDC-A0BB-45A0-812B-0B0C26532D10}"/>
          </ac:spMkLst>
        </pc:spChg>
        <pc:spChg chg="del mod">
          <ac:chgData name="Dao Minh Khoa" userId="8450484a-4131-490e-8377-b344aaf2d283" providerId="ADAL" clId="{A7FFB862-43B1-4F07-834A-5710DD66E5AC}" dt="2021-07-21T15:22:33.953" v="1400" actId="21"/>
          <ac:spMkLst>
            <pc:docMk/>
            <pc:sldMk cId="3904752708" sldId="260"/>
            <ac:spMk id="3" creationId="{CFD0779A-A5FD-4C76-8C9C-4E4A0E89F152}"/>
          </ac:spMkLst>
        </pc:spChg>
        <pc:spChg chg="add del mod">
          <ac:chgData name="Dao Minh Khoa" userId="8450484a-4131-490e-8377-b344aaf2d283" providerId="ADAL" clId="{A7FFB862-43B1-4F07-834A-5710DD66E5AC}" dt="2021-07-21T15:25:49.431" v="1569" actId="21"/>
          <ac:spMkLst>
            <pc:docMk/>
            <pc:sldMk cId="3904752708" sldId="260"/>
            <ac:spMk id="4" creationId="{542286AC-8B2F-40EA-8205-FCD654C88A9A}"/>
          </ac:spMkLst>
        </pc:spChg>
        <pc:picChg chg="add mod">
          <ac:chgData name="Dao Minh Khoa" userId="8450484a-4131-490e-8377-b344aaf2d283" providerId="ADAL" clId="{A7FFB862-43B1-4F07-834A-5710DD66E5AC}" dt="2021-07-21T15:27:08.708" v="1576" actId="1076"/>
          <ac:picMkLst>
            <pc:docMk/>
            <pc:sldMk cId="3904752708" sldId="260"/>
            <ac:picMk id="6" creationId="{175FEB9C-5562-4D31-AA43-C37E7E4E680A}"/>
          </ac:picMkLst>
        </pc:picChg>
      </pc:sldChg>
      <pc:sldChg chg="addSp delSp modSp new mod">
        <pc:chgData name="Dao Minh Khoa" userId="8450484a-4131-490e-8377-b344aaf2d283" providerId="ADAL" clId="{A7FFB862-43B1-4F07-834A-5710DD66E5AC}" dt="2021-07-21T16:11:37.271" v="1860" actId="14100"/>
        <pc:sldMkLst>
          <pc:docMk/>
          <pc:sldMk cId="294007496" sldId="261"/>
        </pc:sldMkLst>
        <pc:spChg chg="mod">
          <ac:chgData name="Dao Minh Khoa" userId="8450484a-4131-490e-8377-b344aaf2d283" providerId="ADAL" clId="{A7FFB862-43B1-4F07-834A-5710DD66E5AC}" dt="2021-07-21T16:10:16.960" v="1851" actId="2711"/>
          <ac:spMkLst>
            <pc:docMk/>
            <pc:sldMk cId="294007496" sldId="261"/>
            <ac:spMk id="2" creationId="{A2DCF2F2-D156-48F2-9602-72550D4D9B78}"/>
          </ac:spMkLst>
        </pc:spChg>
        <pc:spChg chg="del mod">
          <ac:chgData name="Dao Minh Khoa" userId="8450484a-4131-490e-8377-b344aaf2d283" providerId="ADAL" clId="{A7FFB862-43B1-4F07-834A-5710DD66E5AC}" dt="2021-07-21T16:10:32.915" v="1854" actId="21"/>
          <ac:spMkLst>
            <pc:docMk/>
            <pc:sldMk cId="294007496" sldId="261"/>
            <ac:spMk id="3" creationId="{75D6C66B-FDA3-418D-9999-463B62B6EB36}"/>
          </ac:spMkLst>
        </pc:spChg>
        <pc:picChg chg="add mod">
          <ac:chgData name="Dao Minh Khoa" userId="8450484a-4131-490e-8377-b344aaf2d283" providerId="ADAL" clId="{A7FFB862-43B1-4F07-834A-5710DD66E5AC}" dt="2021-07-21T16:11:37.271" v="1860" actId="14100"/>
          <ac:picMkLst>
            <pc:docMk/>
            <pc:sldMk cId="294007496" sldId="261"/>
            <ac:picMk id="5" creationId="{EAAD064B-7B55-4CEE-AE69-D951F9AA73A8}"/>
          </ac:picMkLst>
        </pc:picChg>
      </pc:sldChg>
      <pc:sldChg chg="addSp delSp modSp new del mod">
        <pc:chgData name="Dao Minh Khoa" userId="8450484a-4131-490e-8377-b344aaf2d283" providerId="ADAL" clId="{A7FFB862-43B1-4F07-834A-5710DD66E5AC}" dt="2021-07-21T15:36:58.088" v="1672" actId="2696"/>
        <pc:sldMkLst>
          <pc:docMk/>
          <pc:sldMk cId="1554326422" sldId="261"/>
        </pc:sldMkLst>
        <pc:spChg chg="mod">
          <ac:chgData name="Dao Minh Khoa" userId="8450484a-4131-490e-8377-b344aaf2d283" providerId="ADAL" clId="{A7FFB862-43B1-4F07-834A-5710DD66E5AC}" dt="2021-07-21T15:30:03.113" v="1664" actId="27636"/>
          <ac:spMkLst>
            <pc:docMk/>
            <pc:sldMk cId="1554326422" sldId="261"/>
            <ac:spMk id="2" creationId="{13D45206-C3BD-4A75-8099-C65E11C87FC6}"/>
          </ac:spMkLst>
        </pc:spChg>
        <pc:spChg chg="del mod">
          <ac:chgData name="Dao Minh Khoa" userId="8450484a-4131-490e-8377-b344aaf2d283" providerId="ADAL" clId="{A7FFB862-43B1-4F07-834A-5710DD66E5AC}" dt="2021-07-21T15:30:37.901" v="1665" actId="21"/>
          <ac:spMkLst>
            <pc:docMk/>
            <pc:sldMk cId="1554326422" sldId="261"/>
            <ac:spMk id="3" creationId="{680B8D50-0F46-412A-BF00-461832CA9D35}"/>
          </ac:spMkLst>
        </pc:spChg>
        <pc:picChg chg="add mod">
          <ac:chgData name="Dao Minh Khoa" userId="8450484a-4131-490e-8377-b344aaf2d283" providerId="ADAL" clId="{A7FFB862-43B1-4F07-834A-5710DD66E5AC}" dt="2021-07-21T15:30:58.298" v="1669" actId="14100"/>
          <ac:picMkLst>
            <pc:docMk/>
            <pc:sldMk cId="1554326422" sldId="261"/>
            <ac:picMk id="5" creationId="{6A54F1E8-FF53-4303-A02D-85801511F8DC}"/>
          </ac:picMkLst>
        </pc:picChg>
      </pc:sldChg>
      <pc:sldChg chg="add del">
        <pc:chgData name="Dao Minh Khoa" userId="8450484a-4131-490e-8377-b344aaf2d283" providerId="ADAL" clId="{A7FFB862-43B1-4F07-834A-5710DD66E5AC}" dt="2021-07-21T15:37:48.164" v="1674"/>
        <pc:sldMkLst>
          <pc:docMk/>
          <pc:sldMk cId="2669846551" sldId="261"/>
        </pc:sldMkLst>
      </pc:sldChg>
      <pc:sldChg chg="modSp new del mod">
        <pc:chgData name="Dao Minh Khoa" userId="8450484a-4131-490e-8377-b344aaf2d283" providerId="ADAL" clId="{A7FFB862-43B1-4F07-834A-5710DD66E5AC}" dt="2021-07-21T16:36:03.084" v="2298" actId="2696"/>
        <pc:sldMkLst>
          <pc:docMk/>
          <pc:sldMk cId="213796556" sldId="262"/>
        </pc:sldMkLst>
        <pc:spChg chg="mod">
          <ac:chgData name="Dao Minh Khoa" userId="8450484a-4131-490e-8377-b344aaf2d283" providerId="ADAL" clId="{A7FFB862-43B1-4F07-834A-5710DD66E5AC}" dt="2021-07-21T16:35:55.325" v="2296" actId="14100"/>
          <ac:spMkLst>
            <pc:docMk/>
            <pc:sldMk cId="213796556" sldId="262"/>
            <ac:spMk id="3" creationId="{5B04924C-B3CB-4D2E-A1D3-A9D186D55A22}"/>
          </ac:spMkLst>
        </pc:spChg>
      </pc:sldChg>
      <pc:sldChg chg="addSp delSp modSp new del mod">
        <pc:chgData name="Dao Minh Khoa" userId="8450484a-4131-490e-8377-b344aaf2d283" providerId="ADAL" clId="{A7FFB862-43B1-4F07-834A-5710DD66E5AC}" dt="2021-07-21T16:35:09.543" v="2292" actId="2696"/>
        <pc:sldMkLst>
          <pc:docMk/>
          <pc:sldMk cId="735003451" sldId="262"/>
        </pc:sldMkLst>
        <pc:spChg chg="mod">
          <ac:chgData name="Dao Minh Khoa" userId="8450484a-4131-490e-8377-b344aaf2d283" providerId="ADAL" clId="{A7FFB862-43B1-4F07-834A-5710DD66E5AC}" dt="2021-07-21T16:28:57.445" v="2012" actId="20577"/>
          <ac:spMkLst>
            <pc:docMk/>
            <pc:sldMk cId="735003451" sldId="262"/>
            <ac:spMk id="2" creationId="{0F59CB20-C513-4FA3-BBA7-FFFC427391B6}"/>
          </ac:spMkLst>
        </pc:spChg>
        <pc:spChg chg="del mod">
          <ac:chgData name="Dao Minh Khoa" userId="8450484a-4131-490e-8377-b344aaf2d283" providerId="ADAL" clId="{A7FFB862-43B1-4F07-834A-5710DD66E5AC}" dt="2021-07-21T16:29:06.386" v="2013" actId="21"/>
          <ac:spMkLst>
            <pc:docMk/>
            <pc:sldMk cId="735003451" sldId="262"/>
            <ac:spMk id="3" creationId="{C2F05D08-1B47-46E4-B290-7A7AE1162D77}"/>
          </ac:spMkLst>
        </pc:spChg>
        <pc:spChg chg="add del mod">
          <ac:chgData name="Dao Minh Khoa" userId="8450484a-4131-490e-8377-b344aaf2d283" providerId="ADAL" clId="{A7FFB862-43B1-4F07-834A-5710DD66E5AC}" dt="2021-07-21T16:31:44.191" v="2022" actId="21"/>
          <ac:spMkLst>
            <pc:docMk/>
            <pc:sldMk cId="735003451" sldId="262"/>
            <ac:spMk id="6" creationId="{81065D82-EEAD-4E7C-AE9F-D7087ED3E894}"/>
          </ac:spMkLst>
        </pc:spChg>
        <pc:spChg chg="add mod">
          <ac:chgData name="Dao Minh Khoa" userId="8450484a-4131-490e-8377-b344aaf2d283" providerId="ADAL" clId="{A7FFB862-43B1-4F07-834A-5710DD66E5AC}" dt="2021-07-21T16:34:52.605" v="2291" actId="1076"/>
          <ac:spMkLst>
            <pc:docMk/>
            <pc:sldMk cId="735003451" sldId="262"/>
            <ac:spMk id="7" creationId="{1495E671-276A-4B45-BD61-7DCD819651E3}"/>
          </ac:spMkLst>
        </pc:spChg>
        <pc:picChg chg="add mod">
          <ac:chgData name="Dao Minh Khoa" userId="8450484a-4131-490e-8377-b344aaf2d283" providerId="ADAL" clId="{A7FFB862-43B1-4F07-834A-5710DD66E5AC}" dt="2021-07-21T16:34:35.661" v="2287" actId="1076"/>
          <ac:picMkLst>
            <pc:docMk/>
            <pc:sldMk cId="735003451" sldId="262"/>
            <ac:picMk id="5" creationId="{69E486D1-FD7C-4D69-9DAD-A126962F36C6}"/>
          </ac:picMkLst>
        </pc:picChg>
      </pc:sldChg>
      <pc:sldChg chg="modSp add mod">
        <pc:chgData name="Dao Minh Khoa" userId="8450484a-4131-490e-8377-b344aaf2d283" providerId="ADAL" clId="{A7FFB862-43B1-4F07-834A-5710DD66E5AC}" dt="2021-07-21T16:36:46.891" v="2305" actId="20577"/>
        <pc:sldMkLst>
          <pc:docMk/>
          <pc:sldMk cId="2468719819" sldId="263"/>
        </pc:sldMkLst>
        <pc:spChg chg="mod">
          <ac:chgData name="Dao Minh Khoa" userId="8450484a-4131-490e-8377-b344aaf2d283" providerId="ADAL" clId="{A7FFB862-43B1-4F07-834A-5710DD66E5AC}" dt="2021-07-21T16:36:46.891" v="2305" actId="20577"/>
          <ac:spMkLst>
            <pc:docMk/>
            <pc:sldMk cId="2468719819" sldId="263"/>
            <ac:spMk id="7" creationId="{1495E671-276A-4B45-BD61-7DCD819651E3}"/>
          </ac:spMkLst>
        </pc:spChg>
      </pc:sldChg>
      <pc:sldChg chg="add del">
        <pc:chgData name="Dao Minh Khoa" userId="8450484a-4131-490e-8377-b344aaf2d283" providerId="ADAL" clId="{A7FFB862-43B1-4F07-834A-5710DD66E5AC}" dt="2021-07-21T16:35:47.320" v="2295"/>
        <pc:sldMkLst>
          <pc:docMk/>
          <pc:sldMk cId="3465987227" sldId="263"/>
        </pc:sldMkLst>
      </pc:sldChg>
      <pc:sldChg chg="addSp delSp modSp new mod">
        <pc:chgData name="Dao Minh Khoa" userId="8450484a-4131-490e-8377-b344aaf2d283" providerId="ADAL" clId="{A7FFB862-43B1-4F07-834A-5710DD66E5AC}" dt="2021-07-21T17:10:12.941" v="2370" actId="14100"/>
        <pc:sldMkLst>
          <pc:docMk/>
          <pc:sldMk cId="3241225828" sldId="264"/>
        </pc:sldMkLst>
        <pc:spChg chg="mod">
          <ac:chgData name="Dao Minh Khoa" userId="8450484a-4131-490e-8377-b344aaf2d283" providerId="ADAL" clId="{A7FFB862-43B1-4F07-834A-5710DD66E5AC}" dt="2021-07-21T17:10:12.941" v="2370" actId="14100"/>
          <ac:spMkLst>
            <pc:docMk/>
            <pc:sldMk cId="3241225828" sldId="264"/>
            <ac:spMk id="2" creationId="{7084106B-8E3D-4405-8BC6-7E0F9B47D1A1}"/>
          </ac:spMkLst>
        </pc:spChg>
        <pc:spChg chg="del">
          <ac:chgData name="Dao Minh Khoa" userId="8450484a-4131-490e-8377-b344aaf2d283" providerId="ADAL" clId="{A7FFB862-43B1-4F07-834A-5710DD66E5AC}" dt="2021-07-21T17:07:29.426" v="2357" actId="21"/>
          <ac:spMkLst>
            <pc:docMk/>
            <pc:sldMk cId="3241225828" sldId="264"/>
            <ac:spMk id="3" creationId="{ABEFA107-ECDB-48BD-9059-E11E462B8574}"/>
          </ac:spMkLst>
        </pc:spChg>
        <pc:picChg chg="add mod">
          <ac:chgData name="Dao Minh Khoa" userId="8450484a-4131-490e-8377-b344aaf2d283" providerId="ADAL" clId="{A7FFB862-43B1-4F07-834A-5710DD66E5AC}" dt="2021-07-21T17:08:43.885" v="2363" actId="1076"/>
          <ac:picMkLst>
            <pc:docMk/>
            <pc:sldMk cId="3241225828" sldId="264"/>
            <ac:picMk id="5" creationId="{A2C0D2B2-E2E3-4A13-B2A1-9D04760ACF04}"/>
          </ac:picMkLst>
        </pc:picChg>
      </pc:sldChg>
      <pc:sldChg chg="addSp modSp new mod">
        <pc:chgData name="Dao Minh Khoa" userId="8450484a-4131-490e-8377-b344aaf2d283" providerId="ADAL" clId="{A7FFB862-43B1-4F07-834A-5710DD66E5AC}" dt="2021-07-21T17:33:15.539" v="2897" actId="14100"/>
        <pc:sldMkLst>
          <pc:docMk/>
          <pc:sldMk cId="3095791777" sldId="265"/>
        </pc:sldMkLst>
        <pc:spChg chg="mod">
          <ac:chgData name="Dao Minh Khoa" userId="8450484a-4131-490e-8377-b344aaf2d283" providerId="ADAL" clId="{A7FFB862-43B1-4F07-834A-5710DD66E5AC}" dt="2021-07-21T17:16:43.771" v="2389" actId="20577"/>
          <ac:spMkLst>
            <pc:docMk/>
            <pc:sldMk cId="3095791777" sldId="265"/>
            <ac:spMk id="2" creationId="{326BC5FC-CE95-41F5-8412-E9C301FD083A}"/>
          </ac:spMkLst>
        </pc:spChg>
        <pc:spChg chg="mod">
          <ac:chgData name="Dao Minh Khoa" userId="8450484a-4131-490e-8377-b344aaf2d283" providerId="ADAL" clId="{A7FFB862-43B1-4F07-834A-5710DD66E5AC}" dt="2021-07-21T17:29:10.141" v="2840" actId="14100"/>
          <ac:spMkLst>
            <pc:docMk/>
            <pc:sldMk cId="3095791777" sldId="265"/>
            <ac:spMk id="3" creationId="{0270FE15-973F-4DE2-A072-5AD85414704D}"/>
          </ac:spMkLst>
        </pc:spChg>
        <pc:spChg chg="add mod">
          <ac:chgData name="Dao Minh Khoa" userId="8450484a-4131-490e-8377-b344aaf2d283" providerId="ADAL" clId="{A7FFB862-43B1-4F07-834A-5710DD66E5AC}" dt="2021-07-21T17:32:24.658" v="2889" actId="255"/>
          <ac:spMkLst>
            <pc:docMk/>
            <pc:sldMk cId="3095791777" sldId="265"/>
            <ac:spMk id="4" creationId="{E971B430-A59C-4222-B78D-2A375F999B5E}"/>
          </ac:spMkLst>
        </pc:spChg>
        <pc:picChg chg="add mod">
          <ac:chgData name="Dao Minh Khoa" userId="8450484a-4131-490e-8377-b344aaf2d283" providerId="ADAL" clId="{A7FFB862-43B1-4F07-834A-5710DD66E5AC}" dt="2021-07-21T17:33:15.539" v="2897" actId="14100"/>
          <ac:picMkLst>
            <pc:docMk/>
            <pc:sldMk cId="3095791777" sldId="265"/>
            <ac:picMk id="6" creationId="{77C8151D-331D-4F98-86B5-4F882579F3ED}"/>
          </ac:picMkLst>
        </pc:picChg>
      </pc:sldChg>
      <pc:sldChg chg="addSp delSp modSp new mod">
        <pc:chgData name="Dao Minh Khoa" userId="8450484a-4131-490e-8377-b344aaf2d283" providerId="ADAL" clId="{A7FFB862-43B1-4F07-834A-5710DD66E5AC}" dt="2021-07-21T17:37:42" v="2956" actId="14100"/>
        <pc:sldMkLst>
          <pc:docMk/>
          <pc:sldMk cId="2490459756" sldId="266"/>
        </pc:sldMkLst>
        <pc:spChg chg="mod">
          <ac:chgData name="Dao Minh Khoa" userId="8450484a-4131-490e-8377-b344aaf2d283" providerId="ADAL" clId="{A7FFB862-43B1-4F07-834A-5710DD66E5AC}" dt="2021-07-21T17:36:36.927" v="2948" actId="2711"/>
          <ac:spMkLst>
            <pc:docMk/>
            <pc:sldMk cId="2490459756" sldId="266"/>
            <ac:spMk id="2" creationId="{C71469E2-2F9A-4FFE-8518-30A08260B2FB}"/>
          </ac:spMkLst>
        </pc:spChg>
        <pc:spChg chg="del">
          <ac:chgData name="Dao Minh Khoa" userId="8450484a-4131-490e-8377-b344aaf2d283" providerId="ADAL" clId="{A7FFB862-43B1-4F07-834A-5710DD66E5AC}" dt="2021-07-21T17:36:45.995" v="2949" actId="21"/>
          <ac:spMkLst>
            <pc:docMk/>
            <pc:sldMk cId="2490459756" sldId="266"/>
            <ac:spMk id="3" creationId="{7CF4EA23-6FFE-4D6B-A14A-5EF14EC471EC}"/>
          </ac:spMkLst>
        </pc:spChg>
        <pc:picChg chg="add mod">
          <ac:chgData name="Dao Minh Khoa" userId="8450484a-4131-490e-8377-b344aaf2d283" providerId="ADAL" clId="{A7FFB862-43B1-4F07-834A-5710DD66E5AC}" dt="2021-07-21T17:37:42" v="2956" actId="14100"/>
          <ac:picMkLst>
            <pc:docMk/>
            <pc:sldMk cId="2490459756" sldId="266"/>
            <ac:picMk id="5" creationId="{692E9EEE-C051-453A-BE59-B6350DF7BA4A}"/>
          </ac:picMkLst>
        </pc:picChg>
      </pc:sldChg>
      <pc:sldChg chg="addSp modSp new mod">
        <pc:chgData name="Dao Minh Khoa" userId="8450484a-4131-490e-8377-b344aaf2d283" providerId="ADAL" clId="{A7FFB862-43B1-4F07-834A-5710DD66E5AC}" dt="2021-07-21T17:46:07.581" v="3186" actId="14100"/>
        <pc:sldMkLst>
          <pc:docMk/>
          <pc:sldMk cId="4217849443" sldId="267"/>
        </pc:sldMkLst>
        <pc:spChg chg="mod">
          <ac:chgData name="Dao Minh Khoa" userId="8450484a-4131-490e-8377-b344aaf2d283" providerId="ADAL" clId="{A7FFB862-43B1-4F07-834A-5710DD66E5AC}" dt="2021-07-21T17:40:13.892" v="3014" actId="20577"/>
          <ac:spMkLst>
            <pc:docMk/>
            <pc:sldMk cId="4217849443" sldId="267"/>
            <ac:spMk id="2" creationId="{C3B6F8D1-E45E-4019-AF2D-EF61194DC761}"/>
          </ac:spMkLst>
        </pc:spChg>
        <pc:spChg chg="mod">
          <ac:chgData name="Dao Minh Khoa" userId="8450484a-4131-490e-8377-b344aaf2d283" providerId="ADAL" clId="{A7FFB862-43B1-4F07-834A-5710DD66E5AC}" dt="2021-07-21T17:46:04.005" v="3185" actId="14100"/>
          <ac:spMkLst>
            <pc:docMk/>
            <pc:sldMk cId="4217849443" sldId="267"/>
            <ac:spMk id="3" creationId="{65F83374-7443-4F80-B5CB-6548A7D4CF5E}"/>
          </ac:spMkLst>
        </pc:spChg>
        <pc:picChg chg="add mod">
          <ac:chgData name="Dao Minh Khoa" userId="8450484a-4131-490e-8377-b344aaf2d283" providerId="ADAL" clId="{A7FFB862-43B1-4F07-834A-5710DD66E5AC}" dt="2021-07-21T17:46:07.581" v="3186" actId="14100"/>
          <ac:picMkLst>
            <pc:docMk/>
            <pc:sldMk cId="4217849443" sldId="267"/>
            <ac:picMk id="5" creationId="{5387A6C3-9EEC-4224-BB5B-1380A497FD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64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25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1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4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2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6B90-3F36-4EFD-A84E-F514937551F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E1E4-EBB0-430F-94A2-E50AED9D8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CCDB-AC64-4B55-8A40-298C2ABAC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390" y="569119"/>
            <a:ext cx="8803309" cy="1358901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vi-VN" sz="3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TRƯỜNG ĐẠI HỌC THỦY LỢI</a:t>
            </a:r>
            <a:br>
              <a:rPr lang="vi-VN" sz="30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vi-VN" sz="3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sz="3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vi-VN" sz="3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Khoa Công Nghệ Thông Tin</a:t>
            </a: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6F57A-7C11-4270-98B1-65BC9EAC3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372" y="2169799"/>
            <a:ext cx="8909328" cy="3784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b="1" i="0" u="none" strike="noStrike" noProof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  <a:endParaRPr lang="en-US" sz="3000" b="1" i="0" u="none" strike="noStrike" noProof="1">
              <a:solidFill>
                <a:srgbClr val="E483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Vector space classification</a:t>
            </a:r>
          </a:p>
          <a:p>
            <a:r>
              <a:rPr 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i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Nhóm 13: </a:t>
            </a:r>
          </a:p>
          <a:p>
            <a:pPr lvl="8" algn="just"/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Đào Minh Khoa – 18501061430 – 60TH1</a:t>
            </a:r>
          </a:p>
          <a:p>
            <a:pPr lvl="8" algn="just"/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Nguyễn Quốc Hiệu– 18501061562 – 60TH1</a:t>
            </a:r>
          </a:p>
          <a:p>
            <a:pPr lvl="8" algn="just"/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Tô Văn Tuấn – 1851171365 – 60PM1</a:t>
            </a:r>
          </a:p>
          <a:p>
            <a:pPr algn="just"/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u="sng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  <a:r>
              <a:rPr lang="en-US" sz="20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Nguyễn Mạnh Hiển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318BA-79B4-4B43-BDC4-50181445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1" y="569119"/>
            <a:ext cx="1909970" cy="12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8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69E2-2F9A-4FFE-8518-30A08260B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746" y="115199"/>
            <a:ext cx="8791575" cy="494402"/>
          </a:xfrm>
        </p:spPr>
        <p:txBody>
          <a:bodyPr>
            <a:normAutofit/>
          </a:bodyPr>
          <a:lstStyle/>
          <a:p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cap="none" err="1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en-US" sz="2250" cap="none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r>
              <a:rPr lang="en-US" sz="2250" cap="none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E9EEE-C051-453A-BE59-B6350DF7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46" y="1099663"/>
            <a:ext cx="8367506" cy="410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79F15D0-CFFC-4D63-8078-AE083D24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027" y="1149626"/>
            <a:ext cx="8791575" cy="437653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vector,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vector,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DA9103E-26EA-4B9A-9632-EB9ECB26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44" y="671789"/>
            <a:ext cx="8791575" cy="477837"/>
          </a:xfrm>
        </p:spPr>
        <p:txBody>
          <a:bodyPr>
            <a:normAutofit/>
          </a:bodyPr>
          <a:lstStyle/>
          <a:p>
            <a:r>
              <a:rPr lang="en-US" sz="2800"/>
              <a:t>TỔNG QUAN VỀ KHÔNG GIAN VECTOR</a:t>
            </a:r>
          </a:p>
        </p:txBody>
      </p:sp>
    </p:spTree>
    <p:extLst>
      <p:ext uri="{BB962C8B-B14F-4D97-AF65-F5344CB8AC3E}">
        <p14:creationId xmlns:p14="http://schemas.microsoft.com/office/powerpoint/2010/main" val="119187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AAC5-58AB-437D-B1C6-3A370B3E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02" y="305561"/>
            <a:ext cx="8791575" cy="476318"/>
          </a:xfrm>
        </p:spPr>
        <p:txBody>
          <a:bodyPr>
            <a:normAutofit/>
          </a:bodyPr>
          <a:lstStyle/>
          <a:p>
            <a:r>
              <a:rPr lang="en-US" sz="2800" err="1"/>
              <a:t>Phân</a:t>
            </a:r>
            <a:r>
              <a:rPr lang="en-US" sz="2800"/>
              <a:t> </a:t>
            </a:r>
            <a:r>
              <a:rPr lang="en-US" sz="2800" err="1"/>
              <a:t>loại</a:t>
            </a:r>
            <a:r>
              <a:rPr lang="en-US" sz="2800"/>
              <a:t> </a:t>
            </a:r>
            <a:r>
              <a:rPr lang="en-US" sz="2800" err="1"/>
              <a:t>không</a:t>
            </a:r>
            <a:r>
              <a:rPr lang="en-US" sz="2800"/>
              <a:t> </a:t>
            </a:r>
            <a:r>
              <a:rPr lang="en-US" sz="2800" err="1"/>
              <a:t>gian</a:t>
            </a:r>
            <a:r>
              <a:rPr lang="en-US" sz="2800"/>
              <a:t> vector </a:t>
            </a:r>
            <a:r>
              <a:rPr lang="en-US" sz="2800" err="1"/>
              <a:t>thành</a:t>
            </a:r>
            <a:r>
              <a:rPr lang="en-US" sz="2800"/>
              <a:t> 3 </a:t>
            </a:r>
            <a:r>
              <a:rPr lang="en-US" sz="2800" err="1"/>
              <a:t>lớp</a:t>
            </a:r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0D811-B856-43A7-9713-5BF736557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76" y="1129747"/>
            <a:ext cx="8693426" cy="45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0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C8DB-1A09-4F9B-9272-963AFE86A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006" y="141702"/>
            <a:ext cx="8791575" cy="520907"/>
          </a:xfrm>
        </p:spPr>
        <p:txBody>
          <a:bodyPr>
            <a:normAutofit/>
          </a:bodyPr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Rocchio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A1AD3-63F4-4CB0-A289-294F965A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0007" y="1031115"/>
            <a:ext cx="9189142" cy="461431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(prototype)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(training document)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véctơ không phụ thuộc chiều dài của chúng.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cap="none">
                <a:latin typeface="Times New Roman" panose="02020603050405020304" pitchFamily="18" charset="0"/>
                <a:cs typeface="Times New Roman" panose="02020603050405020304" pitchFamily="18" charset="0"/>
              </a:rPr>
              <a:t>Gán mỗi văn bản kiểm thử (test document) cho lớp văn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>
                <a:latin typeface="Times New Roman" panose="02020603050405020304" pitchFamily="18" charset="0"/>
                <a:cs typeface="Times New Roman" panose="02020603050405020304" pitchFamily="18" charset="0"/>
              </a:rPr>
              <a:t>bản có vector nguyên mẫu giống nó nhất theo độ đo</a:t>
            </a: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tương tự côsin.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F2F2-D156-48F2-9602-72550D4D9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493" y="154954"/>
            <a:ext cx="8791575" cy="507655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Rocchio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064B-7B55-4CEE-AE69-D951F9AA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93" y="1160548"/>
            <a:ext cx="8791575" cy="44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F8D1-E45E-4019-AF2D-EF61194DC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250" y="0"/>
            <a:ext cx="8791575" cy="662609"/>
          </a:xfrm>
        </p:spPr>
        <p:txBody>
          <a:bodyPr>
            <a:normAutofit/>
          </a:bodyPr>
          <a:lstStyle/>
          <a:p>
            <a:r>
              <a:rPr lang="en-US" sz="225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Rocchio</a:t>
            </a:r>
            <a:endParaRPr lang="en-US" sz="22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83374-7443-4F80-B5CB-6548A7D4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0250" y="4823791"/>
            <a:ext cx="8791575" cy="1427162"/>
          </a:xfrm>
        </p:spPr>
        <p:txBody>
          <a:bodyPr/>
          <a:lstStyle/>
          <a:p>
            <a:r>
              <a:rPr lang="en-US" cap="none"/>
              <a:t>Khi </a:t>
            </a:r>
            <a:r>
              <a:rPr lang="en-US" cap="none" err="1"/>
              <a:t>một</a:t>
            </a:r>
            <a:r>
              <a:rPr lang="en-US" cap="none"/>
              <a:t> </a:t>
            </a:r>
            <a:r>
              <a:rPr lang="en-US" cap="none" err="1"/>
              <a:t>lớp</a:t>
            </a:r>
            <a:r>
              <a:rPr lang="en-US" cap="none"/>
              <a:t> </a:t>
            </a:r>
            <a:r>
              <a:rPr lang="en-US" cap="none" err="1"/>
              <a:t>có</a:t>
            </a:r>
            <a:r>
              <a:rPr lang="en-US" cap="none"/>
              <a:t> </a:t>
            </a:r>
            <a:r>
              <a:rPr lang="en-US" cap="none" err="1"/>
              <a:t>nhiều</a:t>
            </a:r>
            <a:r>
              <a:rPr lang="en-US" cap="none"/>
              <a:t> </a:t>
            </a:r>
            <a:r>
              <a:rPr lang="en-US" cap="none" err="1"/>
              <a:t>cụm</a:t>
            </a:r>
            <a:r>
              <a:rPr lang="en-US" cap="none"/>
              <a:t> </a:t>
            </a:r>
            <a:r>
              <a:rPr lang="en-US" cap="none" err="1"/>
              <a:t>nằm</a:t>
            </a:r>
            <a:r>
              <a:rPr lang="en-US" cap="none"/>
              <a:t> </a:t>
            </a:r>
            <a:r>
              <a:rPr lang="en-US" cap="none" err="1"/>
              <a:t>rải</a:t>
            </a:r>
            <a:r>
              <a:rPr lang="en-US" cap="none"/>
              <a:t> </a:t>
            </a:r>
            <a:r>
              <a:rPr lang="en-US" cap="none" err="1"/>
              <a:t>rác</a:t>
            </a:r>
            <a:r>
              <a:rPr lang="en-US" cap="none"/>
              <a:t> (</a:t>
            </a:r>
            <a:r>
              <a:rPr lang="en-US" cap="none" err="1"/>
              <a:t>không</a:t>
            </a:r>
            <a:r>
              <a:rPr lang="en-US" cap="none"/>
              <a:t> </a:t>
            </a:r>
            <a:r>
              <a:rPr lang="en-US" cap="none" err="1"/>
              <a:t>tập</a:t>
            </a:r>
            <a:r>
              <a:rPr lang="en-US" cap="none"/>
              <a:t> </a:t>
            </a:r>
            <a:r>
              <a:rPr lang="en-US" cap="none" err="1"/>
              <a:t>trung</a:t>
            </a:r>
            <a:r>
              <a:rPr lang="en-US" cap="none"/>
              <a:t> </a:t>
            </a:r>
            <a:r>
              <a:rPr lang="en-US" cap="none" err="1"/>
              <a:t>một</a:t>
            </a:r>
            <a:r>
              <a:rPr lang="en-US" cap="none"/>
              <a:t> </a:t>
            </a:r>
            <a:r>
              <a:rPr lang="en-US" cap="none" err="1"/>
              <a:t>chỗ</a:t>
            </a:r>
            <a:r>
              <a:rPr lang="en-US" cap="none"/>
              <a:t>) </a:t>
            </a:r>
            <a:r>
              <a:rPr lang="en-US" cap="none" err="1"/>
              <a:t>thì</a:t>
            </a:r>
            <a:r>
              <a:rPr lang="en-US" cap="none"/>
              <a:t> </a:t>
            </a:r>
            <a:r>
              <a:rPr lang="en-US" cap="none" err="1"/>
              <a:t>thuật</a:t>
            </a:r>
            <a:r>
              <a:rPr lang="en-US" cap="none"/>
              <a:t> </a:t>
            </a:r>
            <a:r>
              <a:rPr lang="en-US" cap="none" err="1"/>
              <a:t>toán</a:t>
            </a:r>
            <a:r>
              <a:rPr lang="en-US" cap="none"/>
              <a:t> </a:t>
            </a:r>
            <a:r>
              <a:rPr lang="en-US" cap="none" err="1"/>
              <a:t>Rocchio</a:t>
            </a:r>
            <a:r>
              <a:rPr lang="en-US" cap="none"/>
              <a:t> </a:t>
            </a:r>
            <a:r>
              <a:rPr lang="en-US" cap="none" err="1"/>
              <a:t>không</a:t>
            </a:r>
            <a:r>
              <a:rPr lang="en-US" cap="none"/>
              <a:t> </a:t>
            </a:r>
            <a:r>
              <a:rPr lang="en-US" cap="none" err="1"/>
              <a:t>giải</a:t>
            </a:r>
            <a:r>
              <a:rPr lang="en-US" cap="none"/>
              <a:t> </a:t>
            </a:r>
            <a:r>
              <a:rPr lang="en-US" cap="none" err="1"/>
              <a:t>quyết</a:t>
            </a:r>
            <a:r>
              <a:rPr lang="en-US" cap="none"/>
              <a:t> </a:t>
            </a:r>
            <a:r>
              <a:rPr lang="en-US" cap="none" err="1"/>
              <a:t>được</a:t>
            </a:r>
            <a:endParaRPr lang="en-US" cap="none"/>
          </a:p>
          <a:p>
            <a:r>
              <a:rPr lang="en-US" cap="none"/>
              <a:t>=&gt; </a:t>
            </a:r>
            <a:r>
              <a:rPr lang="en-US" cap="none" err="1"/>
              <a:t>dùng</a:t>
            </a:r>
            <a:r>
              <a:rPr lang="en-US" cap="none"/>
              <a:t> k </a:t>
            </a:r>
            <a:r>
              <a:rPr lang="en-US" cap="none" err="1"/>
              <a:t>láng</a:t>
            </a:r>
            <a:r>
              <a:rPr lang="en-US" cap="none"/>
              <a:t> </a:t>
            </a:r>
            <a:r>
              <a:rPr lang="en-US" cap="none" err="1"/>
              <a:t>giềng</a:t>
            </a:r>
            <a:r>
              <a:rPr lang="en-US" cap="none"/>
              <a:t> </a:t>
            </a:r>
            <a:r>
              <a:rPr lang="en-US" cap="none" err="1"/>
              <a:t>gần</a:t>
            </a:r>
            <a:r>
              <a:rPr lang="en-US" cap="none"/>
              <a:t> </a:t>
            </a:r>
            <a:r>
              <a:rPr lang="en-US" cap="none" err="1"/>
              <a:t>nhất</a:t>
            </a:r>
            <a:r>
              <a:rPr lang="en-US" cap="none"/>
              <a:t>(</a:t>
            </a:r>
            <a:r>
              <a:rPr lang="en-US" cap="none" err="1"/>
              <a:t>kNN</a:t>
            </a:r>
            <a:r>
              <a:rPr lang="en-US" cap="none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7A6C3-9EEC-4224-BB5B-1380A497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50" y="886124"/>
            <a:ext cx="8606046" cy="36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4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CB20-C513-4FA3-BBA7-FFFC4273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39" y="251790"/>
            <a:ext cx="9905998" cy="503583"/>
          </a:xfrm>
        </p:spPr>
        <p:txBody>
          <a:bodyPr>
            <a:normAutofit/>
          </a:bodyPr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(centroid)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486D1-FD7C-4D69-9DAD-A126962F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82" y="1416108"/>
            <a:ext cx="4258269" cy="1562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5E671-276A-4B45-BD61-7DCD819651E3}"/>
              </a:ext>
            </a:extLst>
          </p:cNvPr>
          <p:cNvSpPr txBox="1"/>
          <p:nvPr/>
        </p:nvSpPr>
        <p:spPr>
          <a:xfrm>
            <a:off x="4187688" y="3429000"/>
            <a:ext cx="671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Dc: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v(d):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246871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106B-8E3D-4405-8BC6-7E0F9B47D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746" y="212795"/>
            <a:ext cx="8791575" cy="635344"/>
          </a:xfrm>
        </p:spPr>
        <p:txBody>
          <a:bodyPr>
            <a:noAutofit/>
          </a:bodyPr>
          <a:lstStyle/>
          <a:p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Rocchio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50">
                <a:latin typeface="Arial" panose="020B0604020202020204" pitchFamily="34" charset="0"/>
                <a:cs typeface="Arial" panose="020B0604020202020204" pitchFamily="34" charset="0"/>
              </a:rPr>
              <a:t>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0D2B2-E2E3-4A13-B2A1-9D04760A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46" y="1163045"/>
            <a:ext cx="9202393" cy="41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2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C5FC-CE95-41F5-8412-E9C301FD0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109" y="172279"/>
            <a:ext cx="8791575" cy="622852"/>
          </a:xfrm>
        </p:spPr>
        <p:txBody>
          <a:bodyPr>
            <a:noAutofit/>
          </a:bodyPr>
          <a:lstStyle/>
          <a:p>
            <a:r>
              <a:rPr lang="en-US" sz="2250"/>
              <a:t>K </a:t>
            </a:r>
            <a:r>
              <a:rPr lang="en-US" sz="2250" err="1"/>
              <a:t>láng</a:t>
            </a:r>
            <a:r>
              <a:rPr lang="en-US" sz="2250"/>
              <a:t> </a:t>
            </a:r>
            <a:r>
              <a:rPr lang="en-US" sz="2250" err="1"/>
              <a:t>giềng</a:t>
            </a:r>
            <a:r>
              <a:rPr lang="en-US" sz="2250"/>
              <a:t> </a:t>
            </a:r>
            <a:r>
              <a:rPr lang="en-US" sz="2250" err="1"/>
              <a:t>gần</a:t>
            </a:r>
            <a:r>
              <a:rPr lang="en-US" sz="2250"/>
              <a:t> </a:t>
            </a:r>
            <a:r>
              <a:rPr lang="en-US" sz="2250" err="1"/>
              <a:t>nhất</a:t>
            </a:r>
            <a:r>
              <a:rPr lang="en-US" sz="2250"/>
              <a:t> (KNN)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0FE15-973F-4DE2-A072-5AD85414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108" y="1073426"/>
            <a:ext cx="8791575" cy="19745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cap="none" err="1"/>
              <a:t>kNN</a:t>
            </a:r>
            <a:r>
              <a:rPr lang="en-US" cap="none"/>
              <a:t> : k Nearest Neighbor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err="1"/>
              <a:t>Dùng</a:t>
            </a:r>
            <a:r>
              <a:rPr lang="en-US" cap="none"/>
              <a:t> </a:t>
            </a:r>
            <a:r>
              <a:rPr lang="en-US" cap="none" err="1"/>
              <a:t>để</a:t>
            </a:r>
            <a:r>
              <a:rPr lang="en-US" cap="none"/>
              <a:t> </a:t>
            </a:r>
            <a:r>
              <a:rPr lang="en-US" cap="none" err="1"/>
              <a:t>phân</a:t>
            </a:r>
            <a:r>
              <a:rPr lang="en-US" cap="none"/>
              <a:t> </a:t>
            </a:r>
            <a:r>
              <a:rPr lang="en-US" cap="none" err="1"/>
              <a:t>loại</a:t>
            </a:r>
            <a:r>
              <a:rPr lang="en-US" cap="none"/>
              <a:t> </a:t>
            </a:r>
            <a:r>
              <a:rPr lang="en-US" cap="none" err="1"/>
              <a:t>một</a:t>
            </a:r>
            <a:r>
              <a:rPr lang="en-US" cap="none"/>
              <a:t> </a:t>
            </a:r>
            <a:r>
              <a:rPr lang="en-US" cap="none" err="1"/>
              <a:t>văn</a:t>
            </a:r>
            <a:r>
              <a:rPr lang="en-US" cap="none"/>
              <a:t> </a:t>
            </a:r>
            <a:r>
              <a:rPr lang="en-US" cap="none" err="1"/>
              <a:t>bản</a:t>
            </a:r>
            <a:r>
              <a:rPr lang="en-US" cap="none"/>
              <a:t> 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err="1"/>
              <a:t>Xác</a:t>
            </a:r>
            <a:r>
              <a:rPr lang="en-US" cap="none"/>
              <a:t> </a:t>
            </a:r>
            <a:r>
              <a:rPr lang="en-US" cap="none" err="1"/>
              <a:t>định</a:t>
            </a:r>
            <a:r>
              <a:rPr lang="en-US" cap="none"/>
              <a:t> k </a:t>
            </a:r>
            <a:r>
              <a:rPr lang="en-US" cap="none" err="1"/>
              <a:t>láng</a:t>
            </a:r>
            <a:r>
              <a:rPr lang="en-US" cap="none"/>
              <a:t> </a:t>
            </a:r>
            <a:r>
              <a:rPr lang="en-US" cap="none" err="1"/>
              <a:t>giềng</a:t>
            </a:r>
            <a:r>
              <a:rPr lang="en-US" cap="none"/>
              <a:t> </a:t>
            </a:r>
            <a:r>
              <a:rPr lang="en-US" cap="none" err="1"/>
              <a:t>gần</a:t>
            </a:r>
            <a:r>
              <a:rPr lang="en-US" cap="none"/>
              <a:t> </a:t>
            </a:r>
            <a:r>
              <a:rPr lang="en-US" cap="none" err="1"/>
              <a:t>nhất</a:t>
            </a:r>
            <a:r>
              <a:rPr lang="en-US" cap="none"/>
              <a:t> </a:t>
            </a:r>
            <a:r>
              <a:rPr lang="en-US" cap="none" err="1"/>
              <a:t>của</a:t>
            </a:r>
            <a:r>
              <a:rPr lang="en-US" cap="none"/>
              <a:t> 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err="1"/>
              <a:t>Chọn</a:t>
            </a:r>
            <a:r>
              <a:rPr lang="en-US" cap="none"/>
              <a:t> </a:t>
            </a:r>
            <a:r>
              <a:rPr lang="en-US" cap="none" err="1"/>
              <a:t>lớp</a:t>
            </a:r>
            <a:r>
              <a:rPr lang="en-US" cap="none"/>
              <a:t> </a:t>
            </a:r>
            <a:r>
              <a:rPr lang="en-US" cap="none" err="1"/>
              <a:t>xuất</a:t>
            </a:r>
            <a:r>
              <a:rPr lang="en-US" cap="none"/>
              <a:t> </a:t>
            </a:r>
            <a:r>
              <a:rPr lang="en-US" cap="none" err="1"/>
              <a:t>hiện</a:t>
            </a:r>
            <a:r>
              <a:rPr lang="en-US" cap="none"/>
              <a:t> </a:t>
            </a:r>
            <a:r>
              <a:rPr lang="en-US" cap="none" err="1"/>
              <a:t>nhiều</a:t>
            </a:r>
            <a:r>
              <a:rPr lang="en-US" cap="none"/>
              <a:t> </a:t>
            </a:r>
            <a:r>
              <a:rPr lang="en-US" cap="none" err="1"/>
              <a:t>nhất</a:t>
            </a:r>
            <a:r>
              <a:rPr lang="en-US" cap="none"/>
              <a:t> </a:t>
            </a:r>
            <a:r>
              <a:rPr lang="en-US" cap="none" err="1"/>
              <a:t>là</a:t>
            </a:r>
            <a:r>
              <a:rPr lang="en-US" cap="none"/>
              <a:t> </a:t>
            </a:r>
            <a:r>
              <a:rPr lang="en-US" cap="none" err="1"/>
              <a:t>nhãn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1B430-A59C-4222-B78D-2A375F999B5E}"/>
              </a:ext>
            </a:extLst>
          </p:cNvPr>
          <p:cNvSpPr txBox="1"/>
          <p:nvPr/>
        </p:nvSpPr>
        <p:spPr>
          <a:xfrm>
            <a:off x="1815547" y="3326295"/>
            <a:ext cx="1762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k =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8151D-331D-4F98-86B5-4F882579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434" y="3326294"/>
            <a:ext cx="6585019" cy="33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91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294</TotalTime>
  <Words>435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Tw Cen MT</vt:lpstr>
      <vt:lpstr>Wingdings</vt:lpstr>
      <vt:lpstr>Circuit</vt:lpstr>
      <vt:lpstr>TRƯỜNG ĐẠI HỌC THỦY LỢI          Khoa Công Nghệ Thông Tin</vt:lpstr>
      <vt:lpstr>TỔNG QUAN VỀ KHÔNG GIAN VECTOR</vt:lpstr>
      <vt:lpstr>Phân loại không gian vector thành 3 lớp</vt:lpstr>
      <vt:lpstr>Thuật toán phân loại văn bản Rocchio</vt:lpstr>
      <vt:lpstr>Minh họa thuật toán Rocchio</vt:lpstr>
      <vt:lpstr>Vấn đề với thuật toán Rocchio</vt:lpstr>
      <vt:lpstr>Cách xác định tâm(centroid) của một lớp</vt:lpstr>
      <vt:lpstr>Thuật toán Rocchio(phần huấn luyện và phần test)</vt:lpstr>
      <vt:lpstr>K láng giềng gần nhất (KNN)</vt:lpstr>
      <vt:lpstr>Thuật toán kNN(phần huấn luyện và phần test)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TRƯỜNG ĐẠI HỌC THỦY LỢI          Khoa Công Nghệ Thông Tin</dc:title>
  <dc:creator>Dao Minh Khoa</dc:creator>
  <cp:lastModifiedBy>Dao Minh Khoa</cp:lastModifiedBy>
  <cp:revision>16</cp:revision>
  <dcterms:created xsi:type="dcterms:W3CDTF">2021-07-20T09:11:42Z</dcterms:created>
  <dcterms:modified xsi:type="dcterms:W3CDTF">2021-07-21T17:56:40Z</dcterms:modified>
</cp:coreProperties>
</file>