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6E1DC41-A6A6-49D1-B8AF-57A57F53464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19415C-3307-48DF-A892-C393E6C0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9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3371-908C-4F58-FC53-9DF65D057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F120-A140-C8FF-63BC-C9C8980E4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B9C63-3F2C-D6FA-9CC4-14986CFFCAFA}"/>
              </a:ext>
            </a:extLst>
          </p:cNvPr>
          <p:cNvSpPr txBox="1"/>
          <p:nvPr/>
        </p:nvSpPr>
        <p:spPr>
          <a:xfrm>
            <a:off x="2474258" y="4287572"/>
            <a:ext cx="7243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Huong Giang</a:t>
            </a: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Phuong Thao</a:t>
            </a:r>
            <a:endParaRPr lang="en-US" sz="2200" b="1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6D9DC-4169-7DF5-1779-E047C035B70B}"/>
              </a:ext>
            </a:extLst>
          </p:cNvPr>
          <p:cNvSpPr txBox="1"/>
          <p:nvPr/>
        </p:nvSpPr>
        <p:spPr>
          <a:xfrm>
            <a:off x="2711822" y="5593259"/>
            <a:ext cx="6768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and everyone for watching our group's video!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4D371-30EF-18AA-DA71-57150793D194}"/>
              </a:ext>
            </a:extLst>
          </p:cNvPr>
          <p:cNvSpPr txBox="1"/>
          <p:nvPr/>
        </p:nvSpPr>
        <p:spPr>
          <a:xfrm>
            <a:off x="3048000" y="552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38887-5834-567B-1FE8-A005F1B8638A}"/>
              </a:ext>
            </a:extLst>
          </p:cNvPr>
          <p:cNvSpPr txBox="1"/>
          <p:nvPr/>
        </p:nvSpPr>
        <p:spPr>
          <a:xfrm>
            <a:off x="3047999" y="821189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 </a:t>
            </a:r>
            <a:r>
              <a:rPr lang="en-US" sz="2200" b="1" i="0" dirty="0" err="1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Van Anh</a:t>
            </a:r>
            <a:endParaRPr lang="en-US" sz="2200" b="1" dirty="0">
              <a:solidFill>
                <a:srgbClr val="E4E6EB"/>
              </a:solidFill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Phuong Thao </a:t>
            </a: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Huong Giang </a:t>
            </a: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Nong Minh Tuan</a:t>
            </a:r>
            <a:endParaRPr lang="en-US" sz="2200" b="1" dirty="0">
              <a:solidFill>
                <a:srgbClr val="E4E6EB"/>
              </a:solidFill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</a:t>
            </a:r>
            <a:r>
              <a:rPr lang="en-US" sz="2200" b="1" i="0" dirty="0" err="1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Thao Nguyen</a:t>
            </a:r>
          </a:p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</a:t>
            </a:r>
            <a:r>
              <a:rPr lang="en-US" sz="2200" b="1" i="0" dirty="0" err="1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Khanh </a:t>
            </a:r>
            <a:r>
              <a:rPr lang="en-US" sz="2200" b="1" i="0" dirty="0" err="1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Huyen</a:t>
            </a:r>
            <a:endParaRPr lang="en-US" sz="2200" b="1" dirty="0">
              <a:solidFill>
                <a:srgbClr val="E4E6EB"/>
              </a:solidFill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8293C-BBC8-1E37-CB6B-34577617FDFA}"/>
              </a:ext>
            </a:extLst>
          </p:cNvPr>
          <p:cNvSpPr txBox="1"/>
          <p:nvPr/>
        </p:nvSpPr>
        <p:spPr>
          <a:xfrm>
            <a:off x="3047999" y="3091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video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D1B5F-7885-466F-BC0A-A5517D0A8DD4}"/>
              </a:ext>
            </a:extLst>
          </p:cNvPr>
          <p:cNvSpPr txBox="1"/>
          <p:nvPr/>
        </p:nvSpPr>
        <p:spPr>
          <a:xfrm>
            <a:off x="3047999" y="338333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 </a:t>
            </a:r>
            <a:r>
              <a:rPr lang="en-US" sz="2200" b="1" i="0" dirty="0" err="1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200" b="1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Van 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AE7F2-597A-C335-768A-C640802485AC}"/>
              </a:ext>
            </a:extLst>
          </p:cNvPr>
          <p:cNvSpPr txBox="1"/>
          <p:nvPr/>
        </p:nvSpPr>
        <p:spPr>
          <a:xfrm>
            <a:off x="3047999" y="4034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E4E6EB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</p:txBody>
      </p:sp>
      <p:pic>
        <p:nvPicPr>
          <p:cNvPr id="18" name="Happy - Pharrell Williams">
            <a:hlinkClick r:id="" action="ppaction://media"/>
            <a:extLst>
              <a:ext uri="{FF2B5EF4-FFF2-40B4-BE49-F238E27FC236}">
                <a16:creationId xmlns:a16="http://schemas.microsoft.com/office/drawing/2014/main" id="{81A22501-8E04-36CE-6979-C5EC1313BF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04637" y="68580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2ad8b3-593c-4ea2-bcf6-99214d072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FEA38DDB14B4BA01EC96D2F0CCF23" ma:contentTypeVersion="14" ma:contentTypeDescription="Create a new document." ma:contentTypeScope="" ma:versionID="6cd3a59e4156a1c2b1355683f8e4bf14">
  <xsd:schema xmlns:xsd="http://www.w3.org/2001/XMLSchema" xmlns:xs="http://www.w3.org/2001/XMLSchema" xmlns:p="http://schemas.microsoft.com/office/2006/metadata/properties" xmlns:ns3="072ad8b3-593c-4ea2-bcf6-99214d072d24" xmlns:ns4="0b7c1f3e-153a-4a43-9fdb-e734fb9bc5a7" targetNamespace="http://schemas.microsoft.com/office/2006/metadata/properties" ma:root="true" ma:fieldsID="f7b7653d21dafbf8d64e7d95535347f6" ns3:_="" ns4:_="">
    <xsd:import namespace="072ad8b3-593c-4ea2-bcf6-99214d072d24"/>
    <xsd:import namespace="0b7c1f3e-153a-4a43-9fdb-e734fb9bc5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ad8b3-593c-4ea2-bcf6-99214d072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1f3e-153a-4a43-9fdb-e734fb9bc5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6C847-BA93-4FB3-8248-F24D95118B5E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0b7c1f3e-153a-4a43-9fdb-e734fb9bc5a7"/>
    <ds:schemaRef ds:uri="http://purl.org/dc/terms/"/>
    <ds:schemaRef ds:uri="http://purl.org/dc/elements/1.1/"/>
    <ds:schemaRef ds:uri="http://schemas.microsoft.com/office/infopath/2007/PartnerControls"/>
    <ds:schemaRef ds:uri="072ad8b3-593c-4ea2-bcf6-99214d072d2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687A8E2-BF68-42FD-9EA2-7535AB3CB2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49EB1F-0BDF-4E95-A1A7-D11EFB11B3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2ad8b3-593c-4ea2-bcf6-99214d072d24"/>
    <ds:schemaRef ds:uri="0b7c1f3e-153a-4a43-9fdb-e734fb9bc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</Words>
  <Application>Microsoft Office PowerPoint</Application>
  <PresentationFormat>Widescreen</PresentationFormat>
  <Paragraphs>13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Nguyen Hoang Duc Trung 20215491</cp:lastModifiedBy>
  <cp:revision>1</cp:revision>
  <dcterms:created xsi:type="dcterms:W3CDTF">2024-03-15T10:41:56Z</dcterms:created>
  <dcterms:modified xsi:type="dcterms:W3CDTF">2024-03-15T11:06:47Z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0x010100849FEA38DDB14B4BA01EC96D2F0CCF23</vt:lpwstr>
  </property>
</Properties>
</file>