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sldIdLst>
    <p:sldId id="307" r:id="rId2"/>
    <p:sldId id="303" r:id="rId3"/>
    <p:sldId id="302" r:id="rId4"/>
    <p:sldId id="309" r:id="rId5"/>
    <p:sldId id="304" r:id="rId6"/>
    <p:sldId id="308" r:id="rId7"/>
    <p:sldId id="310" r:id="rId8"/>
    <p:sldId id="312" r:id="rId9"/>
    <p:sldId id="305" r:id="rId10"/>
  </p:sldIdLst>
  <p:sldSz cx="9144000" cy="6858000" type="screen4x3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7" autoAdjust="0"/>
    <p:restoredTop sz="94660" autoAdjust="0"/>
  </p:normalViewPr>
  <p:slideViewPr>
    <p:cSldViewPr>
      <p:cViewPr varScale="1">
        <p:scale>
          <a:sx n="150" d="100"/>
          <a:sy n="150" d="100"/>
        </p:scale>
        <p:origin x="2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91277-3D7D-3347-B12A-0EB8B26F360C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1C95F-79F7-B945-9E87-DDF77A1F633D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A1E4F18-6272-7144-B646-009B335B1652}" type="parTrans" cxnId="{93DB771B-FDA0-124A-A28C-3142CDF8D16D}">
      <dgm:prSet/>
      <dgm:spPr/>
      <dgm:t>
        <a:bodyPr/>
        <a:lstStyle/>
        <a:p>
          <a:endParaRPr lang="en-US"/>
        </a:p>
      </dgm:t>
    </dgm:pt>
    <dgm:pt modelId="{0759D331-9ACB-7149-8B98-784E056218DE}" type="sibTrans" cxnId="{93DB771B-FDA0-124A-A28C-3142CDF8D16D}">
      <dgm:prSet/>
      <dgm:spPr/>
      <dgm:t>
        <a:bodyPr/>
        <a:lstStyle/>
        <a:p>
          <a:endParaRPr lang="en-US"/>
        </a:p>
      </dgm:t>
    </dgm:pt>
    <dgm:pt modelId="{9683DC30-6BB4-734A-984D-3FE263F8949B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tên</a:t>
          </a:r>
          <a:r>
            <a:rPr lang="en-US" dirty="0"/>
            <a:t> file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thuộc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name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$_FILES[“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input_field_name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”][‘name’]</a:t>
          </a:r>
        </a:p>
      </dgm:t>
    </dgm:pt>
    <dgm:pt modelId="{DBF30B31-D0C2-9149-8A33-8FC6E0CB03CA}" type="parTrans" cxnId="{DA84F117-16C5-1642-A0F2-8741AA624BF2}">
      <dgm:prSet/>
      <dgm:spPr/>
      <dgm:t>
        <a:bodyPr/>
        <a:lstStyle/>
        <a:p>
          <a:endParaRPr lang="en-US"/>
        </a:p>
      </dgm:t>
    </dgm:pt>
    <dgm:pt modelId="{4CCBA06E-1C62-B54A-BDC6-523F29EA397B}" type="sibTrans" cxnId="{DA84F117-16C5-1642-A0F2-8741AA624BF2}">
      <dgm:prSet/>
      <dgm:spPr/>
      <dgm:t>
        <a:bodyPr/>
        <a:lstStyle/>
        <a:p>
          <a:endParaRPr lang="en-US"/>
        </a:p>
      </dgm:t>
    </dgm:pt>
    <dgm:pt modelId="{80F363AD-EDB0-4149-9ABD-F2687914EA6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B471C25B-C28B-9B42-A1A8-1D2E5488D1E0}" type="parTrans" cxnId="{F71FCDE9-3732-C740-837F-2C285A7D8889}">
      <dgm:prSet/>
      <dgm:spPr/>
      <dgm:t>
        <a:bodyPr/>
        <a:lstStyle/>
        <a:p>
          <a:endParaRPr lang="en-US"/>
        </a:p>
      </dgm:t>
    </dgm:pt>
    <dgm:pt modelId="{82470929-E77C-9446-A23E-BD2FB4CE93CA}" type="sibTrans" cxnId="{F71FCDE9-3732-C740-837F-2C285A7D8889}">
      <dgm:prSet/>
      <dgm:spPr/>
      <dgm:t>
        <a:bodyPr/>
        <a:lstStyle/>
        <a:p>
          <a:endParaRPr lang="en-US"/>
        </a:p>
      </dgm:t>
    </dgm:pt>
    <dgm:pt modelId="{877DFD7D-3A51-984B-9C61-70E102258C96}">
      <dgm:prSet phldrT="[Text]" custT="1"/>
      <dgm:spPr/>
      <dgm:t>
        <a:bodyPr/>
        <a:lstStyle/>
        <a:p>
          <a:r>
            <a:rPr lang="en-US" sz="1500" kern="1200" dirty="0" err="1"/>
            <a:t>Kiểm</a:t>
          </a:r>
          <a:r>
            <a:rPr lang="en-US" sz="1500" kern="1200" dirty="0"/>
            <a:t> </a:t>
          </a:r>
          <a:r>
            <a:rPr lang="en-US" sz="1500" kern="1200" dirty="0" err="1"/>
            <a:t>tra</a:t>
          </a:r>
          <a:r>
            <a:rPr lang="en-US" sz="1500" kern="1200" dirty="0"/>
            <a:t> </a:t>
          </a:r>
          <a:r>
            <a:rPr lang="en-US" sz="1500" kern="1200" dirty="0" err="1"/>
            <a:t>xem</a:t>
          </a:r>
          <a:r>
            <a:rPr lang="en-US" sz="1500" kern="1200" dirty="0"/>
            <a:t> </a:t>
          </a:r>
          <a:r>
            <a:rPr lang="en-US" sz="1500" kern="1200" dirty="0" err="1"/>
            <a:t>thư</a:t>
          </a:r>
          <a:r>
            <a:rPr lang="en-US" sz="1500" kern="1200" dirty="0"/>
            <a:t> </a:t>
          </a:r>
          <a:r>
            <a:rPr lang="en-US" sz="1500" kern="1200" dirty="0" err="1"/>
            <a:t>mục</a:t>
          </a:r>
          <a:r>
            <a:rPr lang="en-US" sz="1500" kern="1200" dirty="0"/>
            <a:t> </a:t>
          </a:r>
          <a:r>
            <a:rPr lang="en-US" sz="1500" kern="1200" dirty="0" err="1"/>
            <a:t>cần</a:t>
          </a:r>
          <a:r>
            <a:rPr lang="en-US" sz="1500" kern="1200" dirty="0"/>
            <a:t> </a:t>
          </a: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đã</a:t>
          </a:r>
          <a:r>
            <a:rPr lang="en-US" sz="1500" kern="1200" dirty="0"/>
            <a:t> </a:t>
          </a:r>
          <a:r>
            <a:rPr lang="en-US" sz="1500" kern="1200" dirty="0" err="1"/>
            <a:t>tồn</a:t>
          </a:r>
          <a:r>
            <a:rPr lang="en-US" sz="1500" kern="1200" dirty="0"/>
            <a:t> </a:t>
          </a:r>
          <a:r>
            <a:rPr lang="en-US" sz="1500" kern="1200" dirty="0" err="1"/>
            <a:t>tại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qua </a:t>
          </a:r>
          <a:r>
            <a:rPr lang="en-US" sz="1500" kern="1200" dirty="0" err="1"/>
            <a:t>hàm</a:t>
          </a:r>
          <a:r>
            <a:rPr lang="en-US" sz="1500" kern="1200" dirty="0"/>
            <a:t> </a:t>
          </a:r>
          <a:r>
            <a:rPr lang="en-US" sz="1500" kern="1200" dirty="0" err="1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is_dir</a:t>
          </a:r>
          <a:r>
            <a:rPr lang="en-US" sz="1500" kern="1200" dirty="0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(), </a:t>
          </a:r>
          <a:r>
            <a:rPr lang="en-US" sz="1500" kern="1200" dirty="0" err="1"/>
            <a:t>nếu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</a:t>
          </a:r>
          <a:r>
            <a:rPr lang="en-US" sz="1500" kern="1200" dirty="0" err="1"/>
            <a:t>thì</a:t>
          </a:r>
          <a:r>
            <a:rPr lang="en-US" sz="1500" kern="1200" dirty="0"/>
            <a:t> </a:t>
          </a:r>
          <a:r>
            <a:rPr lang="en-US" sz="1500" kern="1200" dirty="0" err="1"/>
            <a:t>tạo</a:t>
          </a:r>
          <a:r>
            <a:rPr lang="en-US" sz="1500" kern="1200" dirty="0"/>
            <a:t> </a:t>
          </a:r>
          <a:r>
            <a:rPr lang="en-US" sz="1500" kern="1200" dirty="0" err="1"/>
            <a:t>đường</a:t>
          </a:r>
          <a:r>
            <a:rPr lang="en-US" sz="1500" kern="1200" dirty="0"/>
            <a:t> </a:t>
          </a:r>
          <a:r>
            <a:rPr lang="en-US" sz="1500" kern="1200" dirty="0" err="1"/>
            <a:t>dẫn</a:t>
          </a:r>
          <a:r>
            <a:rPr lang="en-US" sz="1500" kern="1200" dirty="0"/>
            <a:t> </a:t>
          </a:r>
          <a:r>
            <a:rPr lang="en-US" sz="1500" kern="1200" dirty="0" err="1"/>
            <a:t>mới</a:t>
          </a:r>
          <a:r>
            <a:rPr lang="en-US" sz="1500" kern="1200" dirty="0"/>
            <a:t>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mkdir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($path)</a:t>
          </a:r>
        </a:p>
      </dgm:t>
    </dgm:pt>
    <dgm:pt modelId="{8EA304AF-D513-2D45-A63D-8CA5A74EC3D9}" type="parTrans" cxnId="{78A31D43-9DE6-3A49-9B3C-2D9D660E5F47}">
      <dgm:prSet/>
      <dgm:spPr/>
      <dgm:t>
        <a:bodyPr/>
        <a:lstStyle/>
        <a:p>
          <a:endParaRPr lang="en-US"/>
        </a:p>
      </dgm:t>
    </dgm:pt>
    <dgm:pt modelId="{0574C52D-F5DE-8F42-9794-4D3A9DE6C196}" type="sibTrans" cxnId="{78A31D43-9DE6-3A49-9B3C-2D9D660E5F47}">
      <dgm:prSet/>
      <dgm:spPr/>
      <dgm:t>
        <a:bodyPr/>
        <a:lstStyle/>
        <a:p>
          <a:endParaRPr lang="en-US"/>
        </a:p>
      </dgm:t>
    </dgm:pt>
    <dgm:pt modelId="{3EEE29F7-1190-754E-B097-43C9C43FC74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F03403C-EF37-824A-976D-F72C04A6BB47}" type="parTrans" cxnId="{E9CC59E4-7FA7-4243-822D-7F75BE52E71D}">
      <dgm:prSet/>
      <dgm:spPr/>
      <dgm:t>
        <a:bodyPr/>
        <a:lstStyle/>
        <a:p>
          <a:endParaRPr lang="en-US"/>
        </a:p>
      </dgm:t>
    </dgm:pt>
    <dgm:pt modelId="{0D78E7D3-4890-074C-A0BF-D201A160C867}" type="sibTrans" cxnId="{E9CC59E4-7FA7-4243-822D-7F75BE52E71D}">
      <dgm:prSet/>
      <dgm:spPr/>
      <dgm:t>
        <a:bodyPr/>
        <a:lstStyle/>
        <a:p>
          <a:endParaRPr lang="en-US"/>
        </a:p>
      </dgm:t>
    </dgm:pt>
    <dgm:pt modelId="{E59CB2A0-4D1C-234A-B5D9-F089401789F5}">
      <dgm:prSet phldrT="[Text]"/>
      <dgm:spPr/>
      <dgm:t>
        <a:bodyPr/>
        <a:lstStyle/>
        <a:p>
          <a:r>
            <a:rPr lang="en-US" sz="1900" kern="1200" dirty="0" err="1"/>
            <a:t>Nêu</a:t>
          </a:r>
          <a:r>
            <a:rPr lang="en-US" sz="1900" kern="1200" dirty="0"/>
            <a:t> upload </a:t>
          </a:r>
          <a:r>
            <a:rPr lang="en-US" sz="1900" kern="1200" dirty="0" err="1"/>
            <a:t>lên</a:t>
          </a:r>
          <a:r>
            <a:rPr lang="en-US" sz="1900" kern="1200" dirty="0"/>
            <a:t> </a:t>
          </a:r>
          <a:r>
            <a:rPr lang="en-US" sz="1900" kern="1200" dirty="0" err="1"/>
            <a:t>không</a:t>
          </a:r>
          <a:r>
            <a:rPr lang="en-US" sz="1900" kern="1200" dirty="0"/>
            <a:t> </a:t>
          </a:r>
          <a:r>
            <a:rPr lang="en-US" sz="1900" kern="1200" dirty="0" err="1"/>
            <a:t>có</a:t>
          </a:r>
          <a:r>
            <a:rPr lang="en-US" sz="1900" kern="1200" dirty="0"/>
            <a:t> </a:t>
          </a:r>
          <a:r>
            <a:rPr lang="en-US" sz="1900" kern="1200" dirty="0" err="1"/>
            <a:t>lỗi</a:t>
          </a:r>
          <a:r>
            <a:rPr lang="en-US" sz="1900" kern="1200" dirty="0"/>
            <a:t> </a:t>
          </a:r>
          <a:r>
            <a:rPr lang="en-US" sz="1900" kern="1200" dirty="0" err="1"/>
            <a:t>gì</a:t>
          </a:r>
          <a:r>
            <a:rPr lang="en-US" sz="1900" kern="1200" dirty="0"/>
            <a:t> </a:t>
          </a:r>
          <a:r>
            <a:rPr lang="en-US" sz="1900" kern="1200" dirty="0" err="1"/>
            <a:t>thì</a:t>
          </a:r>
          <a:r>
            <a:rPr lang="en-US" sz="1900" kern="1200" dirty="0"/>
            <a:t> </a:t>
          </a:r>
          <a:r>
            <a:rPr lang="en-US" sz="1900" kern="1200" dirty="0" err="1"/>
            <a:t>tiến</a:t>
          </a:r>
          <a:r>
            <a:rPr lang="en-US" sz="1900" kern="1200" dirty="0"/>
            <a:t> </a:t>
          </a:r>
          <a:r>
            <a:rPr lang="en-US" sz="1900" kern="1200" dirty="0" err="1"/>
            <a:t>hành</a:t>
          </a:r>
          <a:r>
            <a:rPr lang="en-US" sz="1900" kern="1200" dirty="0"/>
            <a:t> upload file </a:t>
          </a:r>
          <a:r>
            <a:rPr lang="en-US" sz="1900" kern="1200" dirty="0" err="1"/>
            <a:t>vật</a:t>
          </a:r>
          <a:r>
            <a:rPr lang="en-US" sz="1900" kern="1200" dirty="0"/>
            <a:t> </a:t>
          </a:r>
          <a:r>
            <a:rPr lang="en-US" sz="1900" kern="1200" dirty="0" err="1"/>
            <a:t>lý</a:t>
          </a:r>
          <a:r>
            <a:rPr lang="en-US" sz="1900" kern="1200" dirty="0"/>
            <a:t> </a:t>
          </a:r>
          <a:r>
            <a:rPr lang="en-US" sz="1900" kern="1200" dirty="0" err="1"/>
            <a:t>lên</a:t>
          </a:r>
          <a:r>
            <a:rPr lang="en-US" sz="1900" kern="1200" dirty="0"/>
            <a:t> server, </a:t>
          </a:r>
          <a:r>
            <a:rPr lang="en-US" sz="1900" kern="1200" dirty="0" err="1"/>
            <a:t>sử</a:t>
          </a:r>
          <a:r>
            <a:rPr lang="en-US" sz="1900" kern="1200" dirty="0"/>
            <a:t> </a:t>
          </a:r>
          <a:r>
            <a:rPr lang="en-US" sz="1900" kern="1200" dirty="0" err="1"/>
            <a:t>dụng</a:t>
          </a:r>
          <a:r>
            <a:rPr lang="en-US" sz="1900" kern="1200" dirty="0"/>
            <a:t>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sz="1900" kern="1200" dirty="0" err="1"/>
            <a:t>sử</a:t>
          </a:r>
          <a:r>
            <a:rPr lang="en-US" sz="1900" kern="1200" dirty="0"/>
            <a:t> </a:t>
          </a:r>
          <a:r>
            <a:rPr lang="en-US" sz="1900" kern="1200" dirty="0" err="1"/>
            <a:t>dụng</a:t>
          </a:r>
          <a:r>
            <a:rPr lang="en-US" sz="1900" kern="1200" dirty="0"/>
            <a:t>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tmp_name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900" kern="1200" dirty="0" err="1"/>
            <a:t>trong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dirty="0" err="1"/>
            <a:t>lưu</a:t>
          </a:r>
          <a:r>
            <a:rPr lang="en-US" dirty="0"/>
            <a:t> file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tên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tham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thứ</a:t>
          </a:r>
          <a:r>
            <a:rPr lang="en-US" dirty="0"/>
            <a:t> 2</a:t>
          </a:r>
          <a:endParaRPr lang="en-US" sz="1900" kern="1200" dirty="0">
            <a:solidFill>
              <a:srgbClr val="2F2B2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BCFD6134-6CBB-B449-957F-41FABAAAEDAE}" type="parTrans" cxnId="{B3E57370-0D06-FD49-A913-E1D14F58C765}">
      <dgm:prSet/>
      <dgm:spPr/>
      <dgm:t>
        <a:bodyPr/>
        <a:lstStyle/>
        <a:p>
          <a:endParaRPr lang="en-US"/>
        </a:p>
      </dgm:t>
    </dgm:pt>
    <dgm:pt modelId="{7CCD16FA-6A5A-A348-9129-5E9240DD343E}" type="sibTrans" cxnId="{B3E57370-0D06-FD49-A913-E1D14F58C765}">
      <dgm:prSet/>
      <dgm:spPr/>
      <dgm:t>
        <a:bodyPr/>
        <a:lstStyle/>
        <a:p>
          <a:endParaRPr lang="en-US"/>
        </a:p>
      </dgm:t>
    </dgm:pt>
    <dgm:pt modelId="{39C1E211-897E-CE42-9457-A8205E9D2B31}" type="pres">
      <dgm:prSet presAssocID="{41D91277-3D7D-3347-B12A-0EB8B26F360C}" presName="linearFlow" presStyleCnt="0">
        <dgm:presLayoutVars>
          <dgm:dir/>
          <dgm:animLvl val="lvl"/>
          <dgm:resizeHandles val="exact"/>
        </dgm:presLayoutVars>
      </dgm:prSet>
      <dgm:spPr/>
    </dgm:pt>
    <dgm:pt modelId="{97B38F4B-9185-7044-99D2-557DD1592DCA}" type="pres">
      <dgm:prSet presAssocID="{AA31C95F-79F7-B945-9E87-DDF77A1F633D}" presName="composite" presStyleCnt="0"/>
      <dgm:spPr/>
    </dgm:pt>
    <dgm:pt modelId="{9EF343DA-A696-FF4E-BA7A-5F797D454A1D}" type="pres">
      <dgm:prSet presAssocID="{AA31C95F-79F7-B945-9E87-DDF77A1F63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2E81C93-7DC4-1A4B-B226-4FCE2AE1A999}" type="pres">
      <dgm:prSet presAssocID="{AA31C95F-79F7-B945-9E87-DDF77A1F633D}" presName="descendantText" presStyleLbl="alignAcc1" presStyleIdx="0" presStyleCnt="3">
        <dgm:presLayoutVars>
          <dgm:bulletEnabled val="1"/>
        </dgm:presLayoutVars>
      </dgm:prSet>
      <dgm:spPr/>
    </dgm:pt>
    <dgm:pt modelId="{26822BDB-06D4-DA45-B0EE-B2B6772EF59D}" type="pres">
      <dgm:prSet presAssocID="{0759D331-9ACB-7149-8B98-784E056218DE}" presName="sp" presStyleCnt="0"/>
      <dgm:spPr/>
    </dgm:pt>
    <dgm:pt modelId="{134FB40E-AD5A-0C4B-A796-402B1DB26868}" type="pres">
      <dgm:prSet presAssocID="{80F363AD-EDB0-4149-9ABD-F2687914EA6C}" presName="composite" presStyleCnt="0"/>
      <dgm:spPr/>
    </dgm:pt>
    <dgm:pt modelId="{E19658F5-2708-FD48-99B0-7E5C04B2E98F}" type="pres">
      <dgm:prSet presAssocID="{80F363AD-EDB0-4149-9ABD-F2687914EA6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2F38CA7-38C2-124D-9FB8-7ADD622163E5}" type="pres">
      <dgm:prSet presAssocID="{80F363AD-EDB0-4149-9ABD-F2687914EA6C}" presName="descendantText" presStyleLbl="alignAcc1" presStyleIdx="1" presStyleCnt="3">
        <dgm:presLayoutVars>
          <dgm:bulletEnabled val="1"/>
        </dgm:presLayoutVars>
      </dgm:prSet>
      <dgm:spPr/>
    </dgm:pt>
    <dgm:pt modelId="{F473F76A-83ED-7944-9F53-C0FE98C27B67}" type="pres">
      <dgm:prSet presAssocID="{82470929-E77C-9446-A23E-BD2FB4CE93CA}" presName="sp" presStyleCnt="0"/>
      <dgm:spPr/>
    </dgm:pt>
    <dgm:pt modelId="{6A9E48D8-9474-5241-A220-D38B4D024E4D}" type="pres">
      <dgm:prSet presAssocID="{3EEE29F7-1190-754E-B097-43C9C43FC74F}" presName="composite" presStyleCnt="0"/>
      <dgm:spPr/>
    </dgm:pt>
    <dgm:pt modelId="{DDA22773-92C7-AC4F-A47A-966B60C16230}" type="pres">
      <dgm:prSet presAssocID="{3EEE29F7-1190-754E-B097-43C9C43FC74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6F4F898-53F1-8A49-A03B-740AE5BEFCBD}" type="pres">
      <dgm:prSet presAssocID="{3EEE29F7-1190-754E-B097-43C9C43FC74F}" presName="descendantText" presStyleLbl="alignAcc1" presStyleIdx="2" presStyleCnt="3" custScaleY="107117">
        <dgm:presLayoutVars>
          <dgm:bulletEnabled val="1"/>
        </dgm:presLayoutVars>
      </dgm:prSet>
      <dgm:spPr/>
    </dgm:pt>
  </dgm:ptLst>
  <dgm:cxnLst>
    <dgm:cxn modelId="{4E482813-9DDC-AD44-9DAD-E98440846C17}" type="presOf" srcId="{9683DC30-6BB4-734A-984D-3FE263F8949B}" destId="{12E81C93-7DC4-1A4B-B226-4FCE2AE1A999}" srcOrd="0" destOrd="0" presId="urn:microsoft.com/office/officeart/2005/8/layout/chevron2"/>
    <dgm:cxn modelId="{48219914-75B3-2644-B0DD-4CF51BD0AFF5}" type="presOf" srcId="{877DFD7D-3A51-984B-9C61-70E102258C96}" destId="{82F38CA7-38C2-124D-9FB8-7ADD622163E5}" srcOrd="0" destOrd="0" presId="urn:microsoft.com/office/officeart/2005/8/layout/chevron2"/>
    <dgm:cxn modelId="{DA84F117-16C5-1642-A0F2-8741AA624BF2}" srcId="{AA31C95F-79F7-B945-9E87-DDF77A1F633D}" destId="{9683DC30-6BB4-734A-984D-3FE263F8949B}" srcOrd="0" destOrd="0" parTransId="{DBF30B31-D0C2-9149-8A33-8FC6E0CB03CA}" sibTransId="{4CCBA06E-1C62-B54A-BDC6-523F29EA397B}"/>
    <dgm:cxn modelId="{93DB771B-FDA0-124A-A28C-3142CDF8D16D}" srcId="{41D91277-3D7D-3347-B12A-0EB8B26F360C}" destId="{AA31C95F-79F7-B945-9E87-DDF77A1F633D}" srcOrd="0" destOrd="0" parTransId="{2A1E4F18-6272-7144-B646-009B335B1652}" sibTransId="{0759D331-9ACB-7149-8B98-784E056218DE}"/>
    <dgm:cxn modelId="{B7352636-1CA8-4546-A80C-53E6BAD96DCA}" type="presOf" srcId="{80F363AD-EDB0-4149-9ABD-F2687914EA6C}" destId="{E19658F5-2708-FD48-99B0-7E5C04B2E98F}" srcOrd="0" destOrd="0" presId="urn:microsoft.com/office/officeart/2005/8/layout/chevron2"/>
    <dgm:cxn modelId="{DA5D033B-8B8C-6242-BC6D-DC9C0335FFF4}" type="presOf" srcId="{E59CB2A0-4D1C-234A-B5D9-F089401789F5}" destId="{76F4F898-53F1-8A49-A03B-740AE5BEFCBD}" srcOrd="0" destOrd="0" presId="urn:microsoft.com/office/officeart/2005/8/layout/chevron2"/>
    <dgm:cxn modelId="{78A31D43-9DE6-3A49-9B3C-2D9D660E5F47}" srcId="{80F363AD-EDB0-4149-9ABD-F2687914EA6C}" destId="{877DFD7D-3A51-984B-9C61-70E102258C96}" srcOrd="0" destOrd="0" parTransId="{8EA304AF-D513-2D45-A63D-8CA5A74EC3D9}" sibTransId="{0574C52D-F5DE-8F42-9794-4D3A9DE6C196}"/>
    <dgm:cxn modelId="{B3E57370-0D06-FD49-A913-E1D14F58C765}" srcId="{3EEE29F7-1190-754E-B097-43C9C43FC74F}" destId="{E59CB2A0-4D1C-234A-B5D9-F089401789F5}" srcOrd="0" destOrd="0" parTransId="{BCFD6134-6CBB-B449-957F-41FABAAAEDAE}" sibTransId="{7CCD16FA-6A5A-A348-9129-5E9240DD343E}"/>
    <dgm:cxn modelId="{9799887D-F8F3-7248-BF55-81C1DC74EAF9}" type="presOf" srcId="{3EEE29F7-1190-754E-B097-43C9C43FC74F}" destId="{DDA22773-92C7-AC4F-A47A-966B60C16230}" srcOrd="0" destOrd="0" presId="urn:microsoft.com/office/officeart/2005/8/layout/chevron2"/>
    <dgm:cxn modelId="{159ED5BE-1461-B440-8665-D0F8B62BE52D}" type="presOf" srcId="{41D91277-3D7D-3347-B12A-0EB8B26F360C}" destId="{39C1E211-897E-CE42-9457-A8205E9D2B31}" srcOrd="0" destOrd="0" presId="urn:microsoft.com/office/officeart/2005/8/layout/chevron2"/>
    <dgm:cxn modelId="{E9CC59E4-7FA7-4243-822D-7F75BE52E71D}" srcId="{41D91277-3D7D-3347-B12A-0EB8B26F360C}" destId="{3EEE29F7-1190-754E-B097-43C9C43FC74F}" srcOrd="2" destOrd="0" parTransId="{9F03403C-EF37-824A-976D-F72C04A6BB47}" sibTransId="{0D78E7D3-4890-074C-A0BF-D201A160C867}"/>
    <dgm:cxn modelId="{F71FCDE9-3732-C740-837F-2C285A7D8889}" srcId="{41D91277-3D7D-3347-B12A-0EB8B26F360C}" destId="{80F363AD-EDB0-4149-9ABD-F2687914EA6C}" srcOrd="1" destOrd="0" parTransId="{B471C25B-C28B-9B42-A1A8-1D2E5488D1E0}" sibTransId="{82470929-E77C-9446-A23E-BD2FB4CE93CA}"/>
    <dgm:cxn modelId="{B6138DEB-0E23-1745-92A4-5873EFF4E970}" type="presOf" srcId="{AA31C95F-79F7-B945-9E87-DDF77A1F633D}" destId="{9EF343DA-A696-FF4E-BA7A-5F797D454A1D}" srcOrd="0" destOrd="0" presId="urn:microsoft.com/office/officeart/2005/8/layout/chevron2"/>
    <dgm:cxn modelId="{4C0DCD53-AEA2-3F4D-8EE4-94340D3B3B69}" type="presParOf" srcId="{39C1E211-897E-CE42-9457-A8205E9D2B31}" destId="{97B38F4B-9185-7044-99D2-557DD1592DCA}" srcOrd="0" destOrd="0" presId="urn:microsoft.com/office/officeart/2005/8/layout/chevron2"/>
    <dgm:cxn modelId="{0B9DA5DC-40B8-9C48-88F7-E782990015B7}" type="presParOf" srcId="{97B38F4B-9185-7044-99D2-557DD1592DCA}" destId="{9EF343DA-A696-FF4E-BA7A-5F797D454A1D}" srcOrd="0" destOrd="0" presId="urn:microsoft.com/office/officeart/2005/8/layout/chevron2"/>
    <dgm:cxn modelId="{5BB436C2-9454-6F43-8AEC-9A384E3EB94C}" type="presParOf" srcId="{97B38F4B-9185-7044-99D2-557DD1592DCA}" destId="{12E81C93-7DC4-1A4B-B226-4FCE2AE1A999}" srcOrd="1" destOrd="0" presId="urn:microsoft.com/office/officeart/2005/8/layout/chevron2"/>
    <dgm:cxn modelId="{94679F84-6B4E-874E-BE5D-1C1E45B2354C}" type="presParOf" srcId="{39C1E211-897E-CE42-9457-A8205E9D2B31}" destId="{26822BDB-06D4-DA45-B0EE-B2B6772EF59D}" srcOrd="1" destOrd="0" presId="urn:microsoft.com/office/officeart/2005/8/layout/chevron2"/>
    <dgm:cxn modelId="{54F885E7-236F-F449-A071-B6362B735BBC}" type="presParOf" srcId="{39C1E211-897E-CE42-9457-A8205E9D2B31}" destId="{134FB40E-AD5A-0C4B-A796-402B1DB26868}" srcOrd="2" destOrd="0" presId="urn:microsoft.com/office/officeart/2005/8/layout/chevron2"/>
    <dgm:cxn modelId="{726B9D88-10DF-9545-8B81-61D5B1C25F8F}" type="presParOf" srcId="{134FB40E-AD5A-0C4B-A796-402B1DB26868}" destId="{E19658F5-2708-FD48-99B0-7E5C04B2E98F}" srcOrd="0" destOrd="0" presId="urn:microsoft.com/office/officeart/2005/8/layout/chevron2"/>
    <dgm:cxn modelId="{54BFFFBA-5591-8845-8831-1868C7B8CA83}" type="presParOf" srcId="{134FB40E-AD5A-0C4B-A796-402B1DB26868}" destId="{82F38CA7-38C2-124D-9FB8-7ADD622163E5}" srcOrd="1" destOrd="0" presId="urn:microsoft.com/office/officeart/2005/8/layout/chevron2"/>
    <dgm:cxn modelId="{4B1AE1BD-61DC-7E49-9C05-176D798897FD}" type="presParOf" srcId="{39C1E211-897E-CE42-9457-A8205E9D2B31}" destId="{F473F76A-83ED-7944-9F53-C0FE98C27B67}" srcOrd="3" destOrd="0" presId="urn:microsoft.com/office/officeart/2005/8/layout/chevron2"/>
    <dgm:cxn modelId="{6B5FAEEB-677D-7C4C-8ACA-88DF7F7C783D}" type="presParOf" srcId="{39C1E211-897E-CE42-9457-A8205E9D2B31}" destId="{6A9E48D8-9474-5241-A220-D38B4D024E4D}" srcOrd="4" destOrd="0" presId="urn:microsoft.com/office/officeart/2005/8/layout/chevron2"/>
    <dgm:cxn modelId="{C7C0D211-6F3A-0E48-8118-CC5776414452}" type="presParOf" srcId="{6A9E48D8-9474-5241-A220-D38B4D024E4D}" destId="{DDA22773-92C7-AC4F-A47A-966B60C16230}" srcOrd="0" destOrd="0" presId="urn:microsoft.com/office/officeart/2005/8/layout/chevron2"/>
    <dgm:cxn modelId="{A7F883D1-7EBF-124F-A684-86727F5C2B19}" type="presParOf" srcId="{6A9E48D8-9474-5241-A220-D38B4D024E4D}" destId="{76F4F898-53F1-8A49-A03B-740AE5BEF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43DA-A696-FF4E-BA7A-5F797D454A1D}">
      <dsp:nvSpPr>
        <dsp:cNvPr id="0" name=""/>
        <dsp:cNvSpPr/>
      </dsp:nvSpPr>
      <dsp:spPr>
        <a:xfrm rot="5400000">
          <a:off x="-253701" y="257597"/>
          <a:ext cx="1691343" cy="11839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 rot="-5400000">
        <a:off x="1" y="595865"/>
        <a:ext cx="1183940" cy="507403"/>
      </dsp:txXfrm>
    </dsp:sp>
    <dsp:sp modelId="{12E81C93-7DC4-1A4B-B226-4FCE2AE1A999}">
      <dsp:nvSpPr>
        <dsp:cNvPr id="0" name=""/>
        <dsp:cNvSpPr/>
      </dsp:nvSpPr>
      <dsp:spPr>
        <a:xfrm rot="5400000">
          <a:off x="3852283" y="-2664447"/>
          <a:ext cx="1099373" cy="6436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  <a:r>
            <a:rPr lang="en-US" sz="1500" kern="1200" dirty="0" err="1"/>
            <a:t>Lấy</a:t>
          </a:r>
          <a:r>
            <a:rPr lang="en-US" sz="1500" kern="1200" dirty="0"/>
            <a:t> </a:t>
          </a:r>
          <a:r>
            <a:rPr lang="en-US" sz="1500" kern="1200" dirty="0" err="1"/>
            <a:t>tên</a:t>
          </a:r>
          <a:r>
            <a:rPr lang="en-US" sz="1500" kern="1200" dirty="0"/>
            <a:t> file </a:t>
          </a:r>
          <a:r>
            <a:rPr lang="en-US" sz="1500" kern="1200" dirty="0" err="1"/>
            <a:t>bằng</a:t>
          </a:r>
          <a:r>
            <a:rPr lang="en-US" sz="1500" kern="1200" dirty="0"/>
            <a:t> </a:t>
          </a:r>
          <a:r>
            <a:rPr lang="en-US" sz="1500" kern="1200" dirty="0" err="1"/>
            <a:t>thuộc</a:t>
          </a:r>
          <a:r>
            <a:rPr lang="en-US" sz="1500" kern="1200" dirty="0"/>
            <a:t> </a:t>
          </a:r>
          <a:r>
            <a:rPr lang="en-US" sz="1500" kern="1200" dirty="0" err="1"/>
            <a:t>tính</a:t>
          </a:r>
          <a:r>
            <a:rPr lang="en-US" sz="1500" kern="1200" dirty="0"/>
            <a:t> name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$_FILES[“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input_field_name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”][‘name’]</a:t>
          </a:r>
        </a:p>
      </dsp:txBody>
      <dsp:txXfrm rot="-5400000">
        <a:off x="1183941" y="57562"/>
        <a:ext cx="6382392" cy="992039"/>
      </dsp:txXfrm>
    </dsp:sp>
    <dsp:sp modelId="{E19658F5-2708-FD48-99B0-7E5C04B2E98F}">
      <dsp:nvSpPr>
        <dsp:cNvPr id="0" name=""/>
        <dsp:cNvSpPr/>
      </dsp:nvSpPr>
      <dsp:spPr>
        <a:xfrm rot="5400000">
          <a:off x="-253701" y="1757738"/>
          <a:ext cx="1691343" cy="11839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 rot="-5400000">
        <a:off x="1" y="2096006"/>
        <a:ext cx="1183940" cy="507403"/>
      </dsp:txXfrm>
    </dsp:sp>
    <dsp:sp modelId="{82F38CA7-38C2-124D-9FB8-7ADD622163E5}">
      <dsp:nvSpPr>
        <dsp:cNvPr id="0" name=""/>
        <dsp:cNvSpPr/>
      </dsp:nvSpPr>
      <dsp:spPr>
        <a:xfrm rot="5400000">
          <a:off x="3852283" y="-1164306"/>
          <a:ext cx="1099373" cy="6436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Kiểm</a:t>
          </a:r>
          <a:r>
            <a:rPr lang="en-US" sz="1500" kern="1200" dirty="0"/>
            <a:t> </a:t>
          </a:r>
          <a:r>
            <a:rPr lang="en-US" sz="1500" kern="1200" dirty="0" err="1"/>
            <a:t>tra</a:t>
          </a:r>
          <a:r>
            <a:rPr lang="en-US" sz="1500" kern="1200" dirty="0"/>
            <a:t> </a:t>
          </a:r>
          <a:r>
            <a:rPr lang="en-US" sz="1500" kern="1200" dirty="0" err="1"/>
            <a:t>xem</a:t>
          </a:r>
          <a:r>
            <a:rPr lang="en-US" sz="1500" kern="1200" dirty="0"/>
            <a:t> </a:t>
          </a:r>
          <a:r>
            <a:rPr lang="en-US" sz="1500" kern="1200" dirty="0" err="1"/>
            <a:t>thư</a:t>
          </a:r>
          <a:r>
            <a:rPr lang="en-US" sz="1500" kern="1200" dirty="0"/>
            <a:t> </a:t>
          </a:r>
          <a:r>
            <a:rPr lang="en-US" sz="1500" kern="1200" dirty="0" err="1"/>
            <a:t>mục</a:t>
          </a:r>
          <a:r>
            <a:rPr lang="en-US" sz="1500" kern="1200" dirty="0"/>
            <a:t> </a:t>
          </a:r>
          <a:r>
            <a:rPr lang="en-US" sz="1500" kern="1200" dirty="0" err="1"/>
            <a:t>cần</a:t>
          </a:r>
          <a:r>
            <a:rPr lang="en-US" sz="1500" kern="1200" dirty="0"/>
            <a:t> </a:t>
          </a: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đã</a:t>
          </a:r>
          <a:r>
            <a:rPr lang="en-US" sz="1500" kern="1200" dirty="0"/>
            <a:t> </a:t>
          </a:r>
          <a:r>
            <a:rPr lang="en-US" sz="1500" kern="1200" dirty="0" err="1"/>
            <a:t>tồn</a:t>
          </a:r>
          <a:r>
            <a:rPr lang="en-US" sz="1500" kern="1200" dirty="0"/>
            <a:t> </a:t>
          </a:r>
          <a:r>
            <a:rPr lang="en-US" sz="1500" kern="1200" dirty="0" err="1"/>
            <a:t>tại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qua </a:t>
          </a:r>
          <a:r>
            <a:rPr lang="en-US" sz="1500" kern="1200" dirty="0" err="1"/>
            <a:t>hàm</a:t>
          </a:r>
          <a:r>
            <a:rPr lang="en-US" sz="1500" kern="1200" dirty="0"/>
            <a:t> </a:t>
          </a:r>
          <a:r>
            <a:rPr lang="en-US" sz="1500" kern="1200" dirty="0" err="1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is_dir</a:t>
          </a:r>
          <a:r>
            <a:rPr lang="en-US" sz="1500" kern="1200" dirty="0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(), </a:t>
          </a:r>
          <a:r>
            <a:rPr lang="en-US" sz="1500" kern="1200" dirty="0" err="1"/>
            <a:t>nếu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</a:t>
          </a:r>
          <a:r>
            <a:rPr lang="en-US" sz="1500" kern="1200" dirty="0" err="1"/>
            <a:t>thì</a:t>
          </a:r>
          <a:r>
            <a:rPr lang="en-US" sz="1500" kern="1200" dirty="0"/>
            <a:t> </a:t>
          </a:r>
          <a:r>
            <a:rPr lang="en-US" sz="1500" kern="1200" dirty="0" err="1"/>
            <a:t>tạo</a:t>
          </a:r>
          <a:r>
            <a:rPr lang="en-US" sz="1500" kern="1200" dirty="0"/>
            <a:t> </a:t>
          </a:r>
          <a:r>
            <a:rPr lang="en-US" sz="1500" kern="1200" dirty="0" err="1"/>
            <a:t>đường</a:t>
          </a:r>
          <a:r>
            <a:rPr lang="en-US" sz="1500" kern="1200" dirty="0"/>
            <a:t> </a:t>
          </a:r>
          <a:r>
            <a:rPr lang="en-US" sz="1500" kern="1200" dirty="0" err="1"/>
            <a:t>dẫn</a:t>
          </a:r>
          <a:r>
            <a:rPr lang="en-US" sz="1500" kern="1200" dirty="0"/>
            <a:t> </a:t>
          </a:r>
          <a:r>
            <a:rPr lang="en-US" sz="1500" kern="1200" dirty="0" err="1"/>
            <a:t>mới</a:t>
          </a:r>
          <a:r>
            <a:rPr lang="en-US" sz="1500" kern="1200" dirty="0"/>
            <a:t>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mkdir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($path)</a:t>
          </a:r>
        </a:p>
      </dsp:txBody>
      <dsp:txXfrm rot="-5400000">
        <a:off x="1183941" y="1557703"/>
        <a:ext cx="6382392" cy="992039"/>
      </dsp:txXfrm>
    </dsp:sp>
    <dsp:sp modelId="{DDA22773-92C7-AC4F-A47A-966B60C16230}">
      <dsp:nvSpPr>
        <dsp:cNvPr id="0" name=""/>
        <dsp:cNvSpPr/>
      </dsp:nvSpPr>
      <dsp:spPr>
        <a:xfrm rot="5400000">
          <a:off x="-253701" y="3297000"/>
          <a:ext cx="1691343" cy="11839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</a:t>
          </a:r>
        </a:p>
      </dsp:txBody>
      <dsp:txXfrm rot="-5400000">
        <a:off x="1" y="3635268"/>
        <a:ext cx="1183940" cy="507403"/>
      </dsp:txXfrm>
    </dsp:sp>
    <dsp:sp modelId="{76F4F898-53F1-8A49-A03B-740AE5BEFCBD}">
      <dsp:nvSpPr>
        <dsp:cNvPr id="0" name=""/>
        <dsp:cNvSpPr/>
      </dsp:nvSpPr>
      <dsp:spPr>
        <a:xfrm rot="5400000">
          <a:off x="3813162" y="374955"/>
          <a:ext cx="1177615" cy="6436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Nêu</a:t>
          </a:r>
          <a:r>
            <a:rPr lang="en-US" sz="1500" kern="1200" dirty="0"/>
            <a:t> upload </a:t>
          </a:r>
          <a:r>
            <a:rPr lang="en-US" sz="1500" kern="1200" dirty="0" err="1"/>
            <a:t>lên</a:t>
          </a:r>
          <a:r>
            <a:rPr lang="en-US" sz="1500" kern="1200" dirty="0"/>
            <a:t> </a:t>
          </a:r>
          <a:r>
            <a:rPr lang="en-US" sz="1500" kern="1200" dirty="0" err="1"/>
            <a:t>không</a:t>
          </a:r>
          <a:r>
            <a:rPr lang="en-US" sz="1500" kern="1200" dirty="0"/>
            <a:t> </a:t>
          </a:r>
          <a:r>
            <a:rPr lang="en-US" sz="1500" kern="1200" dirty="0" err="1"/>
            <a:t>có</a:t>
          </a:r>
          <a:r>
            <a:rPr lang="en-US" sz="1500" kern="1200" dirty="0"/>
            <a:t> </a:t>
          </a:r>
          <a:r>
            <a:rPr lang="en-US" sz="1500" kern="1200" dirty="0" err="1"/>
            <a:t>lỗi</a:t>
          </a:r>
          <a:r>
            <a:rPr lang="en-US" sz="1500" kern="1200" dirty="0"/>
            <a:t> </a:t>
          </a:r>
          <a:r>
            <a:rPr lang="en-US" sz="1500" kern="1200" dirty="0" err="1"/>
            <a:t>gì</a:t>
          </a:r>
          <a:r>
            <a:rPr lang="en-US" sz="1500" kern="1200" dirty="0"/>
            <a:t> </a:t>
          </a:r>
          <a:r>
            <a:rPr lang="en-US" sz="1500" kern="1200" dirty="0" err="1"/>
            <a:t>thì</a:t>
          </a:r>
          <a:r>
            <a:rPr lang="en-US" sz="1500" kern="1200" dirty="0"/>
            <a:t> </a:t>
          </a:r>
          <a:r>
            <a:rPr lang="en-US" sz="1500" kern="1200" dirty="0" err="1"/>
            <a:t>tiến</a:t>
          </a:r>
          <a:r>
            <a:rPr lang="en-US" sz="1500" kern="1200" dirty="0"/>
            <a:t> </a:t>
          </a:r>
          <a:r>
            <a:rPr lang="en-US" sz="1500" kern="1200" dirty="0" err="1"/>
            <a:t>hành</a:t>
          </a:r>
          <a:r>
            <a:rPr lang="en-US" sz="1500" kern="1200" dirty="0"/>
            <a:t> upload file </a:t>
          </a:r>
          <a:r>
            <a:rPr lang="en-US" sz="1500" kern="1200" dirty="0" err="1"/>
            <a:t>vật</a:t>
          </a:r>
          <a:r>
            <a:rPr lang="en-US" sz="1500" kern="1200" dirty="0"/>
            <a:t> </a:t>
          </a:r>
          <a:r>
            <a:rPr lang="en-US" sz="1500" kern="1200" dirty="0" err="1"/>
            <a:t>lý</a:t>
          </a:r>
          <a:r>
            <a:rPr lang="en-US" sz="1500" kern="1200" dirty="0"/>
            <a:t> </a:t>
          </a:r>
          <a:r>
            <a:rPr lang="en-US" sz="1500" kern="1200" dirty="0" err="1"/>
            <a:t>lên</a:t>
          </a:r>
          <a:r>
            <a:rPr lang="en-US" sz="1500" kern="1200" dirty="0"/>
            <a:t> server,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tmp_name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500" kern="1200" dirty="0" err="1"/>
            <a:t>trong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sz="1500" dirty="0" err="1"/>
            <a:t>lưu</a:t>
          </a:r>
          <a:r>
            <a:rPr lang="en-US" sz="1500" dirty="0"/>
            <a:t> file </a:t>
          </a:r>
          <a:r>
            <a:rPr lang="en-US" sz="1500" dirty="0" err="1"/>
            <a:t>với</a:t>
          </a:r>
          <a:r>
            <a:rPr lang="en-US" sz="1500" dirty="0"/>
            <a:t> </a:t>
          </a:r>
          <a:r>
            <a:rPr lang="en-US" sz="1500" dirty="0" err="1"/>
            <a:t>tên</a:t>
          </a:r>
          <a:r>
            <a:rPr lang="en-US" sz="1500" dirty="0"/>
            <a:t> </a:t>
          </a:r>
          <a:r>
            <a:rPr lang="en-US" sz="1500" dirty="0" err="1"/>
            <a:t>chỉ</a:t>
          </a:r>
          <a:r>
            <a:rPr lang="en-US" sz="1500" dirty="0"/>
            <a:t> </a:t>
          </a:r>
          <a:r>
            <a:rPr lang="en-US" sz="1500" dirty="0" err="1"/>
            <a:t>định</a:t>
          </a:r>
          <a:r>
            <a:rPr lang="en-US" sz="1500" dirty="0"/>
            <a:t> </a:t>
          </a:r>
          <a:r>
            <a:rPr lang="en-US" sz="1500" dirty="0" err="1"/>
            <a:t>trong</a:t>
          </a:r>
          <a:r>
            <a:rPr lang="en-US" sz="1500" dirty="0"/>
            <a:t> </a:t>
          </a:r>
          <a:r>
            <a:rPr lang="en-US" sz="1500" dirty="0" err="1"/>
            <a:t>tham</a:t>
          </a:r>
          <a:r>
            <a:rPr lang="en-US" sz="1500" dirty="0"/>
            <a:t> </a:t>
          </a:r>
          <a:r>
            <a:rPr lang="en-US" sz="1500" dirty="0" err="1"/>
            <a:t>số</a:t>
          </a:r>
          <a:r>
            <a:rPr lang="en-US" sz="1500" dirty="0"/>
            <a:t> </a:t>
          </a:r>
          <a:r>
            <a:rPr lang="en-US" sz="1500" dirty="0" err="1"/>
            <a:t>thứ</a:t>
          </a:r>
          <a:r>
            <a:rPr lang="en-US" sz="1500" dirty="0"/>
            <a:t> 2</a:t>
          </a:r>
          <a:endParaRPr lang="en-US" sz="1500" kern="1200" dirty="0">
            <a:solidFill>
              <a:srgbClr val="2F2B2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 rot="-5400000">
        <a:off x="1183940" y="3061663"/>
        <a:ext cx="6378573" cy="1062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C4D-732C-0549-8464-26A77B4B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A621-DBB6-0643-B130-C070AD84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3251-7C50-B24F-9325-4E38AFF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8956F8-E548-2C47-BC9A-2E2510B99F1C}" type="datetimeFigureOut">
              <a:rPr lang="en-US" smtClean="0"/>
              <a:pPr>
                <a:defRPr/>
              </a:pPr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9A7D-8863-D640-A7DB-E55ABB9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8AA-099B-0C40-B4CC-0A3E42B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BD659-CA6C-3541-99E7-A5DDA2E8F0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F077-512D-F642-AF46-10D50BC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6A2B-232E-5E49-8FAC-661B3728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B44A-D0E0-AE4E-9F91-E9E5AFE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2929-B81B-8747-9F3E-2E06639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BD51-4EDF-9B4D-B88C-75737F46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B3B9A-4F90-6D42-97AC-9544FEBE2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2C75-D771-114B-8EC2-29AED49B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802D-0B74-F044-9C96-2031E919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13DC-E902-1347-845D-8660F50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DE45-196A-C346-BD0E-AF99254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364A-E0C5-5A4B-A036-52546F2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4085E-41D7-5E4C-B256-61988F860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C7D-1B01-514C-8C9D-D81F852BF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28"/>
            <a:ext cx="9144000" cy="12024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	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3D2F-D70D-9248-909B-B3A4294F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2F83-16AF-9E4C-B958-2CEE811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38C7-D08F-C345-8AA1-881FCAA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3F8B-264B-B844-AC7B-6A35369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3462D-3315-2144-B42E-5AEC623B9D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F565A-B352-624F-8FA9-7D95243BE28B}"/>
              </a:ext>
            </a:extLst>
          </p:cNvPr>
          <p:cNvSpPr/>
          <p:nvPr/>
        </p:nvSpPr>
        <p:spPr>
          <a:xfrm>
            <a:off x="628650" y="1"/>
            <a:ext cx="7886700" cy="1338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76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19F-DF5D-A049-A4D3-DBE52A5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C26C-887B-CE41-AE05-E3A4C219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BDBE-F479-AF44-808D-F7DBE353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B0AD-D6B4-FF44-84D2-FA05243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395-A8BE-0D4F-BC85-27F0FFE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6FC98-3A40-3843-A8D7-604CB2C6E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2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57E-29F6-9344-8F26-D2E1FDF3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CE6-581C-904C-B9A3-77B9EF102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0849-50BC-1B4F-A4B9-9F18413C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B4FA-822F-9847-9482-F95556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E3A7-1094-F742-B87F-8BC07F05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6323-E99A-CA43-A3A4-D230A2E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C2DA4-8F3B-EB4B-933A-F10DACDA7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17B2-998F-3042-9134-CEA9538A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F047-2C89-DD4B-9632-0FE8F69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E270-A4CD-CC48-8DE0-68BC7A29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423-64DD-CE45-A235-BA96EE3B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18-D33D-5047-A7B0-CA871F6E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A1F8-D5A5-3041-89E7-0C073AF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BD0CB-37FE-B24D-881D-3ADEA6A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EA8EE-74C7-B749-9F8A-591429AD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C048A-1D8E-DE49-899B-C9BE0AB72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EEF7-8414-EB4A-8FBF-88885870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834F-6C66-0749-A5E8-ECAD6EB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6B7C-7103-4E4B-B819-5353408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059DF-7EFE-DE40-AEAE-90EC558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D62B4-158B-A549-AEA5-06A91A81F1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1BC1-5427-CC47-9948-1522D84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2BEBC-E368-C549-B146-37F0A149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CA282-ACCB-B448-8DA3-FF9595E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77EA0-7516-9142-A481-DB1ACED0B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A96-E497-164D-9D35-B11E414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615-00A9-F141-95B9-5697937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A361-CCB3-1142-B4B6-3A38D437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9241-8FA2-DC45-AA12-A00D5B6D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AEF4-AC84-4843-B9C4-6C0C3AB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681D-318E-5443-9300-CB3547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AF84A-9477-EE4A-96E7-473E536D46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713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D00C-6BE6-8B42-A614-116792D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CFA15-5EE8-1643-A955-C680DBF1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C50-16AC-8945-AC81-8D35B33F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8D90-E3BD-A740-9D88-39ACC05C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171F-3234-D54D-8BCA-2CA9D68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D3A-2BAA-A549-A710-0207F0C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6792F-FEC2-5041-9C1C-FFB19554E0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F0158-ABA2-9449-84FE-D79BC13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F3A8-F64E-514D-AFA9-99F7AB2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7AAC-C484-5F4A-931D-18B48F489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54C-164A-D948-A5C8-25CFE1CC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4A7-A8F2-2F42-8995-A6B22973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7AF84A-9477-EE4A-96E7-473E536D46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16A3-2FA7-1443-BDAF-CA437D33B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587625"/>
            <a:ext cx="7543800" cy="8540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UPLOAD</a:t>
            </a:r>
            <a:endParaRPr lang="en-US"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5DB724EA-3994-7C4A-A2E9-0037F012B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Nội</a:t>
            </a:r>
            <a:r>
              <a:rPr lang="en-US" altLang="en-US" dirty="0"/>
              <a:t> dung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D92A6A9-6836-AD4D-ABA9-7393EA791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endParaRPr lang="en-US" altLang="en-US" sz="2400" dirty="0"/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Cấu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$_FILES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Hàm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move_uploaded_file</a:t>
            </a:r>
            <a:r>
              <a:rPr lang="en-US" altLang="en-US" sz="2400" dirty="0"/>
              <a:t>()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hành</a:t>
            </a:r>
            <a:br>
              <a:rPr lang="vi-VN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B61FB4F-C41E-E04F-90FC-5C34F9B3C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n-NO" altLang="en-US" dirty="0"/>
              <a:t>	</a:t>
            </a:r>
            <a:r>
              <a:rPr lang="nn-NO" altLang="en-US" dirty="0" err="1"/>
              <a:t>Tổng</a:t>
            </a:r>
            <a:r>
              <a:rPr lang="nn-NO" altLang="en-US" dirty="0"/>
              <a:t> </a:t>
            </a:r>
            <a:r>
              <a:rPr lang="nn-NO" altLang="en-US" dirty="0" err="1"/>
              <a:t>quan</a:t>
            </a:r>
            <a:endParaRPr lang="en-US" altLang="en-US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A794687-63D0-DE40-A418-58915003C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42C0E4A-005D-4F41-AB15-21AE44B1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4675"/>
            <a:ext cx="8243888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Khai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báo</a:t>
            </a:r>
            <a:r>
              <a:rPr lang="en-US" altLang="en-US" sz="1800" dirty="0">
                <a:latin typeface="Arial" panose="020B0604020202020204" pitchFamily="34" charset="0"/>
              </a:rPr>
              <a:t> form </a:t>
            </a:r>
            <a:r>
              <a:rPr lang="en-US" altLang="en-US" sz="1800" dirty="0" err="1">
                <a:latin typeface="Arial" panose="020B0604020202020204" pitchFamily="34" charset="0"/>
              </a:rPr>
              <a:t>cần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thêm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thuộc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tính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enctype</a:t>
            </a:r>
            <a:r>
              <a:rPr lang="en-US" altLang="en-US" sz="1800" b="1" dirty="0">
                <a:latin typeface="Arial" panose="020B0604020202020204" pitchFamily="34" charset="0"/>
              </a:rPr>
              <a:t>="multipart/form-data“ </a:t>
            </a:r>
            <a:r>
              <a:rPr lang="en-US" altLang="en-US" sz="1800" dirty="0" err="1">
                <a:latin typeface="Arial" panose="020B0604020202020204" pitchFamily="34" charset="0"/>
              </a:rPr>
              <a:t>để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phép</a:t>
            </a:r>
            <a:r>
              <a:rPr lang="en-US" altLang="en-US" sz="1800" dirty="0">
                <a:latin typeface="Arial" panose="020B0604020202020204" pitchFamily="34" charset="0"/>
              </a:rPr>
              <a:t> form upload file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Phương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thức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của</a:t>
            </a:r>
            <a:r>
              <a:rPr lang="en-US" altLang="en-US" sz="1800" dirty="0">
                <a:latin typeface="Arial" panose="020B0604020202020204" pitchFamily="34" charset="0"/>
              </a:rPr>
              <a:t> form </a:t>
            </a:r>
            <a:r>
              <a:rPr lang="en-US" altLang="en-US" sz="1800" dirty="0" err="1">
                <a:latin typeface="Arial" panose="020B0604020202020204" pitchFamily="34" charset="0"/>
              </a:rPr>
              <a:t>phải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POST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Tương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tự</a:t>
            </a:r>
            <a:r>
              <a:rPr lang="en-US" altLang="en-US" sz="1800" dirty="0">
                <a:latin typeface="Arial" panose="020B0604020202020204" pitchFamily="34" charset="0"/>
              </a:rPr>
              <a:t> $_POST, $_GET hay $_REQUEST, </a:t>
            </a:r>
            <a:r>
              <a:rPr lang="en-US" altLang="en-US" sz="1800" dirty="0" err="1">
                <a:latin typeface="Arial" panose="020B0604020202020204" pitchFamily="34" charset="0"/>
              </a:rPr>
              <a:t>biến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toàn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cục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dùng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lưu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trữ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thông</a:t>
            </a:r>
            <a:r>
              <a:rPr lang="en-US" altLang="en-US" sz="1800" dirty="0">
                <a:latin typeface="Arial" panose="020B0604020202020204" pitchFamily="34" charset="0"/>
              </a:rPr>
              <a:t> tin file upload </a:t>
            </a:r>
            <a:r>
              <a:rPr lang="en-US" altLang="en-US" sz="1800" dirty="0" err="1">
                <a:latin typeface="Arial" panose="020B0604020202020204" pitchFamily="34" charset="0"/>
              </a:rPr>
              <a:t>lên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$_FILES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Thẻ</a:t>
            </a:r>
            <a:r>
              <a:rPr lang="en-US" altLang="en-US" sz="1800" dirty="0">
                <a:latin typeface="Arial" panose="020B0604020202020204" pitchFamily="34" charset="0"/>
              </a:rPr>
              <a:t> HTML </a:t>
            </a:r>
            <a:r>
              <a:rPr lang="en-US" altLang="en-US" sz="1800" dirty="0" err="1">
                <a:latin typeface="Arial" panose="020B0604020202020204" pitchFamily="34" charset="0"/>
              </a:rPr>
              <a:t>dùng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để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chọn</a:t>
            </a:r>
            <a:r>
              <a:rPr lang="en-US" altLang="en-US" sz="1800" dirty="0">
                <a:latin typeface="Arial" panose="020B0604020202020204" pitchFamily="34" charset="0"/>
              </a:rPr>
              <a:t> file upload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&lt;input type=file /&gt;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Trong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trường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hợp</a:t>
            </a:r>
            <a:r>
              <a:rPr lang="en-US" altLang="en-US" sz="1800" dirty="0">
                <a:latin typeface="Arial" panose="020B0604020202020204" pitchFamily="34" charset="0"/>
              </a:rPr>
              <a:t> upload </a:t>
            </a:r>
            <a:r>
              <a:rPr lang="en-US" altLang="en-US" sz="1800" dirty="0" err="1">
                <a:latin typeface="Arial" panose="020B0604020202020204" pitchFamily="34" charset="0"/>
              </a:rPr>
              <a:t>nhiều</a:t>
            </a:r>
            <a:r>
              <a:rPr lang="en-US" altLang="en-US" sz="1800" dirty="0">
                <a:latin typeface="Arial" panose="020B0604020202020204" pitchFamily="34" charset="0"/>
              </a:rPr>
              <a:t> file, </a:t>
            </a:r>
            <a:r>
              <a:rPr lang="en-US" altLang="en-US" sz="1800" dirty="0" err="1">
                <a:latin typeface="Arial" panose="020B0604020202020204" pitchFamily="34" charset="0"/>
              </a:rPr>
              <a:t>cần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đặt</a:t>
            </a:r>
            <a:r>
              <a:rPr lang="en-US" altLang="en-US" sz="1800" dirty="0">
                <a:latin typeface="Arial" panose="020B0604020202020204" pitchFamily="34" charset="0"/>
              </a:rPr>
              <a:t> name </a:t>
            </a:r>
            <a:r>
              <a:rPr lang="en-US" altLang="en-US" sz="1800" dirty="0" err="1">
                <a:latin typeface="Arial" panose="020B0604020202020204" pitchFamily="34" charset="0"/>
              </a:rPr>
              <a:t>dạng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mảng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và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thêm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thuộc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tính</a:t>
            </a:r>
            <a:r>
              <a:rPr lang="en-US" altLang="en-US" sz="1800" dirty="0">
                <a:latin typeface="Arial" panose="020B0604020202020204" pitchFamily="34" charset="0"/>
              </a:rPr>
              <a:t> multiple </a:t>
            </a:r>
            <a:r>
              <a:rPr lang="en-US" altLang="en-US" sz="1800" dirty="0" err="1">
                <a:latin typeface="Arial" panose="020B0604020202020204" pitchFamily="34" charset="0"/>
              </a:rPr>
              <a:t>trong</a:t>
            </a:r>
            <a:r>
              <a:rPr lang="en-US" altLang="en-US" sz="1800" dirty="0">
                <a:latin typeface="Arial" panose="020B0604020202020204" pitchFamily="34" charset="0"/>
              </a:rPr>
              <a:t> input file. </a:t>
            </a:r>
            <a:r>
              <a:rPr lang="en-US" altLang="en-US" sz="1800" dirty="0" err="1">
                <a:latin typeface="Arial" panose="020B0604020202020204" pitchFamily="34" charset="0"/>
              </a:rPr>
              <a:t>Xử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lý</a:t>
            </a:r>
            <a:r>
              <a:rPr lang="en-US" altLang="en-US" sz="1800" dirty="0">
                <a:latin typeface="Arial" panose="020B0604020202020204" pitchFamily="34" charset="0"/>
              </a:rPr>
              <a:t> upload file </a:t>
            </a:r>
            <a:r>
              <a:rPr lang="en-US" altLang="en-US" sz="1800" dirty="0" err="1">
                <a:latin typeface="Arial" panose="020B0604020202020204" pitchFamily="34" charset="0"/>
              </a:rPr>
              <a:t>với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trường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hợp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này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sẽ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xử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lý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trên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mảng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các</a:t>
            </a:r>
            <a:r>
              <a:rPr lang="en-US" altLang="en-US" sz="1800" dirty="0">
                <a:latin typeface="Arial" panose="020B0604020202020204" pitchFamily="34" charset="0"/>
              </a:rPr>
              <a:t>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E4B-C975-A34A-A91D-C9B104FF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/>
              <a:t> Form </a:t>
            </a:r>
            <a:r>
              <a:rPr lang="en-US" dirty="0"/>
              <a:t>upload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DB914D-97D0-B749-90B6-317C929F7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11860"/>
              </p:ext>
            </p:extLst>
          </p:nvPr>
        </p:nvGraphicFramePr>
        <p:xfrm>
          <a:off x="457200" y="1844824"/>
          <a:ext cx="7620000" cy="473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9A8DAC9-1B81-9A4F-A1F9-26A771864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n-NO" altLang="en-US" dirty="0"/>
              <a:t>	</a:t>
            </a:r>
            <a:r>
              <a:rPr lang="nn-NO" altLang="en-US" dirty="0" err="1"/>
              <a:t>Cấu</a:t>
            </a:r>
            <a:r>
              <a:rPr lang="nn-NO" altLang="en-US" dirty="0"/>
              <a:t> </a:t>
            </a:r>
            <a:r>
              <a:rPr lang="nn-NO" altLang="en-US" dirty="0" err="1"/>
              <a:t>trúc</a:t>
            </a:r>
            <a:r>
              <a:rPr lang="nn-NO" altLang="en-US" dirty="0"/>
              <a:t> </a:t>
            </a:r>
            <a:r>
              <a:rPr lang="nn-NO" altLang="en-US" dirty="0" err="1"/>
              <a:t>biến</a:t>
            </a:r>
            <a:r>
              <a:rPr lang="nn-NO" altLang="en-US" dirty="0"/>
              <a:t> $_FILES</a:t>
            </a:r>
            <a:endParaRPr lang="en-US" altLang="en-US" dirty="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3F1BF41-5170-D14E-BB3E-CEEAFFC12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1425" y="4303713"/>
            <a:ext cx="9129713" cy="56880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3BF99FE-6FE6-0F49-B70D-0B10711D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7786688" cy="544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01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mảng</a:t>
            </a:r>
            <a:r>
              <a:rPr lang="en-US" altLang="en-US" sz="1800" dirty="0">
                <a:latin typeface="Arial" panose="020B0604020202020204" pitchFamily="34" charset="0"/>
              </a:rPr>
              <a:t> 2 </a:t>
            </a:r>
            <a:r>
              <a:rPr lang="en-US" altLang="en-US" sz="1800" dirty="0" err="1">
                <a:latin typeface="Arial" panose="020B0604020202020204" pitchFamily="34" charset="0"/>
              </a:rPr>
              <a:t>chiều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có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như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sau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$_FILES['</a:t>
            </a:r>
            <a:r>
              <a:rPr lang="en-US" altLang="en-US" sz="1800" b="1" dirty="0" err="1">
                <a:latin typeface="Arial" panose="020B0604020202020204" pitchFamily="34" charset="0"/>
              </a:rPr>
              <a:t>nameInputFile</a:t>
            </a:r>
            <a:r>
              <a:rPr lang="en-US" altLang="en-US" sz="1800" b="1" dirty="0">
                <a:latin typeface="Arial" panose="020B0604020202020204" pitchFamily="34" charset="0"/>
              </a:rPr>
              <a:t>']['properties']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sz="1600" dirty="0" err="1">
                <a:latin typeface="Arial" panose="020B0604020202020204" pitchFamily="34" charset="0"/>
              </a:rPr>
              <a:t>nameInputFile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thuộc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tính</a:t>
            </a:r>
            <a:r>
              <a:rPr lang="en-US" altLang="en-US" sz="1600" dirty="0">
                <a:latin typeface="Arial" panose="020B0604020202020204" pitchFamily="34" charset="0"/>
              </a:rPr>
              <a:t> name </a:t>
            </a:r>
            <a:r>
              <a:rPr lang="en-US" altLang="en-US" sz="1600" dirty="0" err="1">
                <a:latin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thẻ</a:t>
            </a:r>
            <a:r>
              <a:rPr lang="en-US" altLang="en-US" sz="1600" dirty="0">
                <a:latin typeface="Arial" panose="020B0604020202020204" pitchFamily="34" charset="0"/>
              </a:rPr>
              <a:t> HTML input file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properties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đại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diện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cho</a:t>
            </a:r>
            <a:r>
              <a:rPr lang="en-US" altLang="en-US" sz="1600" dirty="0">
                <a:latin typeface="Arial" panose="020B0604020202020204" pitchFamily="34" charset="0"/>
              </a:rPr>
              <a:t> 5 </a:t>
            </a:r>
            <a:r>
              <a:rPr lang="en-US" altLang="en-US" sz="1600" dirty="0" err="1">
                <a:latin typeface="Arial" panose="020B0604020202020204" pitchFamily="34" charset="0"/>
              </a:rPr>
              <a:t>thuộc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tính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sau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name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tên</a:t>
            </a:r>
            <a:r>
              <a:rPr lang="en-US" altLang="en-US" sz="1600" dirty="0">
                <a:latin typeface="Arial" panose="020B0604020202020204" pitchFamily="34" charset="0"/>
              </a:rPr>
              <a:t> file </a:t>
            </a:r>
            <a:r>
              <a:rPr lang="en-US" altLang="en-US" sz="1600" dirty="0" err="1">
                <a:latin typeface="Arial" panose="020B0604020202020204" pitchFamily="34" charset="0"/>
              </a:rPr>
              <a:t>được</a:t>
            </a:r>
            <a:r>
              <a:rPr lang="en-US" altLang="en-US" sz="1600" dirty="0">
                <a:latin typeface="Arial" panose="020B0604020202020204" pitchFamily="34" charset="0"/>
              </a:rPr>
              <a:t> upload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type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kiểu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dữ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liệu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</a:rPr>
              <a:t> file </a:t>
            </a:r>
            <a:r>
              <a:rPr lang="en-US" altLang="en-US" sz="1600" dirty="0" err="1">
                <a:latin typeface="Arial" panose="020B0604020202020204" pitchFamily="34" charset="0"/>
              </a:rPr>
              <a:t>như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png</a:t>
            </a:r>
            <a:r>
              <a:rPr lang="en-US" altLang="en-US" sz="1600" dirty="0">
                <a:latin typeface="Arial" panose="020B0604020202020204" pitchFamily="34" charset="0"/>
              </a:rPr>
              <a:t>, jpg, xlsx </a:t>
            </a:r>
            <a:r>
              <a:rPr lang="en-US" altLang="en-US" sz="1600" dirty="0" err="1">
                <a:latin typeface="Arial" panose="020B0604020202020204" pitchFamily="34" charset="0"/>
              </a:rPr>
              <a:t>v.v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latin typeface="Arial" panose="020B0604020202020204" pitchFamily="34" charset="0"/>
              </a:rPr>
              <a:t>tmp_name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đường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dẫn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tạm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thời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mà</a:t>
            </a:r>
            <a:r>
              <a:rPr lang="en-US" altLang="en-US" sz="1600" dirty="0">
                <a:latin typeface="Arial" panose="020B0604020202020204" pitchFamily="34" charset="0"/>
              </a:rPr>
              <a:t> file </a:t>
            </a:r>
            <a:r>
              <a:rPr lang="en-US" altLang="en-US" sz="1600" dirty="0" err="1">
                <a:latin typeface="Arial" panose="020B0604020202020204" pitchFamily="34" charset="0"/>
              </a:rPr>
              <a:t>đang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được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lưu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trên</a:t>
            </a:r>
            <a:r>
              <a:rPr lang="en-US" altLang="en-US" sz="1600" dirty="0">
                <a:latin typeface="Arial" panose="020B0604020202020204" pitchFamily="34" charset="0"/>
              </a:rPr>
              <a:t> server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size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kích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cỡ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</a:rPr>
              <a:t> file upload, </a:t>
            </a:r>
            <a:r>
              <a:rPr lang="en-US" altLang="en-US" sz="1600" dirty="0" err="1">
                <a:latin typeface="Arial" panose="020B0604020202020204" pitchFamily="34" charset="0"/>
              </a:rPr>
              <a:t>đơn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vị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là</a:t>
            </a:r>
            <a:r>
              <a:rPr lang="en-US" altLang="en-US" sz="1600" dirty="0">
                <a:latin typeface="Arial" panose="020B0604020202020204" pitchFamily="34" charset="0"/>
              </a:rPr>
              <a:t> Byte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error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trạng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thái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lỗi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trong</a:t>
            </a:r>
            <a:r>
              <a:rPr lang="en-US" altLang="en-US" sz="1600" dirty="0">
                <a:latin typeface="Arial" panose="020B0604020202020204" pitchFamily="34" charset="0"/>
              </a:rPr>
              <a:t> qua </a:t>
            </a:r>
            <a:r>
              <a:rPr lang="en-US" altLang="en-US" sz="1600" dirty="0" err="1">
                <a:latin typeface="Arial" panose="020B0604020202020204" pitchFamily="34" charset="0"/>
              </a:rPr>
              <a:t>trình</a:t>
            </a:r>
            <a:r>
              <a:rPr lang="en-US" altLang="en-US" sz="1600" dirty="0">
                <a:latin typeface="Arial" panose="020B0604020202020204" pitchFamily="34" charset="0"/>
              </a:rPr>
              <a:t> upload file, </a:t>
            </a:r>
            <a:r>
              <a:rPr lang="en-US" altLang="en-US" sz="1600" dirty="0" err="1">
                <a:latin typeface="Arial" panose="020B0604020202020204" pitchFamily="34" charset="0"/>
              </a:rPr>
              <a:t>ở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dạng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số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nguyên</a:t>
            </a:r>
            <a:r>
              <a:rPr lang="en-US" altLang="en-US" sz="1600" dirty="0">
                <a:latin typeface="Arial" panose="020B0604020202020204" pitchFamily="34" charset="0"/>
              </a:rPr>
              <a:t>, 1 </a:t>
            </a:r>
            <a:r>
              <a:rPr lang="en-US" altLang="en-US" sz="1600" dirty="0" err="1">
                <a:latin typeface="Arial" panose="020B0604020202020204" pitchFamily="34" charset="0"/>
              </a:rPr>
              <a:t>số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mã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lỗi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thường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gặp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3CE0-18B4-3E43-8448-BFE2D4A6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upload file PHP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CAE34108-91D8-7D42-80AE-1942800F7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0 - </a:t>
            </a:r>
            <a:r>
              <a:rPr lang="en-US" altLang="en-US" sz="1600" dirty="0" err="1"/>
              <a:t>không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có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, hay upload </a:t>
            </a:r>
            <a:r>
              <a:rPr lang="en-US" altLang="en-US" sz="1600" dirty="0" err="1"/>
              <a:t>thành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công</a:t>
            </a:r>
            <a:endParaRPr lang="en-US" altLang="en-US" sz="1600" dirty="0"/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1 -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file upload </a:t>
            </a:r>
            <a:r>
              <a:rPr lang="en-US" altLang="en-US" sz="1600" dirty="0" err="1"/>
              <a:t>vượt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quá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dụng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lượng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phép</a:t>
            </a:r>
            <a:r>
              <a:rPr lang="en-US" altLang="en-US" sz="1600" dirty="0"/>
              <a:t>, dung </a:t>
            </a:r>
            <a:r>
              <a:rPr lang="en-US" altLang="en-US" sz="1600" dirty="0" err="1"/>
              <a:t>lượng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này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chỉ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đinghj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trong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php.ini</a:t>
            </a:r>
            <a:endParaRPr lang="en-US" altLang="en-US" sz="1600" dirty="0"/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2 –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số</a:t>
            </a:r>
            <a:r>
              <a:rPr lang="en-US" altLang="en-US" sz="1600" dirty="0"/>
              <a:t> file upload </a:t>
            </a:r>
            <a:r>
              <a:rPr lang="en-US" altLang="en-US" sz="1600" dirty="0" err="1"/>
              <a:t>vượt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quá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số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lượng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cho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phép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của</a:t>
            </a:r>
            <a:r>
              <a:rPr lang="en-US" altLang="en-US" sz="1600" dirty="0"/>
              <a:t> HTML form</a:t>
            </a:r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3 –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chỉ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upload 1 </a:t>
            </a:r>
            <a:r>
              <a:rPr lang="en-US" altLang="en-US" sz="1600" dirty="0" err="1"/>
              <a:t>phần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không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phải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toàn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bộ</a:t>
            </a:r>
            <a:r>
              <a:rPr lang="en-US" altLang="en-US" sz="1600" dirty="0"/>
              <a:t> file</a:t>
            </a:r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4 –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không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có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nào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upload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405DEE-79ED-A042-855C-F34E0738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0"/>
            <a:ext cx="68884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6DFAE-DAD3-6347-ABB0-B49F62416D68}"/>
              </a:ext>
            </a:extLst>
          </p:cNvPr>
          <p:cNvSpPr txBox="1"/>
          <p:nvPr/>
        </p:nvSpPr>
        <p:spPr>
          <a:xfrm>
            <a:off x="0" y="332656"/>
            <a:ext cx="17636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Logic </a:t>
            </a: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xử</a:t>
            </a: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lí</a:t>
            </a:r>
            <a:endParaRPr lang="en-US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6DFAE-DAD3-6347-ABB0-B49F62416D68}"/>
              </a:ext>
            </a:extLst>
          </p:cNvPr>
          <p:cNvSpPr txBox="1"/>
          <p:nvPr/>
        </p:nvSpPr>
        <p:spPr>
          <a:xfrm>
            <a:off x="0" y="332656"/>
            <a:ext cx="1763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Giao</a:t>
            </a: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diện</a:t>
            </a:r>
            <a:endParaRPr lang="en-US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4A62D-4012-804F-B294-260E3123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22" y="58316"/>
            <a:ext cx="7564078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0A0ACE0-84E9-594C-8BF7-0620DB9E8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move_uploaded_file</a:t>
            </a:r>
            <a:r>
              <a:rPr lang="en-US" altLang="en-US" dirty="0"/>
              <a:t>()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B7523BB-9B58-5848-BDC5-3C0CC87C1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5AEC6B-5E65-4949-8052-F64451C0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597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upload file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(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error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$_FILES  = 0),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b="1" dirty="0" err="1"/>
              <a:t>move_uploaded_file</a:t>
            </a:r>
            <a:r>
              <a:rPr lang="en-US" altLang="en-US" b="1" dirty="0"/>
              <a:t>()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file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US" altLang="en-US" dirty="0"/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b="1" dirty="0" err="1"/>
              <a:t>move_uploaded_file</a:t>
            </a:r>
            <a:r>
              <a:rPr lang="en-US" altLang="en-US" b="1" dirty="0"/>
              <a:t>(</a:t>
            </a:r>
            <a:r>
              <a:rPr lang="en-US" altLang="en-US" b="1" dirty="0" err="1"/>
              <a:t>tmp_path</a:t>
            </a:r>
            <a:r>
              <a:rPr lang="en-US" altLang="en-US" b="1" dirty="0"/>
              <a:t>, destination)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err="1"/>
              <a:t>tmp_path</a:t>
            </a:r>
            <a:r>
              <a:rPr lang="en-US" altLang="en-US" dirty="0"/>
              <a:t>: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tạm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file </a:t>
            </a:r>
            <a:r>
              <a:rPr lang="en-US" altLang="en-US" dirty="0" err="1"/>
              <a:t>trên</a:t>
            </a:r>
            <a:r>
              <a:rPr lang="en-US" altLang="en-US" dirty="0"/>
              <a:t> server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/>
              <a:t>destination: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file,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file </a:t>
            </a:r>
            <a:r>
              <a:rPr lang="en-US" altLang="en-US" dirty="0" err="1"/>
              <a:t>được</a:t>
            </a:r>
            <a:r>
              <a:rPr lang="en-US" altLang="en-US" dirty="0"/>
              <a:t> upload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file </a:t>
            </a:r>
            <a:r>
              <a:rPr lang="en-US" altLang="en-US" dirty="0" err="1"/>
              <a:t>ở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destination </a:t>
            </a:r>
            <a:r>
              <a:rPr lang="en-US" altLang="en-US" dirty="0" err="1"/>
              <a:t>này</a:t>
            </a:r>
            <a:r>
              <a:rPr lang="en-US" altLang="en-US" dirty="0"/>
              <a:t> (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Save As </a:t>
            </a:r>
            <a:r>
              <a:rPr lang="en-US" altLang="en-US" dirty="0" err="1"/>
              <a:t>trong</a:t>
            </a:r>
            <a:r>
              <a:rPr lang="en-US" altLang="en-US" dirty="0"/>
              <a:t> Word).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ới thiệu môi trường và công cụ làm việc" id="{A6F78332-D2EC-CB46-BF02-6D3AB6352C9E}" vid="{C50859F6-39A4-514E-B318-1814E1387F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4557</TotalTime>
  <Words>559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Template</vt:lpstr>
      <vt:lpstr>FORM UPLOAD</vt:lpstr>
      <vt:lpstr> Nội dung</vt:lpstr>
      <vt:lpstr> Tổng quan</vt:lpstr>
      <vt:lpstr>Quy trình xử lí Form upload</vt:lpstr>
      <vt:lpstr> Cấu trúc biến $_FILES</vt:lpstr>
      <vt:lpstr> Mã lỗi upload file PHP thường gặp</vt:lpstr>
      <vt:lpstr>PowerPoint Presentation</vt:lpstr>
      <vt:lpstr>PowerPoint Presentation</vt:lpstr>
      <vt:lpstr> Hàm move_uploaded_file()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</dc:creator>
  <cp:lastModifiedBy>Nguyen Huu Cam (FE Greenwich HN)</cp:lastModifiedBy>
  <cp:revision>371</cp:revision>
  <dcterms:created xsi:type="dcterms:W3CDTF">2015-11-29T04:10:44Z</dcterms:created>
  <dcterms:modified xsi:type="dcterms:W3CDTF">2022-02-02T11:15:10Z</dcterms:modified>
</cp:coreProperties>
</file>