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8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75" r:id="rId24"/>
    <p:sldId id="276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1"/>
    <p:restoredTop sz="92011" autoAdjust="0"/>
  </p:normalViewPr>
  <p:slideViewPr>
    <p:cSldViewPr>
      <p:cViewPr varScale="1">
        <p:scale>
          <a:sx n="116" d="100"/>
          <a:sy n="116" d="100"/>
        </p:scale>
        <p:origin x="2096" y="176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1/19/21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6090"/>
            <a:ext cx="7543800" cy="2593975"/>
          </a:xfrm>
        </p:spPr>
        <p:txBody>
          <a:bodyPr/>
          <a:lstStyle/>
          <a:p>
            <a:pPr algn="r"/>
            <a:br>
              <a:rPr lang="en-US" sz="4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4400" dirty="0"/>
            </a:b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Web </a:t>
            </a:r>
            <a:r>
              <a:rPr lang="en-US" sz="4400" b="1" dirty="0" err="1"/>
              <a:t>sử</a:t>
            </a:r>
            <a:r>
              <a:rPr lang="en-US" sz="4400" b="1" dirty="0"/>
              <a:t> </a:t>
            </a:r>
            <a:r>
              <a:rPr lang="en-US" sz="4400" b="1" dirty="0" err="1"/>
              <a:t>dụng</a:t>
            </a:r>
            <a:r>
              <a:rPr lang="en-US" sz="4400" b="1" dirty="0"/>
              <a:t> PHP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 err="1"/>
              <a:t>Mô</a:t>
            </a:r>
            <a:r>
              <a:rPr lang="en-US" sz="4400" b="1" dirty="0"/>
              <a:t> </a:t>
            </a:r>
            <a:r>
              <a:rPr lang="en-US" sz="4400" b="1" dirty="0" err="1"/>
              <a:t>hình</a:t>
            </a:r>
            <a:r>
              <a:rPr lang="en-US" sz="4400" b="1" dirty="0"/>
              <a:t>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6BFD-40AF-8C4B-BEC6-0CEB106F5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840" y="4724400"/>
            <a:ext cx="6461760" cy="10668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7C29-9013-DB43-8D83-95608A90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593-E584-F644-93F1-FD6622A5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Logic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(</a:t>
            </a:r>
            <a:r>
              <a:rPr lang="en-US" dirty="0" err="1"/>
              <a:t>vạch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vạch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Khó</a:t>
            </a:r>
            <a:r>
              <a:rPr lang="en-US" dirty="0">
                <a:sym typeface="Wingdings" pitchFamily="2" charset="2"/>
              </a:rPr>
              <a:t> maintain, </a:t>
            </a: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view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thêm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điều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rắc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rối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Khó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sử</a:t>
            </a:r>
            <a:r>
              <a:rPr lang="en-US" dirty="0">
                <a:sym typeface="Wingdings" pitchFamily="2" charset="2"/>
              </a:rPr>
              <a:t> dung code logic </a:t>
            </a:r>
            <a:r>
              <a:rPr lang="en-US" dirty="0" err="1">
                <a:sym typeface="Wingdings" pitchFamily="2" charset="2"/>
              </a:rPr>
              <a:t>truy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vấn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vạch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đỏ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View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sử</a:t>
            </a:r>
            <a:r>
              <a:rPr lang="en-US" dirty="0">
                <a:sym typeface="Wingdings" pitchFamily="2" charset="2"/>
              </a:rPr>
              <a:t> dung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Hiển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cùng</a:t>
            </a:r>
            <a:r>
              <a:rPr lang="en-US" dirty="0">
                <a:sym typeface="Wingdings" pitchFamily="2" charset="2"/>
              </a:rPr>
              <a:t> view </a:t>
            </a:r>
            <a:r>
              <a:rPr lang="en-US" dirty="0" err="1">
                <a:sym typeface="Wingdings" pitchFamily="2" charset="2"/>
              </a:rPr>
              <a:t>trên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khác</a:t>
            </a:r>
            <a:r>
              <a:rPr lang="en-US" dirty="0">
                <a:sym typeface="Wingdings" pitchFamily="2" charset="2"/>
              </a:rPr>
              <a:t>) – </a:t>
            </a:r>
            <a:r>
              <a:rPr lang="en-US" dirty="0" err="1">
                <a:sym typeface="Wingdings" pitchFamily="2" charset="2"/>
              </a:rPr>
              <a:t>vạch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xanh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9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19F-CD78-E144-91B3-2FD2E695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1431-F420-F747-ACFE-05C5F2EC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code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modules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logic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lieu, logic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view, logic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Lí</a:t>
            </a:r>
            <a:r>
              <a:rPr lang="en-US" dirty="0">
                <a:sym typeface="Wingdings" pitchFamily="2" charset="2"/>
              </a:rPr>
              <a:t> do </a:t>
            </a:r>
            <a:r>
              <a:rPr lang="en-US" dirty="0" err="1">
                <a:sym typeface="Wingdings" pitchFamily="2" charset="2"/>
              </a:rPr>
              <a:t>cần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mô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hình</a:t>
            </a:r>
            <a:r>
              <a:rPr lang="en-US" dirty="0">
                <a:sym typeface="Wingdings" pitchFamily="2" charset="2"/>
              </a:rPr>
              <a:t> MVC.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0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972B-C819-C443-9B38-12B99D26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FB444B-B8AE-B348-A39E-165B6A46D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7620000" cy="391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09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9421-6520-5E47-8784-B0FBA9CF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-&gt; Route 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088B-457F-9E4F-B9E0-98C40EEB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request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controller </a:t>
            </a:r>
            <a:r>
              <a:rPr lang="en-US" dirty="0" err="1"/>
              <a:t>và</a:t>
            </a:r>
            <a:r>
              <a:rPr lang="en-US" dirty="0"/>
              <a:t> action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8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67FB2-FCAE-8A42-AE63-2AE459F3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126"/>
            <a:ext cx="9144000" cy="60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0319-870D-8848-9475-79D21DD6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Route-&gt;Controller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32EF-C14C-DA49-B3F2-D7C01517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route, controller &amp; action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index() </a:t>
            </a:r>
            <a:r>
              <a:rPr lang="en-US" dirty="0" err="1"/>
              <a:t>trong</a:t>
            </a:r>
            <a:r>
              <a:rPr lang="en-US" dirty="0"/>
              <a:t> controller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FE636-A5D5-C74C-8B90-AA5070FD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5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2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F4D2-39EF-3846-ACD6-9E041FA6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UserController</a:t>
            </a:r>
            <a:r>
              <a:rPr lang="en-US" dirty="0"/>
              <a:t> – index()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DEE11-76D0-2048-846A-DFD5F406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645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07F8-4B9A-804E-AF0A-F0A69C9D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Controller-&gt;Model, </a:t>
            </a:r>
            <a:br>
              <a:rPr lang="en-US" dirty="0"/>
            </a:br>
            <a:r>
              <a:rPr lang="en-US" dirty="0"/>
              <a:t>Model-&gt;Controller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F2DC-1884-FC4F-9998-B92A8463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Controller </a:t>
            </a:r>
            <a:r>
              <a:rPr lang="en-US" dirty="0" err="1"/>
              <a:t>gọi</a:t>
            </a:r>
            <a:r>
              <a:rPr lang="en-US" dirty="0"/>
              <a:t> 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controller, code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EBFF0-97A2-8A47-A240-3EDDF959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12" y="2819400"/>
            <a:ext cx="5744176" cy="39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9A74-FE01-824E-B1FF-1202318D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6B69-1629-5646-AF00-87EAE170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Model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records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AB2AD-4E2B-5F43-94FC-ABCC943A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5" y="2758058"/>
            <a:ext cx="7683390" cy="37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4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FA2A-0712-AC45-86AA-89B01A71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B2CF7-1328-2B40-A94E-7F739367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04" y="1600200"/>
            <a:ext cx="569599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marL="571500" indent="-457200">
              <a:buFont typeface="Arial" pitchFamily="34" charset="0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marL="571500" indent="-457200">
              <a:buFont typeface="Arial" pitchFamily="34" charset="0"/>
              <a:buAutoNum type="arabicPeriod"/>
            </a:pPr>
            <a:endParaRPr lang="en-US" dirty="0"/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MVC.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06C4-BFA3-C546-A655-9208FC21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-&gt;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EE4A-3604-FD45-96A7-D966CFEA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view: </a:t>
            </a:r>
            <a:r>
              <a:rPr lang="en-US" dirty="0" err="1"/>
              <a:t>thông</a:t>
            </a:r>
            <a:r>
              <a:rPr lang="en-US" dirty="0"/>
              <a:t> qua require (</a:t>
            </a:r>
            <a:r>
              <a:rPr lang="en-US" dirty="0" err="1"/>
              <a:t>dòng</a:t>
            </a:r>
            <a:r>
              <a:rPr lang="en-US" dirty="0"/>
              <a:t> 13)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8838F-0CC8-B849-983B-6F74D381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42" y="2057400"/>
            <a:ext cx="65973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9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3ECF-5B0A-E242-B2C4-F4DFB212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4AFDB-5976-5246-8D81-7BC14E62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data in HTML format to end user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C725F6A-805F-2144-8DF4-5D8DE284C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43" y="2133600"/>
            <a:ext cx="5485513" cy="44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2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71EE-CF1E-5444-A6EC-3AA3479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B1C4D-A165-674E-B8AA-A658D375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2012950"/>
            <a:ext cx="4368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3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8C97-C676-2C48-9111-E9991906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7D76D-C943-0B45-9AA1-D3685ADC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600200"/>
            <a:ext cx="4838700" cy="47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0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C97A-EE6B-9648-88BD-8A1C092F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CDDF-450B-644E-9A8E-BEE34F31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controller classes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muc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model classes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view classes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en-US" dirty="0"/>
              <a:t>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(Application </a:t>
            </a:r>
            <a:r>
              <a:rPr lang="en-US" dirty="0" err="1"/>
              <a:t>Entrypoint</a:t>
            </a:r>
            <a:r>
              <a:rPr lang="en-US" dirty="0"/>
              <a:t>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dung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requests </a:t>
            </a:r>
            <a:r>
              <a:rPr lang="en-US" dirty="0" err="1"/>
              <a:t>đến</a:t>
            </a:r>
            <a:r>
              <a:rPr lang="en-US" dirty="0"/>
              <a:t> controller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actions (method)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5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5D4E-7258-A84C-BC90-8E668AB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FB5F-BDCD-1544-9617-E915E210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20EC-9324-0D4C-8C94-A7ABC2BF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0B59-8011-E442-BAF2-AF62FC49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Model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View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Controller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web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28169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58D4-376B-5A41-8DB6-6E972BE0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0418-5805-4F4D-82B3-A1065185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(database)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model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database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 service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API.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E54D-53BF-E04D-889E-BF1A4D78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435A-4FC8-2E46-92B9-64BD23FF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PHP,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HTML / CSS /JS.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C88EE-6B0C-474B-B6A6-9B37C7A4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3048000"/>
            <a:ext cx="5035550" cy="36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5DB8-2E22-7844-85BA-5A010F44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A3E20-FCC0-114D-8C61-045BC5AC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981200"/>
            <a:ext cx="4953000" cy="41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C0DF-CCE3-8E45-9A8B-B8E033A4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C1AB-5EED-AB48-A2CD-3988D64A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dung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view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(User), </a:t>
            </a:r>
            <a:r>
              <a:rPr lang="en-US" dirty="0" err="1"/>
              <a:t>gọi</a:t>
            </a:r>
            <a:r>
              <a:rPr lang="en-US" dirty="0"/>
              <a:t> 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sang view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78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762-B0D1-384F-8620-BA299777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BCBF-A60F-6345-8A8B-A23B0295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53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FD521-A92B-C34D-ACA9-354FC87B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27192"/>
            <a:ext cx="8832850" cy="62036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5D574A-9A34-CF4F-BAD1-C9D7AAE8553B}"/>
              </a:ext>
            </a:extLst>
          </p:cNvPr>
          <p:cNvCxnSpPr>
            <a:cxnSpLocks/>
          </p:cNvCxnSpPr>
          <p:nvPr/>
        </p:nvCxnSpPr>
        <p:spPr>
          <a:xfrm>
            <a:off x="2057400" y="4343400"/>
            <a:ext cx="0" cy="762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4E3356-9EF3-B846-9DC4-64C8881B4CFB}"/>
              </a:ext>
            </a:extLst>
          </p:cNvPr>
          <p:cNvCxnSpPr>
            <a:cxnSpLocks/>
          </p:cNvCxnSpPr>
          <p:nvPr/>
        </p:nvCxnSpPr>
        <p:spPr>
          <a:xfrm>
            <a:off x="2057400" y="4114800"/>
            <a:ext cx="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46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3462</TotalTime>
  <Words>569</Words>
  <Application>Microsoft Macintosh PowerPoint</Application>
  <PresentationFormat>On-screen Show (4:3)</PresentationFormat>
  <Paragraphs>88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Adjacency</vt:lpstr>
      <vt:lpstr> Khóa đào tạo Lập trình Web sử dụng PHP  Mô hình MVC</vt:lpstr>
      <vt:lpstr>Outline</vt:lpstr>
      <vt:lpstr>1. Mô hình MVC là gì</vt:lpstr>
      <vt:lpstr>Model</vt:lpstr>
      <vt:lpstr>View</vt:lpstr>
      <vt:lpstr>Ví dụ về việc hiển thị dữ liệu trên View</vt:lpstr>
      <vt:lpstr>Controllers</vt:lpstr>
      <vt:lpstr>2. Tại sao lại cần mô hình MVC</vt:lpstr>
      <vt:lpstr>PowerPoint Presentation</vt:lpstr>
      <vt:lpstr>Vấn đề</vt:lpstr>
      <vt:lpstr>Giải pháp</vt:lpstr>
      <vt:lpstr>3. Mô hình MVC hoạt động thế nào </vt:lpstr>
      <vt:lpstr>Webpage -&gt; Route resolver</vt:lpstr>
      <vt:lpstr>PowerPoint Presentation</vt:lpstr>
      <vt:lpstr>Route-&gt;Controller</vt:lpstr>
      <vt:lpstr>UserController – index()</vt:lpstr>
      <vt:lpstr>Controller-&gt;Model,  Model-&gt;Controller</vt:lpstr>
      <vt:lpstr>Bên trong Model</vt:lpstr>
      <vt:lpstr>Kết quả</vt:lpstr>
      <vt:lpstr>Controller -&gt; View</vt:lpstr>
      <vt:lpstr>View</vt:lpstr>
      <vt:lpstr>Kết quả</vt:lpstr>
      <vt:lpstr>Cấu trúc mẫu thư mục</vt:lpstr>
      <vt:lpstr>Giải thích cấu trúc</vt:lpstr>
      <vt:lpstr>4.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1173</cp:revision>
  <dcterms:created xsi:type="dcterms:W3CDTF">2014-12-22T07:12:12Z</dcterms:created>
  <dcterms:modified xsi:type="dcterms:W3CDTF">2021-01-19T06:34:57Z</dcterms:modified>
</cp:coreProperties>
</file>