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79" r:id="rId6"/>
    <p:sldId id="286" r:id="rId7"/>
    <p:sldId id="280" r:id="rId8"/>
    <p:sldId id="281" r:id="rId9"/>
    <p:sldId id="287" r:id="rId10"/>
    <p:sldId id="270" r:id="rId11"/>
    <p:sldId id="282" r:id="rId12"/>
    <p:sldId id="271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"/>
    <p:restoredTop sz="94208" autoAdjust="0"/>
  </p:normalViewPr>
  <p:slideViewPr>
    <p:cSldViewPr>
      <p:cViewPr varScale="1">
        <p:scale>
          <a:sx n="119" d="100"/>
          <a:sy n="119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C4D-732C-0549-8464-26A77B4B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A621-DBB6-0643-B130-C070AD84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251-7C50-B24F-9325-4E38AFF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9A7D-8863-D640-A7DB-E55ABB9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8AA-099B-0C40-B4CC-0A3E42B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F077-512D-F642-AF46-10D50BC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6A2B-232E-5E49-8FAC-661B3728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44A-D0E0-AE4E-9F91-E9E5AFE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929-B81B-8747-9F3E-2E06639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BD51-4EDF-9B4D-B88C-75737F46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2C75-D771-114B-8EC2-29AED49B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802D-0B74-F044-9C96-2031E91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13DC-E902-1347-845D-8660F50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DE45-196A-C346-BD0E-AF99254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364A-E0C5-5A4B-A036-52546F2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C7D-1B01-514C-8C9D-D81F852BF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28"/>
            <a:ext cx="9144000" cy="12024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	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3D2F-D70D-9248-909B-B3A4294F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2F83-16AF-9E4C-B958-2CEE811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38C7-D08F-C345-8AA1-881FCAA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3F8B-264B-B844-AC7B-6A35369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F565A-B352-624F-8FA9-7D95243BE28B}"/>
              </a:ext>
            </a:extLst>
          </p:cNvPr>
          <p:cNvSpPr/>
          <p:nvPr/>
        </p:nvSpPr>
        <p:spPr>
          <a:xfrm>
            <a:off x="628650" y="1"/>
            <a:ext cx="7886700" cy="1338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38464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19F-DF5D-A049-A4D3-DBE52A5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26C-887B-CE41-AE05-E3A4C21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BDBE-F479-AF44-808D-F7DBE353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B0AD-D6B4-FF44-84D2-FA05243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395-A8BE-0D4F-BC85-27F0FFE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57E-29F6-9344-8F26-D2E1FDF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CE6-581C-904C-B9A3-77B9EF10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0849-50BC-1B4F-A4B9-9F18413C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B4FA-822F-9847-9482-F95556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E3A7-1094-F742-B87F-8BC07F0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6323-E99A-CA43-A3A4-D230A2E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17B2-998F-3042-9134-CEA9538A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F047-2C89-DD4B-9632-0FE8F69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E270-A4CD-CC48-8DE0-68BC7A29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423-64DD-CE45-A235-BA96EE3B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18-D33D-5047-A7B0-CA871F6E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A1F8-D5A5-3041-89E7-0C073A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D0CB-37FE-B24D-881D-3ADEA6A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EA8EE-74C7-B749-9F8A-591429A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EEF7-8414-EB4A-8FBF-8888587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34F-6C66-0749-A5E8-ECAD6EB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6B7C-7103-4E4B-B819-5353408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59DF-7EFE-DE40-AEAE-90EC558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1BC1-5427-CC47-9948-1522D84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BEBC-E368-C549-B146-37F0A149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A282-ACCB-B448-8DA3-FF9595E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A96-E497-164D-9D35-B11E414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615-00A9-F141-95B9-5697937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A361-CCB3-1142-B4B6-3A38D43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9241-8FA2-DC45-AA12-A00D5B6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EF4-AC84-4843-B9C4-6C0C3AB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681D-318E-5443-9300-CB3547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D00C-6BE6-8B42-A614-116792D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A15-5EE8-1643-A955-C680DBF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C50-16AC-8945-AC81-8D35B33F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D90-E3BD-A740-9D88-39ACC05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71F-3234-D54D-8BCA-2CA9D68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D3A-2BAA-A549-A710-0207F0C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0158-ABA2-9449-84FE-D79BC1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F3A8-F64E-514D-AFA9-99F7AB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7AAC-C484-5F4A-931D-18B48F48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54C-164A-D948-A5C8-25CFE1CC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4A7-A8F2-2F42-8995-A6B2297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4556"/>
            <a:ext cx="9144000" cy="1008888"/>
          </a:xfrm>
        </p:spPr>
        <p:txBody>
          <a:bodyPr/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Session – Cookie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2. COOKIE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98" y="2743200"/>
            <a:ext cx="2838302" cy="3774649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33400" y="1825625"/>
            <a:ext cx="8077200" cy="4351338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file text</a:t>
            </a:r>
          </a:p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server</a:t>
            </a:r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session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cookie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0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5E874-0E60-7044-8D56-81869503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F20D9-57BF-594B-BBD3-708AEE5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/>
              <a:t>Thường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riêng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trang</a:t>
            </a:r>
            <a:r>
              <a:rPr lang="en-US" altLang="en-US" sz="2400" dirty="0"/>
              <a:t> web </a:t>
            </a:r>
            <a:r>
              <a:rPr lang="en-US" altLang="en-US" sz="2400" dirty="0" err="1"/>
              <a:t>cụ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client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Cookie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duyệt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cookie </a:t>
            </a:r>
            <a:r>
              <a:rPr lang="en-US" altLang="en-US" sz="2400" dirty="0" err="1"/>
              <a:t>phụ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bạn</a:t>
            </a:r>
            <a:r>
              <a:rPr lang="en-US" altLang="en-US" sz="2400" dirty="0"/>
              <a:t> set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Cookie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client</a:t>
            </a:r>
          </a:p>
          <a:p>
            <a:pPr>
              <a:lnSpc>
                <a:spcPct val="150000"/>
              </a:lnSpc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Biến toàn cục trong PHP lưu trữ các thông tin về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cookie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là $_</a:t>
            </a:r>
            <a:r>
              <a:rPr lang="en-US" altLang="en-US" sz="2400" dirty="0">
                <a:latin typeface="Courier" pitchFamily="2" charset="0"/>
                <a:cs typeface="Calibri" panose="020F0502020204030204" pitchFamily="34" charset="0"/>
              </a:rPr>
              <a:t>COOKIE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mảng</a:t>
            </a:r>
            <a:endParaRPr lang="en-US" alt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76800"/>
          </a:xfrm>
        </p:spPr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setcookie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(name, value, expire, path, domain, security);</a:t>
            </a:r>
          </a:p>
          <a:p>
            <a:endParaRPr lang="en-US" dirty="0"/>
          </a:p>
          <a:p>
            <a:r>
              <a:rPr lang="en-US" sz="2000" dirty="0"/>
              <a:t>Name: </a:t>
            </a:r>
            <a:r>
              <a:rPr lang="en-US" sz="2000" dirty="0" err="1"/>
              <a:t>là</a:t>
            </a:r>
            <a:r>
              <a:rPr lang="en-US" sz="2000" dirty="0"/>
              <a:t> index </a:t>
            </a:r>
            <a:r>
              <a:rPr lang="en-US" sz="2000" dirty="0" err="1"/>
              <a:t>của</a:t>
            </a:r>
            <a:r>
              <a:rPr lang="en-US" sz="2000" dirty="0"/>
              <a:t> cookie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endParaRPr lang="en-US" sz="2000" dirty="0"/>
          </a:p>
          <a:p>
            <a:r>
              <a:rPr lang="en-US" sz="2000" dirty="0"/>
              <a:t>Value: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Name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endParaRPr lang="en-US" sz="2000" dirty="0"/>
          </a:p>
          <a:p>
            <a:r>
              <a:rPr lang="en-US" sz="2000" dirty="0"/>
              <a:t>Expire: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cookie,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giây</a:t>
            </a:r>
            <a:r>
              <a:rPr lang="en-US" sz="2000" dirty="0"/>
              <a:t> (s)</a:t>
            </a:r>
          </a:p>
          <a:p>
            <a:r>
              <a:rPr lang="en-US" sz="2000" dirty="0"/>
              <a:t>Path: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cookie,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“/”</a:t>
            </a:r>
          </a:p>
          <a:p>
            <a:r>
              <a:rPr lang="en-US" sz="2000" dirty="0"/>
              <a:t>Domain: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domain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web server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domain</a:t>
            </a:r>
          </a:p>
          <a:p>
            <a:r>
              <a:rPr lang="en-US" sz="2000" dirty="0"/>
              <a:t>Security: 0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HTTP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, 1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HTPPS</a:t>
            </a:r>
          </a:p>
        </p:txBody>
      </p:sp>
    </p:spTree>
    <p:extLst>
      <p:ext uri="{BB962C8B-B14F-4D97-AF65-F5344CB8AC3E}">
        <p14:creationId xmlns:p14="http://schemas.microsoft.com/office/powerpoint/2010/main" val="253229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3F57-60A9-7B4D-A7C9-767F616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BD38-FCF9-C94E-92AC-B8E7302E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cookie </a:t>
            </a:r>
            <a:r>
              <a:rPr lang="en-US" altLang="en-US" sz="2400" dirty="0" err="1"/>
              <a:t>thì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		$_COOKIE[‘</a:t>
            </a:r>
            <a:r>
              <a:rPr lang="en-US" altLang="en-US" sz="2400" b="1" dirty="0" err="1">
                <a:solidFill>
                  <a:srgbClr val="00B050"/>
                </a:solidFill>
              </a:rPr>
              <a:t>tên_key</a:t>
            </a:r>
            <a:r>
              <a:rPr lang="en-US" altLang="en-US" sz="2400" b="1" dirty="0">
                <a:solidFill>
                  <a:srgbClr val="00B050"/>
                </a:solidFill>
              </a:rPr>
              <a:t>’];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isset</a:t>
            </a:r>
            <a:r>
              <a:rPr lang="en-US" altLang="en-US" sz="2400" b="1" dirty="0"/>
              <a:t>()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endParaRPr lang="en-US" altLang="en-US" sz="2400" dirty="0"/>
          </a:p>
          <a:p>
            <a:pPr marL="11430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80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783-FF86-974F-B1AF-EDD963FF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	</a:t>
            </a:r>
            <a:r>
              <a:rPr lang="en-US" altLang="en-US" sz="4000" dirty="0" err="1"/>
              <a:t>Xóa</a:t>
            </a:r>
            <a:r>
              <a:rPr lang="en-US" altLang="en-US" sz="4000" dirty="0"/>
              <a:t> cookie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07FF-E0C1-7B42-83C2-F579871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phương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setcookie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lúc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nhưng</a:t>
            </a:r>
            <a:r>
              <a:rPr lang="en-US" altLang="en-US" sz="2000" dirty="0"/>
              <a:t> set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endParaRPr lang="en-US" altLang="en-US" sz="2000" dirty="0"/>
          </a:p>
          <a:p>
            <a:pPr>
              <a:lnSpc>
                <a:spcPct val="150000"/>
              </a:lnSpc>
              <a:defRPr/>
            </a:pPr>
            <a:endParaRPr lang="en-US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setcookie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(name, value, time()-1, path, domain, security);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hàm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50"/>
                </a:solidFill>
                <a:latin typeface="Courier" pitchFamily="2" charset="0"/>
              </a:rPr>
              <a:t>time() – 1 </a:t>
            </a:r>
            <a:r>
              <a:rPr lang="en-US" altLang="en-US" sz="2000" dirty="0" err="1"/>
              <a:t>thì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vì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thế</a:t>
            </a:r>
            <a:r>
              <a:rPr lang="en-US" altLang="en-US" sz="2000" dirty="0"/>
              <a:t> cookie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endParaRPr lang="en-US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1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900-DFEC-974C-8E91-149243F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SESSION-COOKIES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199E-C9BC-4444-A696-F6BF6252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Giống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/>
              <a:t>Đều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dùng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thông</a:t>
            </a:r>
            <a:r>
              <a:rPr lang="en-US" altLang="en-US" sz="2200" dirty="0"/>
              <a:t> tin </a:t>
            </a:r>
            <a:r>
              <a:rPr lang="en-US" altLang="en-US" sz="2200" dirty="0" err="1"/>
              <a:t>giữa</a:t>
            </a:r>
            <a:r>
              <a:rPr lang="en-US" altLang="en-US" sz="2200" dirty="0"/>
              <a:t> client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endParaRPr lang="en-US" altLang="en-US" sz="22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/>
              <a:t>Đều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cập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mọi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endParaRPr lang="en-US" altLang="en-US" sz="2200" dirty="0"/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Khác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vi-V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Session có tính bảo mật hơn cookie</a:t>
            </a: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/>
              <a:t>Cookie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duyệt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client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session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server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/>
              <a:t>Session </a:t>
            </a:r>
            <a:r>
              <a:rPr lang="en-US" altLang="en-US" sz="2200" dirty="0" err="1"/>
              <a:t>sẽ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bị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đóng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ứng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dụng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cookie </a:t>
            </a:r>
            <a:r>
              <a:rPr lang="en-US" altLang="en-US" sz="2200" dirty="0" err="1"/>
              <a:t>thì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không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dirty="0"/>
              <a:t>Session</a:t>
            </a: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dirty="0"/>
              <a:t>Cookies</a:t>
            </a:r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1.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Session được hiểu là khoảng thời gian người sử dụng giao tiếp với 1 ứng dụng.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ược bắt đầu khi người sử dụng truy cập vào ứng dụng lần đầu tiên, và kết thúc khi người sử dụng thoát khỏi ứng dụng.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Mỗi session sẽ có được cấp một định danh (ID) khác nhau và nội dung được lưu trong thư mục thiết lập trong file php.ini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4" y="1774825"/>
            <a:ext cx="5631771" cy="3308350"/>
          </a:xfrm>
        </p:spPr>
      </p:pic>
    </p:spTree>
    <p:extLst>
      <p:ext uri="{BB962C8B-B14F-4D97-AF65-F5344CB8AC3E}">
        <p14:creationId xmlns:p14="http://schemas.microsoft.com/office/powerpoint/2010/main" val="11041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F767-6F83-DA4E-AAAB-1B245719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0494-1667-1844-820C-8731FED0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Chúng</a:t>
            </a:r>
            <a:r>
              <a:rPr lang="en-US" altLang="en-US" sz="2400" dirty="0"/>
              <a:t> ta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đây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session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rgbClr val="00B050"/>
                </a:solidFill>
                <a:latin typeface="Courier" pitchFamily="2" charset="0"/>
              </a:rPr>
              <a:t>session_start</a:t>
            </a:r>
            <a:r>
              <a:rPr lang="en-US" altLang="en-US" sz="2400" dirty="0">
                <a:solidFill>
                  <a:srgbClr val="00B050"/>
                </a:solidFill>
                <a:latin typeface="Courier" pitchFamily="2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key/value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session, </a:t>
            </a:r>
            <a:r>
              <a:rPr lang="en-US" altLang="en-US" sz="2400" dirty="0" err="1"/>
              <a:t>chúng</a:t>
            </a:r>
            <a:r>
              <a:rPr lang="en-US" altLang="en-US" sz="2400" dirty="0"/>
              <a:t> ta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B050"/>
                </a:solidFill>
                <a:latin typeface="Courier" pitchFamily="2" charset="0"/>
              </a:rPr>
              <a:t>$_SESSION[‘</a:t>
            </a:r>
            <a:r>
              <a:rPr lang="en-US" altLang="en-US" sz="2400" dirty="0" err="1">
                <a:solidFill>
                  <a:srgbClr val="00B050"/>
                </a:solidFill>
                <a:latin typeface="Courier" pitchFamily="2" charset="0"/>
              </a:rPr>
              <a:t>tên_key</a:t>
            </a:r>
            <a:r>
              <a:rPr lang="en-US" altLang="en-US" sz="2400" dirty="0">
                <a:solidFill>
                  <a:srgbClr val="00B050"/>
                </a:solidFill>
                <a:latin typeface="Courier" pitchFamily="2" charset="0"/>
              </a:rPr>
              <a:t>’] = value;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session </a:t>
            </a:r>
            <a:r>
              <a:rPr lang="en-US" altLang="en-US" sz="2400" dirty="0" err="1"/>
              <a:t>thì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chúng</a:t>
            </a:r>
            <a:r>
              <a:rPr lang="en-US" altLang="en-US" sz="2400" dirty="0"/>
              <a:t> ta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00B050"/>
                </a:solidFill>
                <a:latin typeface="Courier" pitchFamily="2" charset="0"/>
              </a:rPr>
              <a:t>$_SESSION[‘</a:t>
            </a:r>
            <a:r>
              <a:rPr lang="en-US" altLang="en-US" sz="2400" dirty="0" err="1">
                <a:solidFill>
                  <a:srgbClr val="00B050"/>
                </a:solidFill>
                <a:latin typeface="Courier" pitchFamily="2" charset="0"/>
              </a:rPr>
              <a:t>tên_key</a:t>
            </a:r>
            <a:r>
              <a:rPr lang="en-US" altLang="en-US" sz="2400" dirty="0">
                <a:solidFill>
                  <a:srgbClr val="00B050"/>
                </a:solidFill>
                <a:latin typeface="Courier" pitchFamily="2" charset="0"/>
              </a:rPr>
              <a:t>’];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</a:t>
            </a:r>
            <a:r>
              <a:rPr lang="en-US" altLang="en-US" sz="2400" dirty="0"/>
              <a:t> session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hay </a:t>
            </a:r>
            <a:r>
              <a:rPr lang="en-US" altLang="en-US" sz="2400" dirty="0" err="1"/>
              <a:t>chưa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F503-2CE6-4845-BA69-1807809C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sesion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82BC-FDE5-6140-8966-EBF5C4D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Xóa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cụ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session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thì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sử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dụng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hàm</a:t>
            </a:r>
            <a:r>
              <a:rPr lang="en-US" altLang="en-US" sz="2000" dirty="0">
                <a:solidFill>
                  <a:schemeClr val="tx2"/>
                </a:solidFill>
              </a:rPr>
              <a:t> unset()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unset($_SESSION[‘name’]);</a:t>
            </a:r>
          </a:p>
          <a:p>
            <a:pPr>
              <a:lnSpc>
                <a:spcPct val="150000"/>
              </a:lnSpc>
              <a:defRPr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toàn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bộ</a:t>
            </a:r>
            <a:r>
              <a:rPr lang="en-US" altLang="en-US" sz="2000" dirty="0"/>
              <a:t> session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hệ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thống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000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session_destroy</a:t>
            </a:r>
            <a:r>
              <a:rPr lang="en-US" altLang="en-U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A9B3-7C88-3446-BE25-12978F44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E0E89-71DD-1A48-855B-3BE967E4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9" y="1524000"/>
            <a:ext cx="6169021" cy="47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CC48-4EB7-CD4A-B75A-BBD6654C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56A7-3EC1-4840-90FC-FDE526F6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8017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AB3A-D155-1449-850A-130A2A04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🔨 Activity: Form và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074F-7663-B647-9767-FA23FB7E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VN" dirty="0"/>
              <a:t>Tạo một trang </a:t>
            </a:r>
            <a:r>
              <a:rPr lang="en-VN" b="1" dirty="0"/>
              <a:t>login.php </a:t>
            </a:r>
            <a:r>
              <a:rPr lang="en-VN" dirty="0"/>
              <a:t>tạo form cho phép người dùng nhập username và password. 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Nếu như người dùng nhập username và password là ‘admin’ và ‘123456’ thì sẽ điều hướng sang một trang khác có tên </a:t>
            </a:r>
            <a:r>
              <a:rPr lang="en-VN" b="1" dirty="0"/>
              <a:t>user.php. </a:t>
            </a:r>
            <a:r>
              <a:rPr lang="en-VN" dirty="0"/>
              <a:t>Cấp session cho user này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Sau đó tạo 1 trang khác có tên là </a:t>
            </a:r>
            <a:r>
              <a:rPr lang="en-VN" b="1" dirty="0"/>
              <a:t>dashboard.php</a:t>
            </a:r>
            <a:r>
              <a:rPr lang="en-VN" dirty="0"/>
              <a:t>, trong trang này sẽ tiếp tục lấy thông tin của người dùng để hiển thị ra ngoài. VD: welcome [username]</a:t>
            </a:r>
          </a:p>
        </p:txBody>
      </p:sp>
    </p:spTree>
    <p:extLst>
      <p:ext uri="{BB962C8B-B14F-4D97-AF65-F5344CB8AC3E}">
        <p14:creationId xmlns:p14="http://schemas.microsoft.com/office/powerpoint/2010/main" val="3865315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ới thiệu môi trường và công cụ làm việc" id="{A6F78332-D2EC-CB46-BF02-6D3AB6352C9E}" vid="{C50859F6-39A4-514E-B318-1814E1387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7113</TotalTime>
  <Words>720</Words>
  <Application>Microsoft Macintosh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Courier New</vt:lpstr>
      <vt:lpstr>Wingdings</vt:lpstr>
      <vt:lpstr>Template</vt:lpstr>
      <vt:lpstr>Session – Cookie</vt:lpstr>
      <vt:lpstr> Table of content</vt:lpstr>
      <vt:lpstr> 1. Session</vt:lpstr>
      <vt:lpstr> Cơ chế hoạt động của SESSION</vt:lpstr>
      <vt:lpstr> Khởi tạo session</vt:lpstr>
      <vt:lpstr> Xoá sesion</vt:lpstr>
      <vt:lpstr> Demo</vt:lpstr>
      <vt:lpstr> Chú ý</vt:lpstr>
      <vt:lpstr> 🔨 Activity: Form và session</vt:lpstr>
      <vt:lpstr> 2. COOKIE</vt:lpstr>
      <vt:lpstr> Định nghĩa</vt:lpstr>
      <vt:lpstr> Giải thích hàm</vt:lpstr>
      <vt:lpstr> Lấy giá trị COOKIE</vt:lpstr>
      <vt:lpstr> Xóa cookie</vt:lpstr>
      <vt:lpstr> SESSION-COOKIES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 Huu Cam (FE Greenwich HN)</cp:lastModifiedBy>
  <cp:revision>2218</cp:revision>
  <dcterms:created xsi:type="dcterms:W3CDTF">2014-12-22T07:12:12Z</dcterms:created>
  <dcterms:modified xsi:type="dcterms:W3CDTF">2022-01-28T08:30:59Z</dcterms:modified>
</cp:coreProperties>
</file>