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1"/>
  </p:notesMasterIdLst>
  <p:handoutMasterIdLst>
    <p:handoutMasterId r:id="rId12"/>
  </p:handoutMasterIdLst>
  <p:sldIdLst>
    <p:sldId id="334" r:id="rId5"/>
    <p:sldId id="316" r:id="rId6"/>
    <p:sldId id="342" r:id="rId7"/>
    <p:sldId id="337" r:id="rId8"/>
    <p:sldId id="324" r:id="rId9"/>
    <p:sldId id="32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87" d="100"/>
          <a:sy n="87" d="100"/>
        </p:scale>
        <p:origin x="76" y="252"/>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12/18/2024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8:30.230"/>
    </inkml:context>
    <inkml:brush xml:id="br0">
      <inkml:brushProperty name="width" value="0.035" units="cm"/>
      <inkml:brushProperty name="height" value="0.035" units="cm"/>
      <inkml:brushProperty name="color" value="#33CCFF"/>
    </inkml:brush>
  </inkml:definitions>
  <inkml:trace contextRef="#ctx0" brushRef="#br0">470 109 24575,'0'-4'0,"0"0"0,0 0 0,-1 0 0,1 0 0,-1 1 0,0-1 0,0 0 0,0 0 0,-1 1 0,1-1 0,-1 1 0,0 0 0,0-1 0,0 1 0,0 0 0,-4-4 0,2 3 0,-1 1 0,1-1 0,-1 1 0,0 0 0,0 0 0,0 0 0,0 1 0,0 0 0,-12-3 0,-1 1 0,0 1 0,-1 1 0,1 0 0,-1 2 0,-32 3 0,44-3 0,-1 0 0,1 1 0,-1 0 0,1 1 0,0-1 0,0 1 0,0 1 0,0-1 0,0 1 0,0 1 0,0-1 0,1 1 0,0 0 0,0 1 0,0-1 0,-7 8 0,-1 5 0,1 0 0,1 1 0,0 0 0,2 1 0,0 0 0,1 1 0,1 0 0,0 1 0,2-1 0,-7 40 0,9-11 0,4 93 0,1-65 0,0-66 0,0 1 0,0 0 0,1-1 0,0 1 0,1-1 0,6 16 0,-7-20 0,2 0 0,-1 0 0,1 0 0,0-1 0,0 1 0,1-1 0,0 0 0,0 0 0,0-1 0,11 9 0,15 12 0,-27-22 0,1 1 0,0-1 0,0 1 0,1-2 0,-1 1 0,1 0 0,0-1 0,0 0 0,0-1 0,0 1 0,1-1 0,10 2 0,-7-2 0,1-1 0,-1 0 0,1 0 0,-1-1 0,1-1 0,-1 0 0,1 0 0,-1-1 0,0 0 0,0-1 0,0 0 0,0-1 0,0 0 0,0 0 0,-1-1 0,0 0 0,0-1 0,0 0 0,-1 0 0,0-1 0,0 0 0,-1-1 0,9-10 0,1-5 0,-1-1 0,-1 0 0,-1-1 0,12-30 0,-18 28 0,-1 0 0,-1-1 0,-1 0 0,-1 0 0,0-37 0,-4 59-50,0 0-1,-1 0 1,1 0-1,-1 0 0,0 0 1,0 0-1,-1 0 1,0 1-1,0-1 1,0 0-1,-1 1 0,1 0 1,-1-1-1,-1 1 1,1 0-1,-1 1 1,0-1-1,0 1 0,0-1 1,-1 1-1,1 1 1,-1-1-1,0 0 1,0 1-1,0 0 1,-8-3-1,-3-1-6775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39.086"/>
    </inkml:context>
    <inkml:brush xml:id="br0">
      <inkml:brushProperty name="width" value="0.035" units="cm"/>
      <inkml:brushProperty name="height" value="0.035" units="cm"/>
      <inkml:brushProperty name="color" value="#E71224"/>
    </inkml:brush>
  </inkml:definitions>
  <inkml:trace contextRef="#ctx0" brushRef="#br0">4228 289 24575,'0'-2'0,"0"1"0,0-1 0,-1 1 0,1-1 0,-1 1 0,1-1 0,-1 1 0,1-1 0,-1 1 0,0 0 0,0-1 0,0 1 0,0 0 0,0 0 0,0-1 0,0 1 0,0 0 0,0 0 0,0 0 0,0 0 0,-1 1 0,1-1 0,0 0 0,-1 0 0,1 1 0,-1-1 0,1 1 0,-1-1 0,-1 1 0,-7-3 0,0 1 0,0 1 0,-15-1 0,9 1 0,-114-17 0,115 16 0,0 0 0,1-1 0,-26-10 0,22 8 0,1 0 0,-19-3 0,-20-2 0,-38-3 0,77 11 0,0-1 0,0-1 0,-23-7 0,22 5 0,1 1 0,-1 1 0,-20-2 0,-50 2 0,43 3 0,-48-7 0,56 4 0,-36 0 0,47 4 0,0-1 0,0-2 0,-47-10 0,37 6 0,-1 0 0,0 2 0,0 2 0,-52 2 0,-10-1 0,13-8 0,-11 0 0,5 12 0,47-1 0,-62-4 0,94 0 0,0 0 0,0 0 0,-14-6 0,14 4 0,-1 0 0,-19-3 0,-24 3 0,0 2 0,-63 5 0,22 0 0,-542-2 0,599 3 0,1 1 0,-71 17 0,104-20 0,-6 3 0,1 0 0,1 0 0,-18 10 0,-16 5 0,20-11 0,1 1 0,-1 1 0,2 2 0,0 0 0,0 1 0,1 1 0,-30 25 0,4-3 0,8-9 0,-9 7 0,34-26 0,1 2 0,-22 18 0,16-10 0,-29 19 0,-14 11 0,41-29 0,1 2 0,1 1 0,1 0 0,-26 40 0,1 4 0,20-32 0,-36 71 0,47-78 0,7-17 0,1 0 0,1 0 0,-1 1 0,2 0 0,0 0 0,-3 13 0,5-12 0,0 0 0,0 1 0,1-1 0,3 23 0,-2-29 0,1 1 0,-1-1 0,1 0 0,0 0 0,1 0 0,-1-1 0,1 1 0,0-1 0,1 1 0,-1-1 0,7 7 0,24 27 0,-21-22 0,2-2 0,25 24 0,-21-23 0,1-1 0,1-2 0,0 0 0,32 14 0,-12-6 0,-25-13 0,0 0 0,22 6 0,-18-7 0,36 19 0,-39-17 0,0-1 0,35 10 0,12 4 0,-42-14 0,35 8 0,65 6 0,-65-4 0,-44-13 0,-1 0 0,1-1 0,15 2 0,-3-3 0,39 7 0,87 1 0,-133-10 0,-1 1 0,1 1 0,0 0 0,19 7 0,39 7 0,18-5 0,117 1 0,-197-12 0,0 0 0,0 1 0,0 1 0,0 1 0,15 5 0,-13-4 0,1 0 0,-1-1 0,19 1 0,42 0 0,41 3 0,-39 0 0,143-6 0,-109-4 0,1472 2 0,-1570-1 0,0-1 0,1-1 0,-1 0 0,-1-1 0,1 0 0,17-9 0,-14 6 0,1 1 0,0 0 0,23-3 0,-20 4 0,0 0 0,0-2 0,36-16 0,0 1 0,-48 18 0,0-1 0,-1 1 0,1-2 0,-1 1 0,0-1 0,11-10 0,46-48 0,-39 36 0,-22 23 0,-1-1 0,1 0 0,-1 0 0,0 0 0,-1 0 0,1-1 0,-1 1 0,-1-1 0,1 0 0,-1 0 0,0 0 0,-1 0 0,1-11 0,0-10 0,-1 0 0,-3-34 0,0 15 0,-2 7 0,-1 1 0,-2 0 0,-16-53 0,22 90 0,-16-45 0,-2-5 0,17 39 0,-1 1 0,0-1 0,-1 1 0,-1 0 0,0 1 0,0-1 0,-10-14 0,5 11 0,-1 0 0,0 1 0,-1 1 0,-24-22 0,16 18 0,11 10 0,0 0 0,0-1 0,0 0 0,1 0 0,-9-14 0,-37-50 0,-9-14 0,59 80-97,0 1-1,-1-1 1,0 1-1,0 0 1,0 1-1,-1-1 1,1 1-1,-1 0 1,0 1-1,0-1 1,0 1-1,-1 0 0,-10-3 1,-2 1-6729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8:31.475"/>
    </inkml:context>
    <inkml:brush xml:id="br0">
      <inkml:brushProperty name="width" value="0.035" units="cm"/>
      <inkml:brushProperty name="height" value="0.035" units="cm"/>
      <inkml:brushProperty name="color" value="#33CCFF"/>
    </inkml:brush>
  </inkml:definitions>
  <inkml:trace contextRef="#ctx0" brushRef="#br0">1 755 24575,'4'-1'0,"1"0"0,-1-1 0,1 1 0,-1-1 0,0 1 0,0-2 0,0 1 0,0 0 0,0-1 0,4-3 0,7-4 0,0 1 0,66-43 0,-71 44 0,0 0 0,-1 0 0,1-1 0,-2-1 0,13-15 0,84-121 0,-65 97 0,-28 35 0,-1 0 0,11-17 0,1-7 0,18-44 0,-3 3 0,7-14 0,-28 51 0,-12 38 0,-3 10 0,0 13 0,-2-19 0,-1 191 0,0-72 0,-12 26 0,5-77 0,-1-6 0,-1 29 0,8-72 0,-1 1 0,-1-1 0,-7 25 0,4-19 0,-4 30 0,2 1-1365,4-35-5461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8:32.838"/>
    </inkml:context>
    <inkml:brush xml:id="br0">
      <inkml:brushProperty name="width" value="0.035" units="cm"/>
      <inkml:brushProperty name="height" value="0.035" units="cm"/>
      <inkml:brushProperty name="color" value="#33CCFF"/>
    </inkml:brush>
  </inkml:definitions>
  <inkml:trace contextRef="#ctx0" brushRef="#br0">647 245 24575,'-10'-14'0,"4"7"0,-1-4 0,2 0 0,-1 0 0,2-1 0,-1 1 0,2-1 0,-1 0 0,2-1 0,-1 1 0,1-14 0,2 22 0,1 1 0,0-1 0,-1 1 0,2-1 0,-1 1 0,0 0 0,1-1 0,-1 1 0,1 0 0,0 0 0,0 0 0,0 0 0,1 0 0,-1 1 0,1-1 0,-1 1 0,1-1 0,0 1 0,0 0 0,0 0 0,0 0 0,0 1 0,1-1 0,3-1 0,4-1 0,0 0 0,0 0 0,0 1 0,0 0 0,1 1 0,14 0 0,-9 1 0,-1 2 0,0 0 0,0 1 0,1 0 0,-1 1 0,-1 1 0,1 1 0,-1 0 0,19 10 0,-25-11 0,0 0 0,-1 1 0,0 0 0,0 1 0,0-1 0,-1 2 0,0-1 0,0 1 0,0 0 0,-1 1 0,0-1 0,-1 1 0,1 0 0,-2 1 0,1-1 0,6 18 0,-10-22 0,0 0 0,0 0 0,-1-1 0,1 1 0,-1 0 0,1 0 0,-1 0 0,-1 0 0,1 0 0,-1 0 0,1 0 0,-1-1 0,0 1 0,0 0 0,-1 0 0,-1 3 0,0-2 0,0 0 0,0 0 0,-1-1 0,0 1 0,0-1 0,0 0 0,0 0 0,-1 0 0,-7 5 0,-8 2 0,1-1 0,-1 0 0,-1-2 0,-31 9 0,-14 8-900,45-16 694,-1-1-1,-34 9 1,25-9 206,1 1 0,-34 16 0,18-7 0,-2 1-52,24-8 437,0-2 0,-33 8 0,33-11-216,0 2 0,-23 10-1,25-9-407,0 0 0,-35 7 0,43-12 216,1 0 0,0 1 1,0 1-1,0 0 0,-21 13 1,11-5 32,19-12 10,1 0 0,-1 1 0,1-1 0,0 1-1,0 0 1,0 0 0,1 0 0,-1 0 0,1 1-1,-1-1 1,1 1 0,0-1 0,0 1 0,1 0 0,-1 0-1,1 0 1,0 0 0,-1 6 0,1-8-9,1 0-1,0 1 1,0-1 0,0 0 0,0 1-1,1-1 1,-1 0 0,0 0 0,1 1-1,0-1 1,-1 0 0,1 0 0,0 0-1,0 0 1,0 0 0,0 0 0,1 0-1,-1 0 1,1 0 0,-1 0 0,1-1-1,-1 1 1,1-1 0,0 1 0,0-1-1,0 0 1,0 1 0,0-1 0,0 0-1,0 0 1,0-1 0,0 1 0,0 0-1,4 0 1,19 3-11,0-1 0,0-1 0,1-1 0,46-5 0,-3 1 0,206 2 0,-261 1-124,0 1 0,-1 1 0,1 0 0,-1 0 0,1 1 0,-1 1-1,0 1 1,0 0 0,0 0 0,16 11 0,-19-8-6702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8:34.093"/>
    </inkml:context>
    <inkml:brush xml:id="br0">
      <inkml:brushProperty name="width" value="0.035" units="cm"/>
      <inkml:brushProperty name="height" value="0.035" units="cm"/>
      <inkml:brushProperty name="color" value="#33CCFF"/>
    </inkml:brush>
  </inkml:definitions>
  <inkml:trace contextRef="#ctx0" brushRef="#br0">106 125 24575,'0'-5'0,"0"0"0,0-1 0,0 1 0,1 0 0,0 0 0,0 0 0,0 0 0,1 0 0,0 0 0,2-6 0,-1 7 0,0 1 0,0-1 0,0 0 0,1 1 0,-1 0 0,1 0 0,0 0 0,0 0 0,0 1 0,0-1 0,6-2 0,-1 1 0,0 1 0,0-1 0,1 1 0,-1 1 0,1 0 0,15-1 0,61 1 0,-65 3 0,-15-1 0,-1 0 0,1 0 0,0 1 0,-1 0 0,1 0 0,-1 1 0,1-1 0,-1 1 0,8 3 0,-11-3 0,1 0 0,0 0 0,-1 0 0,1 0 0,-1 0 0,0 1 0,0-1 0,0 1 0,0-1 0,0 1 0,-1 0 0,1 0 0,-1 0 0,1 0 0,-1 0 0,0 0 0,-1 0 0,2 4 0,0 7 0,0 0 0,0 1 0,-2-1 0,0 0 0,-1 0 0,0 0 0,-3 15 0,2-19 0,-1 1 0,0-1 0,-1 1 0,0-1 0,0 0 0,-1-1 0,0 1 0,-1-1 0,-11 15 0,2-9 0,-1 0 0,0-1 0,0-1 0,-2-1 0,1 0 0,-2-1 0,-22 9 0,38-18 0,1-1 0,-1 1 0,0 0 0,0 0 0,0 0 0,1 0 0,0 0 0,-1 1 0,1-1 0,-2 4 0,3-6 0,1 0 0,0 1 0,0-1 0,0 1 0,-1-1 0,1 1 0,0-1 0,0 1 0,0-1 0,0 1 0,0-1 0,0 1 0,0-1 0,0 1 0,0-1 0,0 1 0,0-1 0,0 1 0,0-1 0,0 1 0,0-1 0,1 0 0,-1 1 0,0-1 0,0 1 0,1 0 0,0 0 0,0 0 0,0 0 0,1 0 0,-1-1 0,0 1 0,1 0 0,-1-1 0,0 1 0,1-1 0,-1 1 0,1-1 0,-1 1 0,3-1 0,37 6 0,-19-3 0,-1 0 0,0 2 0,22 7 0,-36-9 0,0 0 0,-1 0 0,1 0 0,-1 1 0,0 0 0,0 0 0,-1 0 0,1 1 0,-1 0 0,0 0 0,0 0 0,-1 1 0,6 8 0,0 2 0,-1 0 0,-1 1 0,-1 0 0,0 0 0,-1 1 0,4 23 0,-5-9 0,-1-1 0,-1 60 0,-2-34 0,0-20 0,-6 52 0,5-84 0,-1 1 0,0-1 0,-1 0 0,1 0 0,-1 0 0,0 0 0,0 0 0,-1 0 0,0 0 0,1-1 0,-1 1 0,-1-1 0,1 0 0,-1 0 0,0 0 0,0 0 0,0-1 0,0 1 0,0-1 0,-1 0 0,1-1 0,-1 1 0,0-1 0,0 0 0,0 0 0,0 0 0,-8 1 0,-11 1 0,-1 0 0,0-2 0,0-1 0,-43-3 0,26 0 0,24 3 0,0-1 0,0-1 0,0-1 0,0-1 0,1 0 0,-1-1 0,-24-10 0,2-5-1365,25 11-5461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05.546"/>
    </inkml:context>
    <inkml:brush xml:id="br0">
      <inkml:brushProperty name="width" value="0.035" units="cm"/>
      <inkml:brushProperty name="height" value="0.035" units="cm"/>
      <inkml:brushProperty name="color" value="#E71224"/>
    </inkml:brush>
  </inkml:definitions>
  <inkml:trace contextRef="#ctx0" brushRef="#br0">181 54 24575,'-1'-2'0,"1"-1"0,-1 1 0,1 0 0,-1 0 0,0 0 0,0 0 0,0-1 0,0 1 0,0 0 0,0 1 0,-1-1 0,1 0 0,-1 0 0,1 0 0,-1 1 0,0-1 0,0 1 0,0-1 0,1 1 0,-1 0 0,-1 0 0,1 0 0,0 0 0,0 0 0,0 0 0,0 1 0,-1-1 0,-2 0 0,-3-1 0,-1 0 0,0 1 0,0-1 0,0 2 0,-17 0 0,23 0 0,0 1 0,0 0 0,0 0 0,0 0 0,0 0 0,0 0 0,0 1 0,0-1 0,1 1 0,-1-1 0,1 1 0,-1 0 0,1 0 0,-1 1 0,1-1 0,0 0 0,0 1 0,0-1 0,1 1 0,-1 0 0,0 0 0,1-1 0,0 1 0,0 0 0,0 0 0,0 0 0,0 0 0,0 0 0,1 1 0,-1 4 0,1-4 0,0-1 0,-1 0 0,1 1 0,1-1 0,-1 0 0,0 1 0,1-1 0,0 0 0,-1 0 0,1 0 0,0 0 0,1 1 0,-1-1 0,1-1 0,-1 1 0,1 0 0,0 0 0,0-1 0,0 1 0,0-1 0,1 1 0,-1-1 0,1 0 0,-1 0 0,1 0 0,0 0 0,0 0 0,-1-1 0,6 3 0,4-2 0,0 1 0,0-2 0,20 1 0,-21-1 0,1-1 0,0 2 0,-1 0 0,16 4 0,-12 0 0,0 0 0,0 1 0,-1 1 0,0 0 0,-1 1 0,22 17 0,-31-21 0,1 0 0,-1 0 0,0 0 0,-1 1 0,1-1 0,-1 1 0,0 0 0,-1 0 0,1 0 0,-1 0 0,0 1 0,1 11 0,0-5 0,-2 0 0,0 1 0,0 0 0,-1-1 0,-3 16 0,3-25 0,-1 0 0,0 1 0,0-1 0,-1 0 0,1 0 0,-1 0 0,0 0 0,0 0 0,0-1 0,0 1 0,-1 0 0,0-1 0,1 0 0,-1 0 0,0 1 0,-1-2 0,1 1 0,-1 0 0,1-1 0,-1 0 0,-4 3 0,5-4 0,0 0 0,0 0 0,-1 0 0,1 0 0,0 0 0,-1-1 0,1 1 0,-1-1 0,1 0 0,-1 0 0,1 0 0,-1-1 0,1 1 0,0-1 0,-1 0 0,1 0 0,0 0 0,0 0 0,-1-1 0,1 1 0,0-1 0,0 0 0,0 0 0,1 0 0,-1 0 0,-4-5 0,-32-35-1365,28 32-5461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07.040"/>
    </inkml:context>
    <inkml:brush xml:id="br0">
      <inkml:brushProperty name="width" value="0.035" units="cm"/>
      <inkml:brushProperty name="height" value="0.035" units="cm"/>
      <inkml:brushProperty name="color" value="#E71224"/>
    </inkml:brush>
  </inkml:definitions>
  <inkml:trace contextRef="#ctx0" brushRef="#br0">215 109 24575,'0'0'0,"1"0"0,0 0 0,0 0 0,-1 0 0,1 0 0,0 0 0,-1 0 0,1 0 0,0 0 0,-1-1 0,1 1 0,0 0 0,-1 0 0,1-1 0,0 1 0,-1 0 0,1-1 0,-1 1 0,1-1 0,0 1 0,-1-1 0,0 1 0,1-1 0,-1 1 0,1-1 0,-1 1 0,1-2 0,-1 1 0,1-1 0,-1 1 0,0 0 0,0-1 0,0 1 0,0-1 0,0 1 0,0 0 0,0-1 0,-1 1 0,1 0 0,0-1 0,-1-1 0,-1-2 0,-1 0 0,1 0 0,-1 0 0,0 0 0,0 0 0,-4-4 0,4 5 0,0 1 0,-1-1 0,1 1 0,-1 0 0,0 0 0,0 1 0,0-1 0,0 1 0,0 0 0,0 0 0,0 0 0,-1 0 0,1 1 0,-10-2 0,10 3 0,1 0 0,-1 0 0,0 0 0,1 1 0,-1 0 0,1-1 0,-1 1 0,1 1 0,-1-1 0,1 0 0,0 1 0,-1 0 0,1 0 0,0 0 0,0 0 0,0 0 0,1 0 0,-1 1 0,-4 4 0,-3 4 0,1-1 0,0 0 0,-11 17 0,17-22 0,0 0 0,0 0 0,1 1 0,0-1 0,0 0 0,1 1 0,-1 0 0,1-1 0,0 7 0,0 118 0,2-75 0,0-48 0,-1 1 0,1-1 0,1 0 0,-1 0 0,1 0 0,0 0 0,1 0 0,0 0 0,0 0 0,0-1 0,1 0 0,0 1 0,0-1 0,0-1 0,1 1 0,0-1 0,0 0 0,1 0 0,-1 0 0,1 0 0,0-1 0,0 0 0,0-1 0,1 1 0,0-1 0,-1 0 0,1-1 0,0 0 0,0 0 0,0 0 0,1-1 0,13 1 0,8 0-341,1-2 0,0 0-1,37-7 1,-49 3-6485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08.577"/>
    </inkml:context>
    <inkml:brush xml:id="br0">
      <inkml:brushProperty name="width" value="0.035" units="cm"/>
      <inkml:brushProperty name="height" value="0.035" units="cm"/>
      <inkml:brushProperty name="color" value="#E71224"/>
    </inkml:brush>
  </inkml:definitions>
  <inkml:trace contextRef="#ctx0" brushRef="#br0">111 92 24575,'-17'-5'0,"16"5"0,0-1 0,0 1 0,-1-1 0,1 1 0,0-1 0,-1 1 0,1 0 0,0-1 0,-1 1 0,1 0 0,0 0 0,-1 0 0,1 0 0,0 0 0,-1 1 0,1-1 0,-2 1 0,0 0 0,-1 1 0,1 0 0,0 0 0,0 0 0,-1 0 0,1 0 0,1 1 0,-1 0 0,0-1 0,1 1 0,-1 0 0,1 0 0,0 0 0,-3 6 0,1-1 0,0 0 0,0 0 0,1 0 0,0 1 0,-2 11 0,5-15 0,-1 0 0,1 0 0,1 0 0,-1 0 0,1 0 0,0 0 0,0 1 0,4 8 0,2 13 0,-6-19 0,2 1 0,-1-1 0,1 0 0,0 0 0,0-1 0,1 1 0,0-1 0,1 1 0,0-1 0,0-1 0,0 1 0,1-1 0,9 9 0,-10-11 0,0 1 0,1-1 0,-1-1 0,1 1 0,0-1 0,0 0 0,0 0 0,1-1 0,-1 0 0,0 0 0,1 0 0,0-1 0,-1 0 0,1 0 0,0-1 0,-1 0 0,12-1 0,-11 1 0,0-1 0,1-1 0,-1 1 0,0-1 0,13-5 0,-18 5 0,0 1 0,1-1 0,-1 1 0,-1-1 0,1 0 0,0 1 0,0-1 0,-1 0 0,1 0 0,-1 0 0,1-1 0,-1 1 0,0 0 0,0 0 0,0-1 0,0 1 0,0-1 0,0 1 0,-1-1 0,1-3 0,1-8 0,-1 1 0,0 0 0,-1 0 0,-1 0 0,0 0 0,-1-1 0,0 1 0,-1 1 0,0-1 0,-1 0 0,0 1 0,-12-21 0,11 20 0,0 1 0,1-1 0,-3-13 0,6 19 0,-1-1 0,0 1 0,0 0 0,0 0 0,-1 0 0,0 0 0,-1 0 0,1 1 0,-1-1 0,-1 1 0,1 0 0,-1 0 0,-6-5 0,10 10 0,0 0 0,0 0 0,0 1 0,0-1 0,1 0 0,-2 1 0,1-1 0,0 1 0,0-1 0,0 1 0,0 0 0,0-1 0,0 1 0,0 0 0,-1 0 0,0 0 0,1 0 0,1 0 0,-1 0 0,0 0 0,1 1 0,-1-1 0,1 0 0,-1 0 0,1 1 0,-1-1 0,1 0 0,-1 1 0,1-1 0,0 0 0,-1 1 0,1-1 0,-1 1 0,1-1 0,0 1 0,0-1 0,-1 1 0,1-1 0,0 1 0,-1 0 0,1 1 0,-1 0 0,1-1 0,0 1 0,0 0 0,0 0 0,0-1 0,0 1 0,0 0 0,0 0 0,0 0 0,1-1 0,-1 1 0,1 0 0,0-1 0,-1 1 0,1 0 0,0-1 0,0 1 0,2 2 0,9 7-1365,1-2-5461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09.890"/>
    </inkml:context>
    <inkml:brush xml:id="br0">
      <inkml:brushProperty name="width" value="0.035" units="cm"/>
      <inkml:brushProperty name="height" value="0.035" units="cm"/>
      <inkml:brushProperty name="color" value="#E71224"/>
    </inkml:brush>
  </inkml:definitions>
  <inkml:trace contextRef="#ctx0" brushRef="#br0">1 71 24575,'2'0'0,"0"0"0,0 1 0,1-1 0,-1 1 0,0-1 0,0 1 0,0 0 0,0 0 0,0 0 0,0 0 0,0 0 0,0 0 0,0 0 0,0 1 0,0-1 0,-1 1 0,1-1 0,-1 1 0,1 0 0,-1-1 0,0 1 0,1 0 0,-1 0 0,0 0 0,0 0 0,-1 0 0,1 0 0,0 1 0,-1-1 0,1 0 0,0 3 0,1 9 0,0 0 0,-1 0 0,-1 26 0,0-26 0,-2 175 0,2-187 0,0 0 0,-1 0 0,1 1 0,0-1 0,-1 0 0,1 0 0,-1 1 0,0-1 0,0 0 0,0 0 0,0 0 0,-2 3 0,3-4 0,0-1 0,-1 0 0,1 0 0,0 0 0,0 1 0,0-1 0,-1 0 0,1 0 0,0 0 0,0 0 0,-1 1 0,1-1 0,0 0 0,0 0 0,-1 0 0,1 0 0,0 0 0,0 0 0,-1 0 0,1 0 0,0 0 0,-1 0 0,1 0 0,0 0 0,0 0 0,-1 0 0,1 0 0,0 0 0,-1 0 0,1 0 0,0 0 0,0-1 0,-1 1 0,0-1 0,0 0 0,0 0 0,0 0 0,1 0 0,-1-1 0,0 1 0,0 0 0,1 0 0,-1-1 0,1 1 0,-1 0 0,1-2 0,-2-7 0,1 0 0,0 0 0,0 0 0,1-1 0,1 1 0,0 0 0,0 0 0,1 0 0,0 0 0,1 0 0,0 0 0,0 1 0,1-1 0,0 1 0,1 0 0,9-14 0,9-9 0,33-43 0,-48 67 0,0-1 0,1 2 0,0-1 0,0 1 0,0 1 0,14-8 0,22-17 0,-37 25 0,0 0 0,0 1 0,0 0 0,0 0 0,10-4 0,-14 8 0,-1 0 0,1 0 0,-1 1 0,1-1 0,-1 1 0,1 0 0,-1 0 0,1 0 0,-1 0 0,1 1 0,-1-1 0,1 1 0,-1 0 0,0 0 0,1 0 0,-1 0 0,0 1 0,4 1 0,6 4-341,-1 0 0,0 0-1,15 14 1,-15-9-6485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7T17:49:11.139"/>
    </inkml:context>
    <inkml:brush xml:id="br0">
      <inkml:brushProperty name="width" value="0.035" units="cm"/>
      <inkml:brushProperty name="height" value="0.035" units="cm"/>
      <inkml:brushProperty name="color" value="#E71224"/>
    </inkml:brush>
  </inkml:definitions>
  <inkml:trace contextRef="#ctx0" brushRef="#br0">1 214 24575,'47'1'0,"-30"1"0,1-1 0,-1-2 0,1 1 0,-1-2 0,25-5 0,-35 5 0,-1-1 0,1 0 0,-1 0 0,0 0 0,0-1 0,0 0 0,-1 0 0,1 0 0,-1-1 0,8-9 0,-3 2 0,0-1 0,-1-1 0,11-21 0,-19 33 0,0 0 0,1 0 0,-1 0 0,0 0 0,-1 0 0,1-1 0,0 1 0,-1 0 0,1-1 0,-1 1 0,0-1 0,0 1 0,0 0 0,0-1 0,0 1 0,0-1 0,-1 1 0,1 0 0,-1-1 0,1 1 0,-1 0 0,-1-3 0,0 2 0,0 1 0,0 0 0,0 0 0,0 0 0,0 0 0,-1 0 0,1 1 0,-1-1 0,1 1 0,-1-1 0,1 1 0,-1 0 0,0 0 0,1 0 0,-1 0 0,0 1 0,0-1 0,-4 0 0,2 1 0,-1-1 0,1 0 0,-1 1 0,1 0 0,0 0 0,-1 1 0,1 0 0,-1-1 0,1 2 0,0-1 0,0 1 0,-7 2 0,9-2 0,-1 1 0,1-1 0,0 1 0,0 0 0,0-1 0,0 1 0,0 1 0,0-1 0,1 0 0,0 1 0,0-1 0,0 1 0,0 0 0,0 0 0,1 0 0,-3 6 0,-21 57 0,19-53 0,0 1 0,0 0 0,2 0 0,0 1 0,0-1 0,-2 28 0,6-35 0,-1 12 0,1 0 0,5 39 0,-3-52 0,-1-1 0,1 1 0,0-1 0,0 0 0,1 0 0,0 1 0,0-2 0,1 1 0,-1 0 0,1-1 0,0 1 0,10 8 0,1 0 0,1 1 0,1-2 0,22 14 0,-30-22 0,0 0 0,0-1 0,1 0 0,-1-1 0,1 0 0,0 0 0,0-1 0,0 0 0,10 0 0,7-2-80,0-1 0,51-8-1,-45 4-1043,-13 3-5702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12/18/2024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73993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5.xml"/><Relationship Id="rId18" Type="http://schemas.openxmlformats.org/officeDocument/2006/relationships/image" Target="../media/image12.png"/><Relationship Id="rId3" Type="http://schemas.openxmlformats.org/officeDocument/2006/relationships/image" Target="../media/image4.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9.png"/><Relationship Id="rId17" Type="http://schemas.openxmlformats.org/officeDocument/2006/relationships/customXml" Target="../ink/ink7.xml"/><Relationship Id="rId2" Type="http://schemas.openxmlformats.org/officeDocument/2006/relationships/notesSlide" Target="../notesSlides/notesSlide6.xml"/><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9.xml"/><Relationship Id="rId6" Type="http://schemas.openxmlformats.org/officeDocument/2006/relationships/image" Target="../media/image6.png"/><Relationship Id="rId11" Type="http://schemas.openxmlformats.org/officeDocument/2006/relationships/customXml" Target="../ink/ink4.xml"/><Relationship Id="rId24" Type="http://schemas.openxmlformats.org/officeDocument/2006/relationships/image" Target="../media/image15.png"/><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10" Type="http://schemas.openxmlformats.org/officeDocument/2006/relationships/image" Target="../media/image8.png"/><Relationship Id="rId19" Type="http://schemas.openxmlformats.org/officeDocument/2006/relationships/customXml" Target="../ink/ink8.xml"/><Relationship Id="rId4" Type="http://schemas.openxmlformats.org/officeDocument/2006/relationships/image" Target="../media/image5.png"/><Relationship Id="rId9" Type="http://schemas.openxmlformats.org/officeDocument/2006/relationships/customXml" Target="../ink/ink3.xml"/><Relationship Id="rId14" Type="http://schemas.openxmlformats.org/officeDocument/2006/relationships/image" Target="../media/image10.png"/><Relationship Id="rId2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260281" y="843589"/>
            <a:ext cx="8798119" cy="2119553"/>
          </a:xfrm>
        </p:spPr>
        <p:txBody>
          <a:bodyPr/>
          <a:lstStyle/>
          <a:p>
            <a:r>
              <a:rPr lang="en-US" dirty="0"/>
              <a:t>COMPUTER ARCHITECTURE LAB PROJECT </a:t>
            </a:r>
          </a:p>
        </p:txBody>
      </p:sp>
      <p:sp>
        <p:nvSpPr>
          <p:cNvPr id="3" name="TextBox 2">
            <a:extLst>
              <a:ext uri="{FF2B5EF4-FFF2-40B4-BE49-F238E27FC236}">
                <a16:creationId xmlns:a16="http://schemas.microsoft.com/office/drawing/2014/main" id="{F285115D-26B6-9426-3FAA-51594DD5BAB1}"/>
              </a:ext>
            </a:extLst>
          </p:cNvPr>
          <p:cNvSpPr txBox="1"/>
          <p:nvPr/>
        </p:nvSpPr>
        <p:spPr>
          <a:xfrm>
            <a:off x="1660497" y="3710609"/>
            <a:ext cx="3700008" cy="584775"/>
          </a:xfrm>
          <a:prstGeom prst="rect">
            <a:avLst/>
          </a:prstGeom>
          <a:noFill/>
        </p:spPr>
        <p:txBody>
          <a:bodyPr wrap="square" rtlCol="0">
            <a:spAutoFit/>
          </a:bodyPr>
          <a:lstStyle/>
          <a:p>
            <a:r>
              <a:rPr lang="en-US" sz="3200" b="1" dirty="0">
                <a:solidFill>
                  <a:schemeClr val="bg1"/>
                </a:solidFill>
              </a:rPr>
              <a:t>TOPIC 4 &amp; 13</a:t>
            </a:r>
          </a:p>
        </p:txBody>
      </p:sp>
      <p:sp>
        <p:nvSpPr>
          <p:cNvPr id="4" name="TextBox 3">
            <a:extLst>
              <a:ext uri="{FF2B5EF4-FFF2-40B4-BE49-F238E27FC236}">
                <a16:creationId xmlns:a16="http://schemas.microsoft.com/office/drawing/2014/main" id="{38D693D3-D513-5858-D480-71E740963849}"/>
              </a:ext>
            </a:extLst>
          </p:cNvPr>
          <p:cNvSpPr txBox="1"/>
          <p:nvPr/>
        </p:nvSpPr>
        <p:spPr>
          <a:xfrm>
            <a:off x="1660497" y="4667240"/>
            <a:ext cx="7191955" cy="1446550"/>
          </a:xfrm>
          <a:prstGeom prst="rect">
            <a:avLst/>
          </a:prstGeom>
          <a:noFill/>
        </p:spPr>
        <p:txBody>
          <a:bodyPr wrap="square" rtlCol="0">
            <a:spAutoFit/>
          </a:bodyPr>
          <a:lstStyle/>
          <a:p>
            <a:r>
              <a:rPr lang="en-US" sz="2800" b="1" dirty="0">
                <a:solidFill>
                  <a:schemeClr val="bg1"/>
                </a:solidFill>
              </a:rPr>
              <a:t>TRAN QUANG HUNG 20226045</a:t>
            </a:r>
          </a:p>
          <a:p>
            <a:r>
              <a:rPr lang="en-US" sz="2800" b="1" dirty="0">
                <a:solidFill>
                  <a:schemeClr val="bg1"/>
                </a:solidFill>
              </a:rPr>
              <a:t>TRAN ANH DUNG </a:t>
            </a:r>
          </a:p>
          <a:p>
            <a:endParaRPr lang="en-US" sz="3200" b="1" dirty="0">
              <a:solidFill>
                <a:schemeClr val="bg1"/>
              </a:solidFill>
            </a:endParaRPr>
          </a:p>
        </p:txBody>
      </p:sp>
    </p:spTree>
    <p:extLst>
      <p:ext uri="{BB962C8B-B14F-4D97-AF65-F5344CB8AC3E}">
        <p14:creationId xmlns:p14="http://schemas.microsoft.com/office/powerpoint/2010/main" val="295540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5826119" y="2333549"/>
            <a:ext cx="5918072" cy="637976"/>
          </a:xfrm>
        </p:spPr>
        <p:txBody>
          <a:bodyPr/>
          <a:lstStyle/>
          <a:p>
            <a:r>
              <a:rPr lang="en-US" dirty="0"/>
              <a:t>MALLOC FUNCTION</a:t>
            </a:r>
          </a:p>
        </p:txBody>
      </p:sp>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9915011" y="3103231"/>
            <a:ext cx="1777973" cy="913291"/>
          </a:xfrm>
        </p:spPr>
        <p:txBody>
          <a:bodyPr>
            <a:noAutofit/>
          </a:bodyPr>
          <a:lstStyle/>
          <a:p>
            <a:r>
              <a:rPr lang="en-US" sz="3200" b="1" dirty="0"/>
              <a:t>TOPIC 4</a:t>
            </a:r>
          </a:p>
          <a:p>
            <a:r>
              <a:rPr lang="en-US" sz="3200" dirty="0"/>
              <a:t>	</a:t>
            </a:r>
          </a:p>
          <a:p>
            <a:endParaRPr lang="en-US" sz="3200" dirty="0"/>
          </a:p>
        </p:txBody>
      </p:sp>
      <p:sp>
        <p:nvSpPr>
          <p:cNvPr id="15" name="Picture Placeholder 14">
            <a:extLst>
              <a:ext uri="{FF2B5EF4-FFF2-40B4-BE49-F238E27FC236}">
                <a16:creationId xmlns:a16="http://schemas.microsoft.com/office/drawing/2014/main" id="{3EB03625-1172-7442-0357-2E38448080D2}"/>
              </a:ext>
            </a:extLst>
          </p:cNvPr>
          <p:cNvSpPr>
            <a:spLocks noGrp="1"/>
          </p:cNvSpPr>
          <p:nvPr>
            <p:ph type="pic" sz="quarter" idx="14"/>
          </p:nvPr>
        </p:nvSpPr>
        <p:spPr/>
        <p:txBody>
          <a:bodyPr/>
          <a:lstStyle/>
          <a:p>
            <a:endParaRPr lang="en-US"/>
          </a:p>
        </p:txBody>
      </p:sp>
      <p:pic>
        <p:nvPicPr>
          <p:cNvPr id="1038" name="Picture 14" descr="Computer Vectors &amp; Illustrations for Free Download | Freepik">
            <a:extLst>
              <a:ext uri="{FF2B5EF4-FFF2-40B4-BE49-F238E27FC236}">
                <a16:creationId xmlns:a16="http://schemas.microsoft.com/office/drawing/2014/main" id="{3A89A81F-05C5-B5F2-4141-5E0617A82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546" y="588400"/>
            <a:ext cx="5681199" cy="5681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812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p:txBody>
          <a:bodyPr/>
          <a:lstStyle/>
          <a:p>
            <a:r>
              <a:rPr lang="en-US" dirty="0"/>
              <a:t>Engaging the audience</a:t>
            </a:r>
          </a:p>
        </p:txBody>
      </p:sp>
      <p:pic>
        <p:nvPicPr>
          <p:cNvPr id="13" name="Picture Placeholder 12" descr="A mountain range with snow">
            <a:extLst>
              <a:ext uri="{FF2B5EF4-FFF2-40B4-BE49-F238E27FC236}">
                <a16:creationId xmlns:a16="http://schemas.microsoft.com/office/drawing/2014/main" id="{06CC7187-0D55-8D17-DB17-83EAB1EF8D05}"/>
              </a:ext>
            </a:extLst>
          </p:cNvPr>
          <p:cNvPicPr>
            <a:picLocks noGrp="1" noChangeAspect="1"/>
          </p:cNvPicPr>
          <p:nvPr>
            <p:ph type="pic" sz="quarter" idx="13"/>
          </p:nvPr>
        </p:nvPicPr>
        <p:blipFill>
          <a:blip r:embed="rId3"/>
          <a:srcRect/>
          <a:stretch/>
        </p:blipFill>
        <p:spPr/>
      </p:pic>
    </p:spTree>
    <p:extLst>
      <p:ext uri="{BB962C8B-B14F-4D97-AF65-F5344CB8AC3E}">
        <p14:creationId xmlns:p14="http://schemas.microsoft.com/office/powerpoint/2010/main" val="1450287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280159" y="3386776"/>
            <a:ext cx="6359719" cy="993068"/>
          </a:xfrm>
        </p:spPr>
        <p:txBody>
          <a:bodyPr/>
          <a:lstStyle/>
          <a:p>
            <a:r>
              <a:rPr lang="en-US" dirty="0"/>
              <a:t>THE SIMON GAME</a:t>
            </a:r>
          </a:p>
        </p:txBody>
      </p:sp>
      <p:sp>
        <p:nvSpPr>
          <p:cNvPr id="4" name="TextBox 3">
            <a:extLst>
              <a:ext uri="{FF2B5EF4-FFF2-40B4-BE49-F238E27FC236}">
                <a16:creationId xmlns:a16="http://schemas.microsoft.com/office/drawing/2014/main" id="{F0D7D5A6-F877-4524-033C-F29604B0AE7A}"/>
              </a:ext>
            </a:extLst>
          </p:cNvPr>
          <p:cNvSpPr txBox="1"/>
          <p:nvPr/>
        </p:nvSpPr>
        <p:spPr>
          <a:xfrm>
            <a:off x="1280159" y="4433717"/>
            <a:ext cx="6096000" cy="584775"/>
          </a:xfrm>
          <a:prstGeom prst="rect">
            <a:avLst/>
          </a:prstGeom>
          <a:noFill/>
        </p:spPr>
        <p:txBody>
          <a:bodyPr wrap="square">
            <a:spAutoFit/>
          </a:bodyPr>
          <a:lstStyle/>
          <a:p>
            <a:r>
              <a:rPr lang="en-US" sz="3200" b="1" dirty="0">
                <a:solidFill>
                  <a:schemeClr val="bg1"/>
                </a:solidFill>
              </a:rPr>
              <a:t>TOPIC 13</a:t>
            </a:r>
          </a:p>
        </p:txBody>
      </p:sp>
      <p:pic>
        <p:nvPicPr>
          <p:cNvPr id="9" name="Picture Placeholder 8" descr="A colorful circular object with text&#10;&#10;Description automatically generated">
            <a:extLst>
              <a:ext uri="{FF2B5EF4-FFF2-40B4-BE49-F238E27FC236}">
                <a16:creationId xmlns:a16="http://schemas.microsoft.com/office/drawing/2014/main" id="{B35D51B0-274F-A2BD-CEEA-7686B20FFA4F}"/>
              </a:ext>
            </a:extLst>
          </p:cNvPr>
          <p:cNvPicPr>
            <a:picLocks noGrp="1" noChangeAspect="1"/>
          </p:cNvPicPr>
          <p:nvPr>
            <p:ph type="pic" sz="quarter" idx="13"/>
          </p:nvPr>
        </p:nvPicPr>
        <p:blipFill>
          <a:blip r:embed="rId3"/>
          <a:srcRect l="10322" r="10322"/>
          <a:stretch>
            <a:fillRect/>
          </a:stretch>
        </p:blipFill>
        <p:spPr>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41235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280160" y="685800"/>
            <a:ext cx="9137012" cy="1280160"/>
          </a:xfrm>
        </p:spPr>
        <p:txBody>
          <a:bodyPr/>
          <a:lstStyle/>
          <a:p>
            <a:r>
              <a:rPr lang="en-US" dirty="0"/>
              <a:t>THE SIMON GAME</a:t>
            </a:r>
          </a:p>
        </p:txBody>
      </p:sp>
      <p:sp>
        <p:nvSpPr>
          <p:cNvPr id="11" name="TextBox 10">
            <a:extLst>
              <a:ext uri="{FF2B5EF4-FFF2-40B4-BE49-F238E27FC236}">
                <a16:creationId xmlns:a16="http://schemas.microsoft.com/office/drawing/2014/main" id="{112613D2-385E-DB99-61B8-975442579E6F}"/>
              </a:ext>
            </a:extLst>
          </p:cNvPr>
          <p:cNvSpPr txBox="1"/>
          <p:nvPr/>
        </p:nvSpPr>
        <p:spPr>
          <a:xfrm>
            <a:off x="1032933" y="2370667"/>
            <a:ext cx="9999134" cy="2585323"/>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t>The Game Starts: </a:t>
            </a:r>
            <a:r>
              <a:rPr lang="en-GB" dirty="0"/>
              <a:t>The game begins with the device lighting up one of the </a:t>
            </a:r>
            <a:r>
              <a:rPr lang="en-GB" dirty="0" err="1"/>
              <a:t>colored</a:t>
            </a:r>
            <a:r>
              <a:rPr lang="en-GB" dirty="0"/>
              <a:t> buttons and playing its corresponding sound.</a:t>
            </a:r>
          </a:p>
          <a:p>
            <a:pPr marL="285750" indent="-285750" algn="just">
              <a:buFont typeface="Arial" panose="020B0604020202020204" pitchFamily="34" charset="0"/>
              <a:buChar char="•"/>
            </a:pPr>
            <a:r>
              <a:rPr lang="en-GB" b="1" dirty="0"/>
              <a:t>The Player's Turn: </a:t>
            </a:r>
            <a:r>
              <a:rPr lang="en-GB" dirty="0"/>
              <a:t>The player must then press the same button that lit up, following the same sequence.</a:t>
            </a:r>
          </a:p>
          <a:p>
            <a:pPr marL="285750" indent="-285750" algn="just">
              <a:buFont typeface="Arial" panose="020B0604020202020204" pitchFamily="34" charset="0"/>
              <a:buChar char="•"/>
            </a:pPr>
            <a:r>
              <a:rPr lang="en-GB" b="1" dirty="0"/>
              <a:t>Increasing Complexity: </a:t>
            </a:r>
            <a:r>
              <a:rPr lang="en-GB" dirty="0"/>
              <a:t>With each correct press, the sequence becomes longer by adding one more light to the previous sequence. The game continues to add new elements as long as the player remembers the sequence.</a:t>
            </a:r>
          </a:p>
          <a:p>
            <a:pPr marL="285750" indent="-285750" algn="just">
              <a:buFont typeface="Arial" panose="020B0604020202020204" pitchFamily="34" charset="0"/>
              <a:buChar char="•"/>
            </a:pPr>
            <a:r>
              <a:rPr lang="en-GB" b="1" dirty="0"/>
              <a:t>Game Over: </a:t>
            </a:r>
            <a:r>
              <a:rPr lang="en-GB" dirty="0"/>
              <a:t>If the player makes a mistake by pressing the wrong button or failing to repeat the sequence correctly, the game ends.</a:t>
            </a:r>
            <a:endParaRPr lang="en-US" dirty="0"/>
          </a:p>
        </p:txBody>
      </p:sp>
    </p:spTree>
    <p:extLst>
      <p:ext uri="{BB962C8B-B14F-4D97-AF65-F5344CB8AC3E}">
        <p14:creationId xmlns:p14="http://schemas.microsoft.com/office/powerpoint/2010/main" val="2102816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0" y="301752"/>
            <a:ext cx="4663438" cy="2441448"/>
          </a:xfrm>
        </p:spPr>
        <p:txBody>
          <a:bodyPr/>
          <a:lstStyle/>
          <a:p>
            <a:r>
              <a:rPr lang="en-US" dirty="0"/>
              <a:t>OUR PROGRAM</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1280159" y="2339510"/>
            <a:ext cx="4748107" cy="3550581"/>
          </a:xfrm>
        </p:spPr>
        <p:txBody>
          <a:bodyPr/>
          <a:lstStyle/>
          <a:p>
            <a:pPr marL="285750" indent="-285750" algn="just">
              <a:buFont typeface="Arial" panose="020B0604020202020204" pitchFamily="34" charset="0"/>
              <a:buChar char="•"/>
            </a:pPr>
            <a:r>
              <a:rPr lang="en-US" dirty="0"/>
              <a:t>Using BIT MAP to simulate 4 LED zone.</a:t>
            </a:r>
          </a:p>
          <a:p>
            <a:pPr marL="285750" indent="-285750" algn="just">
              <a:buFont typeface="Arial" panose="020B0604020202020204" pitchFamily="34" charset="0"/>
              <a:buChar char="•"/>
            </a:pPr>
            <a:r>
              <a:rPr lang="en-US" dirty="0"/>
              <a:t>Using Digital Lab Sim to show score and get user input.</a:t>
            </a:r>
          </a:p>
        </p:txBody>
      </p:sp>
      <p:pic>
        <p:nvPicPr>
          <p:cNvPr id="7" name="Picture 6">
            <a:extLst>
              <a:ext uri="{FF2B5EF4-FFF2-40B4-BE49-F238E27FC236}">
                <a16:creationId xmlns:a16="http://schemas.microsoft.com/office/drawing/2014/main" id="{3FD7E321-56DF-C05D-11E9-6EF1F752E542}"/>
              </a:ext>
            </a:extLst>
          </p:cNvPr>
          <p:cNvPicPr>
            <a:picLocks noChangeAspect="1"/>
          </p:cNvPicPr>
          <p:nvPr/>
        </p:nvPicPr>
        <p:blipFill>
          <a:blip r:embed="rId3"/>
          <a:stretch>
            <a:fillRect/>
          </a:stretch>
        </p:blipFill>
        <p:spPr>
          <a:xfrm>
            <a:off x="7077864" y="791473"/>
            <a:ext cx="4760795" cy="2567794"/>
          </a:xfrm>
          <a:prstGeom prst="rect">
            <a:avLst/>
          </a:prstGeom>
        </p:spPr>
      </p:pic>
      <p:pic>
        <p:nvPicPr>
          <p:cNvPr id="12" name="Picture 11">
            <a:extLst>
              <a:ext uri="{FF2B5EF4-FFF2-40B4-BE49-F238E27FC236}">
                <a16:creationId xmlns:a16="http://schemas.microsoft.com/office/drawing/2014/main" id="{0156561B-5176-BB64-EA8A-97CD012CE101}"/>
              </a:ext>
            </a:extLst>
          </p:cNvPr>
          <p:cNvPicPr>
            <a:picLocks noChangeAspect="1"/>
          </p:cNvPicPr>
          <p:nvPr/>
        </p:nvPicPr>
        <p:blipFill>
          <a:blip r:embed="rId4"/>
          <a:stretch>
            <a:fillRect/>
          </a:stretch>
        </p:blipFill>
        <p:spPr>
          <a:xfrm>
            <a:off x="7924657" y="3989800"/>
            <a:ext cx="3067208" cy="2267067"/>
          </a:xfrm>
          <a:prstGeom prst="rect">
            <a:avLst/>
          </a:prstGeom>
        </p:spPr>
      </p:pic>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4C084105-A3E7-975B-F638-F3566378BE88}"/>
                  </a:ext>
                </a:extLst>
              </p14:cNvPr>
              <p14:cNvContentPartPr/>
              <p14:nvPr/>
            </p14:nvContentPartPr>
            <p14:xfrm>
              <a:off x="9889171" y="1716782"/>
              <a:ext cx="198720" cy="296280"/>
            </p14:xfrm>
          </p:contentPart>
        </mc:Choice>
        <mc:Fallback>
          <p:pic>
            <p:nvPicPr>
              <p:cNvPr id="13" name="Ink 12">
                <a:extLst>
                  <a:ext uri="{FF2B5EF4-FFF2-40B4-BE49-F238E27FC236}">
                    <a16:creationId xmlns:a16="http://schemas.microsoft.com/office/drawing/2014/main" id="{4C084105-A3E7-975B-F638-F3566378BE88}"/>
                  </a:ext>
                </a:extLst>
              </p:cNvPr>
              <p:cNvPicPr/>
              <p:nvPr/>
            </p:nvPicPr>
            <p:blipFill>
              <a:blip r:embed="rId6"/>
              <a:stretch>
                <a:fillRect/>
              </a:stretch>
            </p:blipFill>
            <p:spPr>
              <a:xfrm>
                <a:off x="9883051" y="1710662"/>
                <a:ext cx="2109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B365620D-E909-7E14-E7A9-57AED09CE3E7}"/>
                  </a:ext>
                </a:extLst>
              </p14:cNvPr>
              <p14:cNvContentPartPr/>
              <p14:nvPr/>
            </p14:nvContentPartPr>
            <p14:xfrm>
              <a:off x="10635811" y="1637582"/>
              <a:ext cx="213480" cy="345960"/>
            </p14:xfrm>
          </p:contentPart>
        </mc:Choice>
        <mc:Fallback>
          <p:pic>
            <p:nvPicPr>
              <p:cNvPr id="14" name="Ink 13">
                <a:extLst>
                  <a:ext uri="{FF2B5EF4-FFF2-40B4-BE49-F238E27FC236}">
                    <a16:creationId xmlns:a16="http://schemas.microsoft.com/office/drawing/2014/main" id="{B365620D-E909-7E14-E7A9-57AED09CE3E7}"/>
                  </a:ext>
                </a:extLst>
              </p:cNvPr>
              <p:cNvPicPr/>
              <p:nvPr/>
            </p:nvPicPr>
            <p:blipFill>
              <a:blip r:embed="rId8"/>
              <a:stretch>
                <a:fillRect/>
              </a:stretch>
            </p:blipFill>
            <p:spPr>
              <a:xfrm>
                <a:off x="10629691" y="1631462"/>
                <a:ext cx="22572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ADA21182-53A4-A7A1-5124-B6730D78CC93}"/>
                  </a:ext>
                </a:extLst>
              </p14:cNvPr>
              <p14:cNvContentPartPr/>
              <p14:nvPr/>
            </p14:nvContentPartPr>
            <p14:xfrm>
              <a:off x="9811051" y="2377382"/>
              <a:ext cx="375480" cy="297000"/>
            </p14:xfrm>
          </p:contentPart>
        </mc:Choice>
        <mc:Fallback>
          <p:pic>
            <p:nvPicPr>
              <p:cNvPr id="15" name="Ink 14">
                <a:extLst>
                  <a:ext uri="{FF2B5EF4-FFF2-40B4-BE49-F238E27FC236}">
                    <a16:creationId xmlns:a16="http://schemas.microsoft.com/office/drawing/2014/main" id="{ADA21182-53A4-A7A1-5124-B6730D78CC93}"/>
                  </a:ext>
                </a:extLst>
              </p:cNvPr>
              <p:cNvPicPr/>
              <p:nvPr/>
            </p:nvPicPr>
            <p:blipFill>
              <a:blip r:embed="rId10"/>
              <a:stretch>
                <a:fillRect/>
              </a:stretch>
            </p:blipFill>
            <p:spPr>
              <a:xfrm>
                <a:off x="9804931" y="2371262"/>
                <a:ext cx="3877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CD20D7A7-EC96-A5FA-0323-4C1626497315}"/>
                  </a:ext>
                </a:extLst>
              </p14:cNvPr>
              <p14:cNvContentPartPr/>
              <p14:nvPr/>
            </p14:nvContentPartPr>
            <p14:xfrm>
              <a:off x="10598011" y="2434982"/>
              <a:ext cx="193320" cy="419760"/>
            </p14:xfrm>
          </p:contentPart>
        </mc:Choice>
        <mc:Fallback>
          <p:pic>
            <p:nvPicPr>
              <p:cNvPr id="16" name="Ink 15">
                <a:extLst>
                  <a:ext uri="{FF2B5EF4-FFF2-40B4-BE49-F238E27FC236}">
                    <a16:creationId xmlns:a16="http://schemas.microsoft.com/office/drawing/2014/main" id="{CD20D7A7-EC96-A5FA-0323-4C1626497315}"/>
                  </a:ext>
                </a:extLst>
              </p:cNvPr>
              <p:cNvPicPr/>
              <p:nvPr/>
            </p:nvPicPr>
            <p:blipFill>
              <a:blip r:embed="rId12"/>
              <a:stretch>
                <a:fillRect/>
              </a:stretch>
            </p:blipFill>
            <p:spPr>
              <a:xfrm>
                <a:off x="10591891" y="2428862"/>
                <a:ext cx="205560" cy="432000"/>
              </a:xfrm>
              <a:prstGeom prst="rect">
                <a:avLst/>
              </a:prstGeom>
            </p:spPr>
          </p:pic>
        </mc:Fallback>
      </mc:AlternateContent>
      <p:grpSp>
        <p:nvGrpSpPr>
          <p:cNvPr id="32" name="Group 31">
            <a:extLst>
              <a:ext uri="{FF2B5EF4-FFF2-40B4-BE49-F238E27FC236}">
                <a16:creationId xmlns:a16="http://schemas.microsoft.com/office/drawing/2014/main" id="{4E1D90CF-269A-24F5-F02E-9E97B62D2812}"/>
              </a:ext>
            </a:extLst>
          </p:cNvPr>
          <p:cNvGrpSpPr/>
          <p:nvPr/>
        </p:nvGrpSpPr>
        <p:grpSpPr>
          <a:xfrm>
            <a:off x="8151850" y="5371860"/>
            <a:ext cx="854280" cy="318600"/>
            <a:chOff x="8151850" y="5371860"/>
            <a:chExt cx="854280" cy="318600"/>
          </a:xfrm>
        </p:grpSpPr>
        <mc:AlternateContent xmlns:mc="http://schemas.openxmlformats.org/markup-compatibility/2006">
          <mc:Choice xmlns:p14="http://schemas.microsoft.com/office/powerpoint/2010/main" Requires="p14">
            <p:contentPart p14:bwMode="auto" r:id="rId13">
              <p14:nvContentPartPr>
                <p14:cNvPr id="27" name="Ink 26">
                  <a:extLst>
                    <a:ext uri="{FF2B5EF4-FFF2-40B4-BE49-F238E27FC236}">
                      <a16:creationId xmlns:a16="http://schemas.microsoft.com/office/drawing/2014/main" id="{8DDAFA4C-CD2E-A750-A6FA-D2FA2C8AA624}"/>
                    </a:ext>
                  </a:extLst>
                </p14:cNvPr>
                <p14:cNvContentPartPr/>
                <p14:nvPr/>
              </p14:nvContentPartPr>
              <p14:xfrm>
                <a:off x="8151850" y="5371860"/>
                <a:ext cx="129600" cy="184320"/>
              </p14:xfrm>
            </p:contentPart>
          </mc:Choice>
          <mc:Fallback>
            <p:pic>
              <p:nvPicPr>
                <p:cNvPr id="27" name="Ink 26">
                  <a:extLst>
                    <a:ext uri="{FF2B5EF4-FFF2-40B4-BE49-F238E27FC236}">
                      <a16:creationId xmlns:a16="http://schemas.microsoft.com/office/drawing/2014/main" id="{8DDAFA4C-CD2E-A750-A6FA-D2FA2C8AA624}"/>
                    </a:ext>
                  </a:extLst>
                </p:cNvPr>
                <p:cNvPicPr/>
                <p:nvPr/>
              </p:nvPicPr>
              <p:blipFill>
                <a:blip r:embed="rId14"/>
                <a:stretch>
                  <a:fillRect/>
                </a:stretch>
              </p:blipFill>
              <p:spPr>
                <a:xfrm>
                  <a:off x="8145730" y="5365740"/>
                  <a:ext cx="14184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8" name="Ink 27">
                  <a:extLst>
                    <a:ext uri="{FF2B5EF4-FFF2-40B4-BE49-F238E27FC236}">
                      <a16:creationId xmlns:a16="http://schemas.microsoft.com/office/drawing/2014/main" id="{97D0EA23-F8E9-4FCD-F8F4-5CFD4F92A724}"/>
                    </a:ext>
                  </a:extLst>
                </p14:cNvPr>
                <p14:cNvContentPartPr/>
                <p14:nvPr/>
              </p14:nvContentPartPr>
              <p14:xfrm>
                <a:off x="8336530" y="5396340"/>
                <a:ext cx="122400" cy="180720"/>
              </p14:xfrm>
            </p:contentPart>
          </mc:Choice>
          <mc:Fallback>
            <p:pic>
              <p:nvPicPr>
                <p:cNvPr id="28" name="Ink 27">
                  <a:extLst>
                    <a:ext uri="{FF2B5EF4-FFF2-40B4-BE49-F238E27FC236}">
                      <a16:creationId xmlns:a16="http://schemas.microsoft.com/office/drawing/2014/main" id="{97D0EA23-F8E9-4FCD-F8F4-5CFD4F92A724}"/>
                    </a:ext>
                  </a:extLst>
                </p:cNvPr>
                <p:cNvPicPr/>
                <p:nvPr/>
              </p:nvPicPr>
              <p:blipFill>
                <a:blip r:embed="rId16"/>
                <a:stretch>
                  <a:fillRect/>
                </a:stretch>
              </p:blipFill>
              <p:spPr>
                <a:xfrm>
                  <a:off x="8330410" y="5390220"/>
                  <a:ext cx="1346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9" name="Ink 28">
                  <a:extLst>
                    <a:ext uri="{FF2B5EF4-FFF2-40B4-BE49-F238E27FC236}">
                      <a16:creationId xmlns:a16="http://schemas.microsoft.com/office/drawing/2014/main" id="{DB4268EA-5A92-6BFA-6385-F73B012F5106}"/>
                    </a:ext>
                  </a:extLst>
                </p14:cNvPr>
                <p14:cNvContentPartPr/>
                <p14:nvPr/>
              </p14:nvContentPartPr>
              <p14:xfrm>
                <a:off x="8501050" y="5421540"/>
                <a:ext cx="105120" cy="151920"/>
              </p14:xfrm>
            </p:contentPart>
          </mc:Choice>
          <mc:Fallback>
            <p:pic>
              <p:nvPicPr>
                <p:cNvPr id="29" name="Ink 28">
                  <a:extLst>
                    <a:ext uri="{FF2B5EF4-FFF2-40B4-BE49-F238E27FC236}">
                      <a16:creationId xmlns:a16="http://schemas.microsoft.com/office/drawing/2014/main" id="{DB4268EA-5A92-6BFA-6385-F73B012F5106}"/>
                    </a:ext>
                  </a:extLst>
                </p:cNvPr>
                <p:cNvPicPr/>
                <p:nvPr/>
              </p:nvPicPr>
              <p:blipFill>
                <a:blip r:embed="rId18"/>
                <a:stretch>
                  <a:fillRect/>
                </a:stretch>
              </p:blipFill>
              <p:spPr>
                <a:xfrm>
                  <a:off x="8494930" y="5415420"/>
                  <a:ext cx="117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435470FB-B0F8-63EE-0605-B9BD4135358B}"/>
                    </a:ext>
                  </a:extLst>
                </p14:cNvPr>
                <p14:cNvContentPartPr/>
                <p14:nvPr/>
              </p14:nvContentPartPr>
              <p14:xfrm>
                <a:off x="8680330" y="5410020"/>
                <a:ext cx="168120" cy="157320"/>
              </p14:xfrm>
            </p:contentPart>
          </mc:Choice>
          <mc:Fallback>
            <p:pic>
              <p:nvPicPr>
                <p:cNvPr id="30" name="Ink 29">
                  <a:extLst>
                    <a:ext uri="{FF2B5EF4-FFF2-40B4-BE49-F238E27FC236}">
                      <a16:creationId xmlns:a16="http://schemas.microsoft.com/office/drawing/2014/main" id="{435470FB-B0F8-63EE-0605-B9BD4135358B}"/>
                    </a:ext>
                  </a:extLst>
                </p:cNvPr>
                <p:cNvPicPr/>
                <p:nvPr/>
              </p:nvPicPr>
              <p:blipFill>
                <a:blip r:embed="rId20"/>
                <a:stretch>
                  <a:fillRect/>
                </a:stretch>
              </p:blipFill>
              <p:spPr>
                <a:xfrm>
                  <a:off x="8674210" y="5403900"/>
                  <a:ext cx="1803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1" name="Ink 30">
                  <a:extLst>
                    <a:ext uri="{FF2B5EF4-FFF2-40B4-BE49-F238E27FC236}">
                      <a16:creationId xmlns:a16="http://schemas.microsoft.com/office/drawing/2014/main" id="{1C31AB74-1EF8-C182-459F-DE9A1B21D8F0}"/>
                    </a:ext>
                  </a:extLst>
                </p14:cNvPr>
                <p14:cNvContentPartPr/>
                <p14:nvPr/>
              </p14:nvContentPartPr>
              <p14:xfrm>
                <a:off x="8826130" y="5485620"/>
                <a:ext cx="180000" cy="204840"/>
              </p14:xfrm>
            </p:contentPart>
          </mc:Choice>
          <mc:Fallback>
            <p:pic>
              <p:nvPicPr>
                <p:cNvPr id="31" name="Ink 30">
                  <a:extLst>
                    <a:ext uri="{FF2B5EF4-FFF2-40B4-BE49-F238E27FC236}">
                      <a16:creationId xmlns:a16="http://schemas.microsoft.com/office/drawing/2014/main" id="{1C31AB74-1EF8-C182-459F-DE9A1B21D8F0}"/>
                    </a:ext>
                  </a:extLst>
                </p:cNvPr>
                <p:cNvPicPr/>
                <p:nvPr/>
              </p:nvPicPr>
              <p:blipFill>
                <a:blip r:embed="rId22"/>
                <a:stretch>
                  <a:fillRect/>
                </a:stretch>
              </p:blipFill>
              <p:spPr>
                <a:xfrm>
                  <a:off x="8820010" y="5479500"/>
                  <a:ext cx="192240" cy="21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40" name="Ink 39">
                <a:extLst>
                  <a:ext uri="{FF2B5EF4-FFF2-40B4-BE49-F238E27FC236}">
                    <a16:creationId xmlns:a16="http://schemas.microsoft.com/office/drawing/2014/main" id="{16288EDE-DC4F-1607-FEB4-66D6A8487A13}"/>
                  </a:ext>
                </a:extLst>
              </p14:cNvPr>
              <p14:cNvContentPartPr/>
              <p14:nvPr/>
            </p14:nvContentPartPr>
            <p14:xfrm>
              <a:off x="9318931" y="4416782"/>
              <a:ext cx="1678320" cy="587880"/>
            </p14:xfrm>
          </p:contentPart>
        </mc:Choice>
        <mc:Fallback>
          <p:pic>
            <p:nvPicPr>
              <p:cNvPr id="40" name="Ink 39">
                <a:extLst>
                  <a:ext uri="{FF2B5EF4-FFF2-40B4-BE49-F238E27FC236}">
                    <a16:creationId xmlns:a16="http://schemas.microsoft.com/office/drawing/2014/main" id="{16288EDE-DC4F-1607-FEB4-66D6A8487A13}"/>
                  </a:ext>
                </a:extLst>
              </p:cNvPr>
              <p:cNvPicPr/>
              <p:nvPr/>
            </p:nvPicPr>
            <p:blipFill>
              <a:blip r:embed="rId24"/>
              <a:stretch>
                <a:fillRect/>
              </a:stretch>
            </p:blipFill>
            <p:spPr>
              <a:xfrm>
                <a:off x="9312811" y="4410662"/>
                <a:ext cx="1690560" cy="600120"/>
              </a:xfrm>
              <a:prstGeom prst="rect">
                <a:avLst/>
              </a:prstGeom>
            </p:spPr>
          </p:pic>
        </mc:Fallback>
      </mc:AlternateContent>
    </p:spTree>
    <p:extLst>
      <p:ext uri="{BB962C8B-B14F-4D97-AF65-F5344CB8AC3E}">
        <p14:creationId xmlns:p14="http://schemas.microsoft.com/office/powerpoint/2010/main" val="3638111570"/>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39c587-2b22-400b-8716-9055c19ab6af" xsi:nil="true"/>
    <lcf76f155ced4ddcb4097134ff3c332f xmlns="17069a2e-d111-4f6e-847c-7e4dad8b4ed8">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A266EC789BD24FA5391E2F96545446" ma:contentTypeVersion="13" ma:contentTypeDescription="Create a new document." ma:contentTypeScope="" ma:versionID="eed59dc774a22140449488412d689bab">
  <xsd:schema xmlns:xsd="http://www.w3.org/2001/XMLSchema" xmlns:xs="http://www.w3.org/2001/XMLSchema" xmlns:p="http://schemas.microsoft.com/office/2006/metadata/properties" xmlns:ns2="17069a2e-d111-4f6e-847c-7e4dad8b4ed8" xmlns:ns3="0b39c587-2b22-400b-8716-9055c19ab6af" targetNamespace="http://schemas.microsoft.com/office/2006/metadata/properties" ma:root="true" ma:fieldsID="022956d09d49a6df835695f5409bb9e1" ns2:_="" ns3:_="">
    <xsd:import namespace="17069a2e-d111-4f6e-847c-7e4dad8b4ed8"/>
    <xsd:import namespace="0b39c587-2b22-400b-8716-9055c19ab6a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069a2e-d111-4f6e-847c-7e4dad8b4e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b39c587-2b22-400b-8716-9055c19ab6a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9cadb88-3f46-4d6b-9ffb-1c32797876ab}" ma:internalName="TaxCatchAll" ma:showField="CatchAllData" ma:web="0b39c587-2b22-400b-8716-9055c19ab6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B26E3932-9E72-44D5-8836-9E2278E63896}"/>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{1BA01F96-65E2-4D15-B6D0-DA29F48F1A0B}tf89338750_win32</Template>
  <TotalTime>59</TotalTime>
  <Words>168</Words>
  <Application>Microsoft Office PowerPoint</Application>
  <PresentationFormat>Widescreen</PresentationFormat>
  <Paragraphs>24</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Univers</vt:lpstr>
      <vt:lpstr>GradientVTI</vt:lpstr>
      <vt:lpstr>COMPUTER ARCHITECTURE LAB PROJECT </vt:lpstr>
      <vt:lpstr>MALLOC FUNCTION</vt:lpstr>
      <vt:lpstr>Engaging the audience</vt:lpstr>
      <vt:lpstr>THE SIMON GAME</vt:lpstr>
      <vt:lpstr>THE SIMON GAME</vt:lpstr>
      <vt:lpstr>OUR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Quang Hung 20226045</dc:creator>
  <cp:lastModifiedBy>Tran Quang Hung 20226045</cp:lastModifiedBy>
  <cp:revision>1</cp:revision>
  <dcterms:created xsi:type="dcterms:W3CDTF">2024-12-17T17:07:28Z</dcterms:created>
  <dcterms:modified xsi:type="dcterms:W3CDTF">2024-12-17T18:06:40Z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0x010100E4A266EC789BD24FA5391E2F96545446</vt:lpwstr>
  </property>
</Properties>
</file>