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BBC9ED-BEB5-48B5-B1C3-EB853502DD81}">
  <a:tblStyle styleId="{48BBC9ED-BEB5-48B5-B1C3-EB853502DD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orbel-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rbel-italic.fntdata"/><Relationship Id="rId25" Type="http://schemas.openxmlformats.org/officeDocument/2006/relationships/font" Target="fonts/Corbel-bold.fntdata"/><Relationship Id="rId27" Type="http://schemas.openxmlformats.org/officeDocument/2006/relationships/font" Target="fonts/Corbel-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2d76233bf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2d76233bf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2d76233bf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2d76233bf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This way we will not be using predicted sales (which amplifies errors in time series forecasting)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2d76230b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2d76230b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2d76230b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2d76230b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314ca7e4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314ca7e4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2d76230b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2d76230b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mbria"/>
                <a:ea typeface="Cambria"/>
                <a:cs typeface="Cambria"/>
                <a:sym typeface="Cambria"/>
              </a:rPr>
              <a:t>Such a fluctuating trend allows us to understand daily sales and make business decisions, such as reducing staff shifts to reduce salary expenses during low periods.</a:t>
            </a:r>
            <a:endParaRPr>
              <a:solidFill>
                <a:schemeClr val="dk1"/>
              </a:solidFill>
              <a:latin typeface="Cambria"/>
              <a:ea typeface="Cambria"/>
              <a:cs typeface="Cambria"/>
              <a:sym typeface="Cambri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2d76230b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2d76230b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Cambria"/>
              <a:buChar char="●"/>
            </a:pPr>
            <a:r>
              <a:rPr lang="en">
                <a:solidFill>
                  <a:schemeClr val="dk1"/>
                </a:solidFill>
                <a:latin typeface="Cambria"/>
                <a:ea typeface="Cambria"/>
                <a:cs typeface="Cambria"/>
                <a:sym typeface="Cambria"/>
              </a:rPr>
              <a:t>Ensure sufficient inventory and a healthy supply chain system for product category [Foods] among all these three regions. Especially for California, A 500 K unit of food inventory should be well-prepared in advance for the upcoming 28 days to meet the customer demand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2d76230b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2d76230b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a2d76230b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a2d76230b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2d76230b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2d76230b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2d76230b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2d76230b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2d76230b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2d76230b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 us quickly touch upon how are data looks like - So we have the information for 3 states namely CA TX and WI. For each of the those states there are 3-4 stores. Each store further have 3 broad categories namely Hobbies, foods and household. Which are further dissected into departments which have multiple items associated with it. Further we have the sells, prices for these items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2d76233b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2d76233b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observe</a:t>
            </a:r>
            <a:r>
              <a:rPr lang="en"/>
              <a:t> california is the state which sells the most and also we can conclude that the foods category is by far the one that get the most sells in each state. Based on these observations we assume it will be useful to add the feature of total sales for each row since each row consists of a product of a certain category on a specific store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2d76233b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2d76233b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see which departments have the maximum number of sales, we observes, one of the food departments has the maximum sales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2d76233b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2d76233b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prices in the household and hobbies department tend to be higher than the food ones (HOBBIES_1 being the most expensive followed by HOUSEHOLD_2). We can also guess that california and winsconsin have the most expensive items in average. Finally, the number of sells per department, which can be visualized in the following plot, reinforces even more the initial hypotheses that the food sector is the one that sells the most and also the assumption that </a:t>
            </a:r>
            <a:r>
              <a:rPr lang="en"/>
              <a:t>consumerism</a:t>
            </a:r>
            <a:r>
              <a:rPr lang="en"/>
              <a:t> in california is higher (This could be due to the size of the states , which are: 38 million (CA), 25 million (TX), 5.7 million (WI)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2d76233bf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2d76233b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obvious that the weekends are the most profitable days speaking of volume sold. Some states peak on different days of the week, such as winsconsin which drastically peaks and goes down on sundays (that detail right there tells us about the habits of people in winsconsin on where probably people prefer resting and spending time with the family rather than buying groceries at a walmart)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9" name="Shape 9"/>
        <p:cNvGrpSpPr/>
        <p:nvPr/>
      </p:nvGrpSpPr>
      <p:grpSpPr>
        <a:xfrm>
          <a:off x="0" y="0"/>
          <a:ext cx="0" cy="0"/>
          <a:chOff x="0" y="0"/>
          <a:chExt cx="0" cy="0"/>
        </a:xfrm>
      </p:grpSpPr>
      <p:sp>
        <p:nvSpPr>
          <p:cNvPr id="10" name="Google Shape;10;p2"/>
          <p:cNvSpPr txBox="1"/>
          <p:nvPr>
            <p:ph type="ctrTitle"/>
          </p:nvPr>
        </p:nvSpPr>
        <p:spPr>
          <a:xfrm>
            <a:off x="685800" y="590550"/>
            <a:ext cx="8001000" cy="8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solidFill>
                  <a:srgbClr val="7A0019"/>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 name="Google Shape;11;p2"/>
          <p:cNvSpPr txBox="1"/>
          <p:nvPr>
            <p:ph idx="1" type="body"/>
          </p:nvPr>
        </p:nvSpPr>
        <p:spPr>
          <a:xfrm>
            <a:off x="685800" y="2190750"/>
            <a:ext cx="8001000" cy="457200"/>
          </a:xfrm>
          <a:prstGeom prst="rect">
            <a:avLst/>
          </a:prstGeom>
          <a:noFill/>
          <a:ln>
            <a:noFill/>
          </a:ln>
        </p:spPr>
        <p:txBody>
          <a:bodyPr anchorCtr="0" anchor="t" bIns="34275" lIns="68575" spcFirstLastPara="1" rIns="68575" wrap="square" tIns="34275">
            <a:noAutofit/>
          </a:bodyPr>
          <a:lstStyle>
            <a:lvl1pPr indent="-228600" lvl="0" marL="457200" algn="l">
              <a:spcBef>
                <a:spcPts val="360"/>
              </a:spcBef>
              <a:spcAft>
                <a:spcPts val="0"/>
              </a:spcAft>
              <a:buSzPts val="1800"/>
              <a:buFont typeface="Arial"/>
              <a:buNone/>
              <a:defRPr sz="1800">
                <a:solidFill>
                  <a:srgbClr val="595959"/>
                </a:solidFill>
              </a:defRPr>
            </a:lvl1pPr>
            <a:lvl2pPr indent="-228600" lvl="1" marL="914400" algn="l">
              <a:spcBef>
                <a:spcPts val="360"/>
              </a:spcBef>
              <a:spcAft>
                <a:spcPts val="0"/>
              </a:spcAft>
              <a:buSzPts val="1800"/>
              <a:buFont typeface="Arial"/>
              <a:buNone/>
              <a:defRPr sz="1800">
                <a:solidFill>
                  <a:srgbClr val="FFFFFF"/>
                </a:solidFill>
              </a:defRPr>
            </a:lvl2pPr>
            <a:lvl3pPr indent="-228600" lvl="2" marL="1371600" algn="l">
              <a:spcBef>
                <a:spcPts val="360"/>
              </a:spcBef>
              <a:spcAft>
                <a:spcPts val="0"/>
              </a:spcAft>
              <a:buSzPts val="1800"/>
              <a:buFont typeface="Arial"/>
              <a:buNone/>
              <a:defRPr sz="1800">
                <a:solidFill>
                  <a:srgbClr val="FFFFFF"/>
                </a:solidFill>
              </a:defRPr>
            </a:lvl3pPr>
            <a:lvl4pPr indent="-228600" lvl="3" marL="1828800" algn="l">
              <a:spcBef>
                <a:spcPts val="360"/>
              </a:spcBef>
              <a:spcAft>
                <a:spcPts val="0"/>
              </a:spcAft>
              <a:buSzPts val="1800"/>
              <a:buFont typeface="Arial"/>
              <a:buNone/>
              <a:defRPr sz="1800">
                <a:solidFill>
                  <a:srgbClr val="FFFFFF"/>
                </a:solidFill>
              </a:defRPr>
            </a:lvl4pPr>
            <a:lvl5pPr indent="-228600" lvl="4" marL="2286000" algn="l">
              <a:spcBef>
                <a:spcPts val="360"/>
              </a:spcBef>
              <a:spcAft>
                <a:spcPts val="0"/>
              </a:spcAft>
              <a:buSzPts val="1800"/>
              <a:buFont typeface="Arial"/>
              <a:buNone/>
              <a:defRPr sz="1800">
                <a:solidFill>
                  <a:srgbClr val="FFFFFF"/>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 name="Google Shape;12;p2"/>
          <p:cNvSpPr txBox="1"/>
          <p:nvPr>
            <p:ph idx="2" type="body"/>
          </p:nvPr>
        </p:nvSpPr>
        <p:spPr>
          <a:xfrm>
            <a:off x="685800" y="2647950"/>
            <a:ext cx="8001000" cy="381000"/>
          </a:xfrm>
          <a:prstGeom prst="rect">
            <a:avLst/>
          </a:prstGeom>
          <a:noFill/>
          <a:ln>
            <a:noFill/>
          </a:ln>
        </p:spPr>
        <p:txBody>
          <a:bodyPr anchorCtr="0" anchor="t" bIns="34275" lIns="68575" spcFirstLastPara="1" rIns="68575" wrap="square" tIns="34275">
            <a:noAutofit/>
          </a:bodyPr>
          <a:lstStyle>
            <a:lvl1pPr indent="-228600" lvl="0" marL="457200" algn="l">
              <a:spcBef>
                <a:spcPts val="240"/>
              </a:spcBef>
              <a:spcAft>
                <a:spcPts val="0"/>
              </a:spcAft>
              <a:buSzPts val="1200"/>
              <a:buFont typeface="Arial"/>
              <a:buNone/>
              <a:defRPr sz="1200">
                <a:solidFill>
                  <a:srgbClr val="595959"/>
                </a:solidFill>
              </a:defRPr>
            </a:lvl1pPr>
            <a:lvl2pPr indent="-228600" lvl="1" marL="914400" algn="l">
              <a:spcBef>
                <a:spcPts val="240"/>
              </a:spcBef>
              <a:spcAft>
                <a:spcPts val="0"/>
              </a:spcAft>
              <a:buSzPts val="1200"/>
              <a:buFont typeface="Arial"/>
              <a:buNone/>
              <a:defRPr sz="1200">
                <a:solidFill>
                  <a:srgbClr val="FFFFFF"/>
                </a:solidFill>
              </a:defRPr>
            </a:lvl2pPr>
            <a:lvl3pPr indent="-228600" lvl="2" marL="1371600" algn="l">
              <a:spcBef>
                <a:spcPts val="240"/>
              </a:spcBef>
              <a:spcAft>
                <a:spcPts val="0"/>
              </a:spcAft>
              <a:buSzPts val="1200"/>
              <a:buFont typeface="Arial"/>
              <a:buNone/>
              <a:defRPr sz="1200">
                <a:solidFill>
                  <a:srgbClr val="FFFFFF"/>
                </a:solidFill>
              </a:defRPr>
            </a:lvl3pPr>
            <a:lvl4pPr indent="-228600" lvl="3" marL="1828800" algn="l">
              <a:spcBef>
                <a:spcPts val="240"/>
              </a:spcBef>
              <a:spcAft>
                <a:spcPts val="0"/>
              </a:spcAft>
              <a:buSzPts val="1200"/>
              <a:buFont typeface="Arial"/>
              <a:buNone/>
              <a:defRPr sz="1200">
                <a:solidFill>
                  <a:srgbClr val="FFFFFF"/>
                </a:solidFill>
              </a:defRPr>
            </a:lvl4pPr>
            <a:lvl5pPr indent="-228600" lvl="4" marL="2286000" algn="l">
              <a:spcBef>
                <a:spcPts val="240"/>
              </a:spcBef>
              <a:spcAft>
                <a:spcPts val="0"/>
              </a:spcAft>
              <a:buSzPts val="1200"/>
              <a:buFont typeface="Arial"/>
              <a:buNone/>
              <a:defRPr sz="1200">
                <a:solidFill>
                  <a:srgbClr val="FFFFFF"/>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descr="/Users/ranja/Documents/5-resources/ppt/2018 ppt-with R/new/working files/graphics_HD-title-maroon.png" id="13" name="Google Shape;13;p2"/>
          <p:cNvPicPr preferRelativeResize="0"/>
          <p:nvPr/>
        </p:nvPicPr>
        <p:blipFill rotWithShape="1">
          <a:blip r:embed="rId2">
            <a:alphaModFix/>
          </a:blip>
          <a:srcRect b="0" l="0" r="0" t="0"/>
          <a:stretch/>
        </p:blipFill>
        <p:spPr>
          <a:xfrm>
            <a:off x="0" y="3760470"/>
            <a:ext cx="9143996" cy="138303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 name="Shape 41"/>
        <p:cNvGrpSpPr/>
        <p:nvPr/>
      </p:nvGrpSpPr>
      <p:grpSpPr>
        <a:xfrm>
          <a:off x="0" y="0"/>
          <a:ext cx="0" cy="0"/>
          <a:chOff x="0" y="0"/>
          <a:chExt cx="0" cy="0"/>
        </a:xfrm>
      </p:grpSpPr>
      <p:sp>
        <p:nvSpPr>
          <p:cNvPr id="42" name="Google Shape;42;p11"/>
          <p:cNvSpPr txBox="1"/>
          <p:nvPr>
            <p:ph type="title"/>
          </p:nvPr>
        </p:nvSpPr>
        <p:spPr>
          <a:xfrm>
            <a:off x="685800" y="228600"/>
            <a:ext cx="7772400" cy="8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11"/>
          <p:cNvSpPr txBox="1"/>
          <p:nvPr>
            <p:ph idx="1" type="body"/>
          </p:nvPr>
        </p:nvSpPr>
        <p:spPr>
          <a:xfrm rot="5400000">
            <a:off x="3086100" y="-1085850"/>
            <a:ext cx="2971800" cy="7772400"/>
          </a:xfrm>
          <a:prstGeom prst="rect">
            <a:avLst/>
          </a:prstGeom>
          <a:noFill/>
          <a:ln>
            <a:noFill/>
          </a:ln>
        </p:spPr>
        <p:txBody>
          <a:bodyPr anchorCtr="0" anchor="t" bIns="34275" lIns="68575" spcFirstLastPara="1" rIns="68575" wrap="square" tIns="3427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 name="Shape 44"/>
        <p:cNvGrpSpPr/>
        <p:nvPr/>
      </p:nvGrpSpPr>
      <p:grpSpPr>
        <a:xfrm>
          <a:off x="0" y="0"/>
          <a:ext cx="0" cy="0"/>
          <a:chOff x="0" y="0"/>
          <a:chExt cx="0" cy="0"/>
        </a:xfrm>
      </p:grpSpPr>
      <p:sp>
        <p:nvSpPr>
          <p:cNvPr id="45" name="Google Shape;45;p12"/>
          <p:cNvSpPr txBox="1"/>
          <p:nvPr>
            <p:ph type="title"/>
          </p:nvPr>
        </p:nvSpPr>
        <p:spPr>
          <a:xfrm rot="5400000">
            <a:off x="5457750" y="1285950"/>
            <a:ext cx="4057800" cy="19431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12"/>
          <p:cNvSpPr txBox="1"/>
          <p:nvPr>
            <p:ph idx="1" type="body"/>
          </p:nvPr>
        </p:nvSpPr>
        <p:spPr>
          <a:xfrm rot="5400000">
            <a:off x="1495351" y="-580950"/>
            <a:ext cx="4057800" cy="5676900"/>
          </a:xfrm>
          <a:prstGeom prst="rect">
            <a:avLst/>
          </a:prstGeom>
          <a:noFill/>
          <a:ln>
            <a:noFill/>
          </a:ln>
        </p:spPr>
        <p:txBody>
          <a:bodyPr anchorCtr="0" anchor="t" bIns="34275" lIns="68575" spcFirstLastPara="1" rIns="68575" wrap="square" tIns="3427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13"/>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9" name="Google Shape;49;p13"/>
          <p:cNvSpPr txBox="1"/>
          <p:nvPr>
            <p:ph idx="1" type="subTitle"/>
          </p:nvPr>
        </p:nvSpPr>
        <p:spPr>
          <a:xfrm>
            <a:off x="311700" y="2834125"/>
            <a:ext cx="8520600" cy="792600"/>
          </a:xfrm>
          <a:prstGeom prst="rect">
            <a:avLst/>
          </a:prstGeom>
        </p:spPr>
        <p:txBody>
          <a:bodyPr anchorCtr="0" anchor="t" bIns="34275" lIns="68575" spcFirstLastPara="1" rIns="68575" wrap="square" tIns="34275">
            <a:noAutofit/>
          </a:bodyPr>
          <a:lstStyle>
            <a:lvl1pPr lvl="0" rtl="0" algn="ctr">
              <a:lnSpc>
                <a:spcPct val="100000"/>
              </a:lnSpc>
              <a:spcBef>
                <a:spcPts val="480"/>
              </a:spcBef>
              <a:spcAft>
                <a:spcPts val="0"/>
              </a:spcAft>
              <a:buSzPts val="2800"/>
              <a:buNone/>
              <a:defRPr sz="2800"/>
            </a:lvl1pPr>
            <a:lvl2pPr lvl="1" rtl="0" algn="ctr">
              <a:lnSpc>
                <a:spcPct val="100000"/>
              </a:lnSpc>
              <a:spcBef>
                <a:spcPts val="420"/>
              </a:spcBef>
              <a:spcAft>
                <a:spcPts val="0"/>
              </a:spcAft>
              <a:buSzPts val="2800"/>
              <a:buNone/>
              <a:defRPr sz="2800"/>
            </a:lvl2pPr>
            <a:lvl3pPr lvl="2" rtl="0" algn="ctr">
              <a:lnSpc>
                <a:spcPct val="100000"/>
              </a:lnSpc>
              <a:spcBef>
                <a:spcPts val="360"/>
              </a:spcBef>
              <a:spcAft>
                <a:spcPts val="0"/>
              </a:spcAft>
              <a:buSzPts val="2800"/>
              <a:buNone/>
              <a:defRPr sz="2800"/>
            </a:lvl3pPr>
            <a:lvl4pPr lvl="3" rtl="0" algn="ctr">
              <a:lnSpc>
                <a:spcPct val="100000"/>
              </a:lnSpc>
              <a:spcBef>
                <a:spcPts val="300"/>
              </a:spcBef>
              <a:spcAft>
                <a:spcPts val="0"/>
              </a:spcAft>
              <a:buSzPts val="2800"/>
              <a:buNone/>
              <a:defRPr sz="2800"/>
            </a:lvl4pPr>
            <a:lvl5pPr lvl="4" rtl="0" algn="ctr">
              <a:lnSpc>
                <a:spcPct val="100000"/>
              </a:lnSpc>
              <a:spcBef>
                <a:spcPts val="300"/>
              </a:spcBef>
              <a:spcAft>
                <a:spcPts val="0"/>
              </a:spcAft>
              <a:buSzPts val="2800"/>
              <a:buNone/>
              <a:defRPr sz="2800"/>
            </a:lvl5pPr>
            <a:lvl6pPr lvl="5" rtl="0" algn="ctr">
              <a:lnSpc>
                <a:spcPct val="100000"/>
              </a:lnSpc>
              <a:spcBef>
                <a:spcPts val="300"/>
              </a:spcBef>
              <a:spcAft>
                <a:spcPts val="0"/>
              </a:spcAft>
              <a:buSzPts val="2800"/>
              <a:buNone/>
              <a:defRPr sz="2800"/>
            </a:lvl6pPr>
            <a:lvl7pPr lvl="6" rtl="0" algn="ctr">
              <a:lnSpc>
                <a:spcPct val="100000"/>
              </a:lnSpc>
              <a:spcBef>
                <a:spcPts val="300"/>
              </a:spcBef>
              <a:spcAft>
                <a:spcPts val="0"/>
              </a:spcAft>
              <a:buSzPts val="2800"/>
              <a:buNone/>
              <a:defRPr sz="2800"/>
            </a:lvl7pPr>
            <a:lvl8pPr lvl="7" rtl="0" algn="ctr">
              <a:lnSpc>
                <a:spcPct val="100000"/>
              </a:lnSpc>
              <a:spcBef>
                <a:spcPts val="300"/>
              </a:spcBef>
              <a:spcAft>
                <a:spcPts val="0"/>
              </a:spcAft>
              <a:buSzPts val="2800"/>
              <a:buNone/>
              <a:defRPr sz="2800"/>
            </a:lvl8pPr>
            <a:lvl9pPr lvl="8" rtl="0" algn="ctr">
              <a:lnSpc>
                <a:spcPct val="100000"/>
              </a:lnSpc>
              <a:spcBef>
                <a:spcPts val="300"/>
              </a:spcBef>
              <a:spcAft>
                <a:spcPts val="0"/>
              </a:spcAft>
              <a:buSzPts val="2800"/>
              <a:buNone/>
              <a:defRPr sz="2800"/>
            </a:lvl9pPr>
          </a:lstStyle>
          <a:p/>
        </p:txBody>
      </p:sp>
      <p:sp>
        <p:nvSpPr>
          <p:cNvPr id="50" name="Google Shape;5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685800" y="228600"/>
            <a:ext cx="7772400" cy="8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3"/>
          <p:cNvSpPr txBox="1"/>
          <p:nvPr>
            <p:ph idx="1" type="body"/>
          </p:nvPr>
        </p:nvSpPr>
        <p:spPr>
          <a:xfrm>
            <a:off x="685800" y="1314450"/>
            <a:ext cx="7772400" cy="2971800"/>
          </a:xfrm>
          <a:prstGeom prst="rect">
            <a:avLst/>
          </a:prstGeom>
          <a:noFill/>
          <a:ln>
            <a:noFill/>
          </a:ln>
        </p:spPr>
        <p:txBody>
          <a:bodyPr anchorCtr="0" anchor="t" bIns="34275" lIns="68575" spcFirstLastPara="1" rIns="68575" wrap="square" tIns="3427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5"/>
          <p:cNvSpPr txBox="1"/>
          <p:nvPr>
            <p:ph type="title"/>
          </p:nvPr>
        </p:nvSpPr>
        <p:spPr>
          <a:xfrm>
            <a:off x="722313" y="3305179"/>
            <a:ext cx="7772400" cy="10215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400"/>
              <a:buNone/>
              <a:defRPr b="0" i="0" sz="3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5"/>
          <p:cNvSpPr txBox="1"/>
          <p:nvPr>
            <p:ph idx="1" type="body"/>
          </p:nvPr>
        </p:nvSpPr>
        <p:spPr>
          <a:xfrm>
            <a:off x="722313" y="2180035"/>
            <a:ext cx="7772400" cy="1125000"/>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Font typeface="Arial"/>
              <a:buNone/>
              <a:defRPr sz="1500"/>
            </a:lvl1pPr>
            <a:lvl2pPr indent="-228600" lvl="1" marL="914400" algn="l">
              <a:spcBef>
                <a:spcPts val="280"/>
              </a:spcBef>
              <a:spcAft>
                <a:spcPts val="0"/>
              </a:spcAft>
              <a:buSzPts val="1400"/>
              <a:buFont typeface="Arial"/>
              <a:buNone/>
              <a:defRPr sz="1400"/>
            </a:lvl2pPr>
            <a:lvl3pPr indent="-228600" lvl="2" marL="1371600" algn="l">
              <a:spcBef>
                <a:spcPts val="240"/>
              </a:spcBef>
              <a:spcAft>
                <a:spcPts val="0"/>
              </a:spcAft>
              <a:buSzPts val="1200"/>
              <a:buFont typeface="Arial"/>
              <a:buNone/>
              <a:defRPr sz="1200"/>
            </a:lvl3pPr>
            <a:lvl4pPr indent="-228600" lvl="3" marL="1828800" algn="l">
              <a:spcBef>
                <a:spcPts val="220"/>
              </a:spcBef>
              <a:spcAft>
                <a:spcPts val="0"/>
              </a:spcAft>
              <a:buSzPts val="1100"/>
              <a:buFont typeface="Arial"/>
              <a:buNone/>
              <a:defRPr sz="1100"/>
            </a:lvl4pPr>
            <a:lvl5pPr indent="-228600" lvl="4" marL="2286000" algn="l">
              <a:spcBef>
                <a:spcPts val="220"/>
              </a:spcBef>
              <a:spcAft>
                <a:spcPts val="0"/>
              </a:spcAft>
              <a:buSzPts val="1100"/>
              <a:buFont typeface="Arial"/>
              <a:buNone/>
              <a:defRPr sz="1100"/>
            </a:lvl5pPr>
            <a:lvl6pPr indent="-228600" lvl="5" marL="2743200" algn="l">
              <a:spcBef>
                <a:spcPts val="220"/>
              </a:spcBef>
              <a:spcAft>
                <a:spcPts val="0"/>
              </a:spcAft>
              <a:buSzPts val="1100"/>
              <a:buFont typeface="Arial"/>
              <a:buNone/>
              <a:defRPr sz="1100"/>
            </a:lvl6pPr>
            <a:lvl7pPr indent="-228600" lvl="6" marL="3200400" algn="l">
              <a:spcBef>
                <a:spcPts val="220"/>
              </a:spcBef>
              <a:spcAft>
                <a:spcPts val="0"/>
              </a:spcAft>
              <a:buSzPts val="1100"/>
              <a:buFont typeface="Arial"/>
              <a:buNone/>
              <a:defRPr sz="1100"/>
            </a:lvl7pPr>
            <a:lvl8pPr indent="-228600" lvl="7" marL="3657600" algn="l">
              <a:spcBef>
                <a:spcPts val="220"/>
              </a:spcBef>
              <a:spcAft>
                <a:spcPts val="0"/>
              </a:spcAft>
              <a:buSzPts val="1100"/>
              <a:buFont typeface="Arial"/>
              <a:buNone/>
              <a:defRPr sz="1100"/>
            </a:lvl8pPr>
            <a:lvl9pPr indent="-228600" lvl="8" marL="4114800" algn="l">
              <a:spcBef>
                <a:spcPts val="220"/>
              </a:spcBef>
              <a:spcAft>
                <a:spcPts val="0"/>
              </a:spcAft>
              <a:buSzPts val="1100"/>
              <a:buFont typeface="Arial"/>
              <a:buNone/>
              <a:defRPr sz="1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6"/>
          <p:cNvSpPr txBox="1"/>
          <p:nvPr>
            <p:ph type="title"/>
          </p:nvPr>
        </p:nvSpPr>
        <p:spPr>
          <a:xfrm>
            <a:off x="685800" y="228600"/>
            <a:ext cx="7772400" cy="8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6"/>
          <p:cNvSpPr txBox="1"/>
          <p:nvPr>
            <p:ph idx="1" type="body"/>
          </p:nvPr>
        </p:nvSpPr>
        <p:spPr>
          <a:xfrm>
            <a:off x="685800" y="1314450"/>
            <a:ext cx="3810000" cy="2971800"/>
          </a:xfrm>
          <a:prstGeom prst="rect">
            <a:avLst/>
          </a:prstGeom>
          <a:noFill/>
          <a:ln>
            <a:noFill/>
          </a:ln>
        </p:spPr>
        <p:txBody>
          <a:bodyPr anchorCtr="0" anchor="t" bIns="34275" lIns="68575" spcFirstLastPara="1" rIns="68575" wrap="square" tIns="34275">
            <a:noAutofit/>
          </a:bodyPr>
          <a:lstStyle>
            <a:lvl1pPr indent="-361950" lvl="0" marL="457200" algn="l">
              <a:spcBef>
                <a:spcPts val="420"/>
              </a:spcBef>
              <a:spcAft>
                <a:spcPts val="0"/>
              </a:spcAft>
              <a:buSzPts val="2100"/>
              <a:buFont typeface="Arial"/>
              <a:buChar char="•"/>
              <a:defRPr sz="2100"/>
            </a:lvl1pPr>
            <a:lvl2pPr indent="-342900" lvl="1" marL="914400" algn="l">
              <a:spcBef>
                <a:spcPts val="360"/>
              </a:spcBef>
              <a:spcAft>
                <a:spcPts val="0"/>
              </a:spcAft>
              <a:buSzPts val="1800"/>
              <a:buFont typeface="Arial"/>
              <a:buChar char="–"/>
              <a:defRPr sz="1800"/>
            </a:lvl2pPr>
            <a:lvl3pPr indent="-323850" lvl="2" marL="1371600" algn="l">
              <a:spcBef>
                <a:spcPts val="300"/>
              </a:spcBef>
              <a:spcAft>
                <a:spcPts val="0"/>
              </a:spcAft>
              <a:buSzPts val="1500"/>
              <a:buFont typeface="Arial"/>
              <a:buChar char="•"/>
              <a:defRPr sz="1500"/>
            </a:lvl3pPr>
            <a:lvl4pPr indent="-317500" lvl="3" marL="1828800" algn="l">
              <a:spcBef>
                <a:spcPts val="280"/>
              </a:spcBef>
              <a:spcAft>
                <a:spcPts val="0"/>
              </a:spcAft>
              <a:buSzPts val="1400"/>
              <a:buFont typeface="Arial"/>
              <a:buChar char="–"/>
              <a:defRPr sz="1400"/>
            </a:lvl4pPr>
            <a:lvl5pPr indent="-317500" lvl="4" marL="2286000" algn="l">
              <a:spcBef>
                <a:spcPts val="280"/>
              </a:spcBef>
              <a:spcAft>
                <a:spcPts val="0"/>
              </a:spcAft>
              <a:buSzPts val="1400"/>
              <a:buFont typeface="Arial"/>
              <a:buChar char="»"/>
              <a:defRPr sz="1400"/>
            </a:lvl5pPr>
            <a:lvl6pPr indent="-317500" lvl="5" marL="2743200" algn="l">
              <a:spcBef>
                <a:spcPts val="280"/>
              </a:spcBef>
              <a:spcAft>
                <a:spcPts val="0"/>
              </a:spcAft>
              <a:buSzPts val="1400"/>
              <a:buFont typeface="Arial"/>
              <a:buChar char="»"/>
              <a:defRPr sz="1400"/>
            </a:lvl6pPr>
            <a:lvl7pPr indent="-317500" lvl="6" marL="3200400" algn="l">
              <a:spcBef>
                <a:spcPts val="280"/>
              </a:spcBef>
              <a:spcAft>
                <a:spcPts val="0"/>
              </a:spcAft>
              <a:buSzPts val="1400"/>
              <a:buFont typeface="Arial"/>
              <a:buChar char="»"/>
              <a:defRPr sz="1400"/>
            </a:lvl7pPr>
            <a:lvl8pPr indent="-317500" lvl="7" marL="3657600" algn="l">
              <a:spcBef>
                <a:spcPts val="280"/>
              </a:spcBef>
              <a:spcAft>
                <a:spcPts val="0"/>
              </a:spcAft>
              <a:buSzPts val="1400"/>
              <a:buFont typeface="Arial"/>
              <a:buChar char="»"/>
              <a:defRPr sz="1400"/>
            </a:lvl8pPr>
            <a:lvl9pPr indent="-317500" lvl="8" marL="4114800" algn="l">
              <a:spcBef>
                <a:spcPts val="280"/>
              </a:spcBef>
              <a:spcAft>
                <a:spcPts val="0"/>
              </a:spcAft>
              <a:buSzPts val="1400"/>
              <a:buFont typeface="Arial"/>
              <a:buChar char="»"/>
              <a:defRPr sz="1400"/>
            </a:lvl9pPr>
          </a:lstStyle>
          <a:p/>
        </p:txBody>
      </p:sp>
      <p:sp>
        <p:nvSpPr>
          <p:cNvPr id="24" name="Google Shape;24;p6"/>
          <p:cNvSpPr txBox="1"/>
          <p:nvPr>
            <p:ph idx="2" type="body"/>
          </p:nvPr>
        </p:nvSpPr>
        <p:spPr>
          <a:xfrm>
            <a:off x="4648200" y="1314450"/>
            <a:ext cx="3810000" cy="2971800"/>
          </a:xfrm>
          <a:prstGeom prst="rect">
            <a:avLst/>
          </a:prstGeom>
          <a:noFill/>
          <a:ln>
            <a:noFill/>
          </a:ln>
        </p:spPr>
        <p:txBody>
          <a:bodyPr anchorCtr="0" anchor="t" bIns="34275" lIns="68575" spcFirstLastPara="1" rIns="68575" wrap="square" tIns="34275">
            <a:noAutofit/>
          </a:bodyPr>
          <a:lstStyle>
            <a:lvl1pPr indent="-361950" lvl="0" marL="457200" algn="l">
              <a:spcBef>
                <a:spcPts val="420"/>
              </a:spcBef>
              <a:spcAft>
                <a:spcPts val="0"/>
              </a:spcAft>
              <a:buSzPts val="2100"/>
              <a:buFont typeface="Arial"/>
              <a:buChar char="•"/>
              <a:defRPr sz="2100"/>
            </a:lvl1pPr>
            <a:lvl2pPr indent="-342900" lvl="1" marL="914400" algn="l">
              <a:spcBef>
                <a:spcPts val="360"/>
              </a:spcBef>
              <a:spcAft>
                <a:spcPts val="0"/>
              </a:spcAft>
              <a:buSzPts val="1800"/>
              <a:buFont typeface="Arial"/>
              <a:buChar char="–"/>
              <a:defRPr sz="1800"/>
            </a:lvl2pPr>
            <a:lvl3pPr indent="-323850" lvl="2" marL="1371600" algn="l">
              <a:spcBef>
                <a:spcPts val="300"/>
              </a:spcBef>
              <a:spcAft>
                <a:spcPts val="0"/>
              </a:spcAft>
              <a:buSzPts val="1500"/>
              <a:buFont typeface="Arial"/>
              <a:buChar char="•"/>
              <a:defRPr sz="1500"/>
            </a:lvl3pPr>
            <a:lvl4pPr indent="-317500" lvl="3" marL="1828800" algn="l">
              <a:spcBef>
                <a:spcPts val="280"/>
              </a:spcBef>
              <a:spcAft>
                <a:spcPts val="0"/>
              </a:spcAft>
              <a:buSzPts val="1400"/>
              <a:buFont typeface="Arial"/>
              <a:buChar char="–"/>
              <a:defRPr sz="1400"/>
            </a:lvl4pPr>
            <a:lvl5pPr indent="-317500" lvl="4" marL="2286000" algn="l">
              <a:spcBef>
                <a:spcPts val="280"/>
              </a:spcBef>
              <a:spcAft>
                <a:spcPts val="0"/>
              </a:spcAft>
              <a:buSzPts val="1400"/>
              <a:buFont typeface="Arial"/>
              <a:buChar char="»"/>
              <a:defRPr sz="1400"/>
            </a:lvl5pPr>
            <a:lvl6pPr indent="-317500" lvl="5" marL="2743200" algn="l">
              <a:spcBef>
                <a:spcPts val="280"/>
              </a:spcBef>
              <a:spcAft>
                <a:spcPts val="0"/>
              </a:spcAft>
              <a:buSzPts val="1400"/>
              <a:buFont typeface="Arial"/>
              <a:buChar char="»"/>
              <a:defRPr sz="1400"/>
            </a:lvl6pPr>
            <a:lvl7pPr indent="-317500" lvl="6" marL="3200400" algn="l">
              <a:spcBef>
                <a:spcPts val="280"/>
              </a:spcBef>
              <a:spcAft>
                <a:spcPts val="0"/>
              </a:spcAft>
              <a:buSzPts val="1400"/>
              <a:buFont typeface="Arial"/>
              <a:buChar char="»"/>
              <a:defRPr sz="1400"/>
            </a:lvl7pPr>
            <a:lvl8pPr indent="-317500" lvl="7" marL="3657600" algn="l">
              <a:spcBef>
                <a:spcPts val="280"/>
              </a:spcBef>
              <a:spcAft>
                <a:spcPts val="0"/>
              </a:spcAft>
              <a:buSzPts val="1400"/>
              <a:buFont typeface="Arial"/>
              <a:buChar char="»"/>
              <a:defRPr sz="1400"/>
            </a:lvl8pPr>
            <a:lvl9pPr indent="-317500" lvl="8" marL="4114800" algn="l">
              <a:spcBef>
                <a:spcPts val="280"/>
              </a:spcBef>
              <a:spcAft>
                <a:spcPts val="0"/>
              </a:spcAft>
              <a:buSzPts val="1400"/>
              <a:buFont typeface="Arial"/>
              <a:buChar char="»"/>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7"/>
          <p:cNvSpPr txBox="1"/>
          <p:nvPr>
            <p:ph type="title"/>
          </p:nvPr>
        </p:nvSpPr>
        <p:spPr>
          <a:xfrm>
            <a:off x="457200" y="205979"/>
            <a:ext cx="8229600" cy="8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7"/>
          <p:cNvSpPr txBox="1"/>
          <p:nvPr>
            <p:ph idx="1" type="body"/>
          </p:nvPr>
        </p:nvSpPr>
        <p:spPr>
          <a:xfrm>
            <a:off x="457200" y="1151338"/>
            <a:ext cx="4040100" cy="479700"/>
          </a:xfrm>
          <a:prstGeom prst="rect">
            <a:avLst/>
          </a:prstGeom>
          <a:noFill/>
          <a:ln>
            <a:noFill/>
          </a:ln>
        </p:spPr>
        <p:txBody>
          <a:bodyPr anchorCtr="0" anchor="b" bIns="34275" lIns="68575" spcFirstLastPara="1" rIns="68575" wrap="square" tIns="34275">
            <a:noAutofit/>
          </a:bodyPr>
          <a:lstStyle>
            <a:lvl1pPr indent="-228600" lvl="0" marL="457200" algn="l">
              <a:spcBef>
                <a:spcPts val="360"/>
              </a:spcBef>
              <a:spcAft>
                <a:spcPts val="0"/>
              </a:spcAft>
              <a:buSzPts val="1800"/>
              <a:buFont typeface="Arial"/>
              <a:buNone/>
              <a:defRPr b="1" sz="1800"/>
            </a:lvl1pPr>
            <a:lvl2pPr indent="-228600" lvl="1" marL="914400" algn="l">
              <a:spcBef>
                <a:spcPts val="300"/>
              </a:spcBef>
              <a:spcAft>
                <a:spcPts val="0"/>
              </a:spcAft>
              <a:buSzPts val="1500"/>
              <a:buFont typeface="Arial"/>
              <a:buNone/>
              <a:defRPr b="1" sz="1500"/>
            </a:lvl2pPr>
            <a:lvl3pPr indent="-228600" lvl="2" marL="1371600" algn="l">
              <a:spcBef>
                <a:spcPts val="280"/>
              </a:spcBef>
              <a:spcAft>
                <a:spcPts val="0"/>
              </a:spcAft>
              <a:buSzPts val="1400"/>
              <a:buFont typeface="Arial"/>
              <a:buNone/>
              <a:defRPr b="1" sz="1400"/>
            </a:lvl3pPr>
            <a:lvl4pPr indent="-228600" lvl="3" marL="1828800" algn="l">
              <a:spcBef>
                <a:spcPts val="240"/>
              </a:spcBef>
              <a:spcAft>
                <a:spcPts val="0"/>
              </a:spcAft>
              <a:buSzPts val="1200"/>
              <a:buFont typeface="Arial"/>
              <a:buNone/>
              <a:defRPr b="1" sz="1200"/>
            </a:lvl4pPr>
            <a:lvl5pPr indent="-228600" lvl="4" marL="2286000" algn="l">
              <a:spcBef>
                <a:spcPts val="240"/>
              </a:spcBef>
              <a:spcAft>
                <a:spcPts val="0"/>
              </a:spcAft>
              <a:buSzPts val="1200"/>
              <a:buFont typeface="Arial"/>
              <a:buNone/>
              <a:defRPr b="1" sz="1200"/>
            </a:lvl5pPr>
            <a:lvl6pPr indent="-228600" lvl="5" marL="2743200" algn="l">
              <a:spcBef>
                <a:spcPts val="240"/>
              </a:spcBef>
              <a:spcAft>
                <a:spcPts val="0"/>
              </a:spcAft>
              <a:buSzPts val="1200"/>
              <a:buFont typeface="Arial"/>
              <a:buNone/>
              <a:defRPr b="1" sz="1200"/>
            </a:lvl6pPr>
            <a:lvl7pPr indent="-228600" lvl="6" marL="3200400" algn="l">
              <a:spcBef>
                <a:spcPts val="240"/>
              </a:spcBef>
              <a:spcAft>
                <a:spcPts val="0"/>
              </a:spcAft>
              <a:buSzPts val="1200"/>
              <a:buFont typeface="Arial"/>
              <a:buNone/>
              <a:defRPr b="1" sz="1200"/>
            </a:lvl7pPr>
            <a:lvl8pPr indent="-228600" lvl="7" marL="3657600" algn="l">
              <a:spcBef>
                <a:spcPts val="240"/>
              </a:spcBef>
              <a:spcAft>
                <a:spcPts val="0"/>
              </a:spcAft>
              <a:buSzPts val="1200"/>
              <a:buFont typeface="Arial"/>
              <a:buNone/>
              <a:defRPr b="1" sz="1200"/>
            </a:lvl8pPr>
            <a:lvl9pPr indent="-228600" lvl="8" marL="4114800" algn="l">
              <a:spcBef>
                <a:spcPts val="240"/>
              </a:spcBef>
              <a:spcAft>
                <a:spcPts val="0"/>
              </a:spcAft>
              <a:buSzPts val="1200"/>
              <a:buFont typeface="Arial"/>
              <a:buNone/>
              <a:defRPr b="1" sz="1200"/>
            </a:lvl9pPr>
          </a:lstStyle>
          <a:p/>
        </p:txBody>
      </p:sp>
      <p:sp>
        <p:nvSpPr>
          <p:cNvPr id="28" name="Google Shape;28;p7"/>
          <p:cNvSpPr txBox="1"/>
          <p:nvPr>
            <p:ph idx="2" type="body"/>
          </p:nvPr>
        </p:nvSpPr>
        <p:spPr>
          <a:xfrm>
            <a:off x="457200" y="1631156"/>
            <a:ext cx="4040100" cy="2963400"/>
          </a:xfrm>
          <a:prstGeom prst="rect">
            <a:avLst/>
          </a:prstGeom>
          <a:noFill/>
          <a:ln>
            <a:noFill/>
          </a:ln>
        </p:spPr>
        <p:txBody>
          <a:bodyPr anchorCtr="0" anchor="t" bIns="34275" lIns="68575" spcFirstLastPara="1" rIns="68575" wrap="square" tIns="34275">
            <a:noAutofit/>
          </a:bodyPr>
          <a:lstStyle>
            <a:lvl1pPr indent="-342900" lvl="0" marL="457200" algn="l">
              <a:spcBef>
                <a:spcPts val="360"/>
              </a:spcBef>
              <a:spcAft>
                <a:spcPts val="0"/>
              </a:spcAft>
              <a:buSzPts val="1800"/>
              <a:buFont typeface="Arial"/>
              <a:buChar char="•"/>
              <a:defRPr sz="1800"/>
            </a:lvl1pPr>
            <a:lvl2pPr indent="-323850" lvl="1" marL="914400" algn="l">
              <a:spcBef>
                <a:spcPts val="300"/>
              </a:spcBef>
              <a:spcAft>
                <a:spcPts val="0"/>
              </a:spcAft>
              <a:buSzPts val="1500"/>
              <a:buFont typeface="Arial"/>
              <a:buChar char="–"/>
              <a:defRPr sz="1500"/>
            </a:lvl2pPr>
            <a:lvl3pPr indent="-317500" lvl="2" marL="1371600" algn="l">
              <a:spcBef>
                <a:spcPts val="280"/>
              </a:spcBef>
              <a:spcAft>
                <a:spcPts val="0"/>
              </a:spcAft>
              <a:buSzPts val="1400"/>
              <a:buFont typeface="Arial"/>
              <a:buChar char="•"/>
              <a:defRPr sz="1400"/>
            </a:lvl3pPr>
            <a:lvl4pPr indent="-304800" lvl="3" marL="1828800" algn="l">
              <a:spcBef>
                <a:spcPts val="240"/>
              </a:spcBef>
              <a:spcAft>
                <a:spcPts val="0"/>
              </a:spcAft>
              <a:buSzPts val="1200"/>
              <a:buFont typeface="Arial"/>
              <a:buChar char="–"/>
              <a:defRPr sz="1200"/>
            </a:lvl4pPr>
            <a:lvl5pPr indent="-304800" lvl="4" marL="2286000" algn="l">
              <a:spcBef>
                <a:spcPts val="240"/>
              </a:spcBef>
              <a:spcAft>
                <a:spcPts val="0"/>
              </a:spcAft>
              <a:buSzPts val="1200"/>
              <a:buFont typeface="Arial"/>
              <a:buChar char="»"/>
              <a:defRPr sz="1200"/>
            </a:lvl5pPr>
            <a:lvl6pPr indent="-304800" lvl="5" marL="2743200" algn="l">
              <a:spcBef>
                <a:spcPts val="240"/>
              </a:spcBef>
              <a:spcAft>
                <a:spcPts val="0"/>
              </a:spcAft>
              <a:buSzPts val="1200"/>
              <a:buFont typeface="Arial"/>
              <a:buChar char="»"/>
              <a:defRPr sz="1200"/>
            </a:lvl6pPr>
            <a:lvl7pPr indent="-304800" lvl="6" marL="3200400" algn="l">
              <a:spcBef>
                <a:spcPts val="240"/>
              </a:spcBef>
              <a:spcAft>
                <a:spcPts val="0"/>
              </a:spcAft>
              <a:buSzPts val="1200"/>
              <a:buFont typeface="Arial"/>
              <a:buChar char="»"/>
              <a:defRPr sz="1200"/>
            </a:lvl7pPr>
            <a:lvl8pPr indent="-304800" lvl="7" marL="3657600" algn="l">
              <a:spcBef>
                <a:spcPts val="240"/>
              </a:spcBef>
              <a:spcAft>
                <a:spcPts val="0"/>
              </a:spcAft>
              <a:buSzPts val="1200"/>
              <a:buFont typeface="Arial"/>
              <a:buChar char="»"/>
              <a:defRPr sz="1200"/>
            </a:lvl8pPr>
            <a:lvl9pPr indent="-304800" lvl="8" marL="4114800" algn="l">
              <a:spcBef>
                <a:spcPts val="240"/>
              </a:spcBef>
              <a:spcAft>
                <a:spcPts val="0"/>
              </a:spcAft>
              <a:buSzPts val="1200"/>
              <a:buFont typeface="Arial"/>
              <a:buChar char="»"/>
              <a:defRPr sz="1200"/>
            </a:lvl9pPr>
          </a:lstStyle>
          <a:p/>
        </p:txBody>
      </p:sp>
      <p:sp>
        <p:nvSpPr>
          <p:cNvPr id="29" name="Google Shape;29;p7"/>
          <p:cNvSpPr txBox="1"/>
          <p:nvPr>
            <p:ph idx="3" type="body"/>
          </p:nvPr>
        </p:nvSpPr>
        <p:spPr>
          <a:xfrm>
            <a:off x="4645027" y="1151338"/>
            <a:ext cx="4041900" cy="479700"/>
          </a:xfrm>
          <a:prstGeom prst="rect">
            <a:avLst/>
          </a:prstGeom>
          <a:noFill/>
          <a:ln>
            <a:noFill/>
          </a:ln>
        </p:spPr>
        <p:txBody>
          <a:bodyPr anchorCtr="0" anchor="b" bIns="34275" lIns="68575" spcFirstLastPara="1" rIns="68575" wrap="square" tIns="34275">
            <a:noAutofit/>
          </a:bodyPr>
          <a:lstStyle>
            <a:lvl1pPr indent="-228600" lvl="0" marL="457200" algn="l">
              <a:spcBef>
                <a:spcPts val="360"/>
              </a:spcBef>
              <a:spcAft>
                <a:spcPts val="0"/>
              </a:spcAft>
              <a:buSzPts val="1800"/>
              <a:buFont typeface="Arial"/>
              <a:buNone/>
              <a:defRPr b="1" sz="1800"/>
            </a:lvl1pPr>
            <a:lvl2pPr indent="-228600" lvl="1" marL="914400" algn="l">
              <a:spcBef>
                <a:spcPts val="300"/>
              </a:spcBef>
              <a:spcAft>
                <a:spcPts val="0"/>
              </a:spcAft>
              <a:buSzPts val="1500"/>
              <a:buFont typeface="Arial"/>
              <a:buNone/>
              <a:defRPr b="1" sz="1500"/>
            </a:lvl2pPr>
            <a:lvl3pPr indent="-228600" lvl="2" marL="1371600" algn="l">
              <a:spcBef>
                <a:spcPts val="280"/>
              </a:spcBef>
              <a:spcAft>
                <a:spcPts val="0"/>
              </a:spcAft>
              <a:buSzPts val="1400"/>
              <a:buFont typeface="Arial"/>
              <a:buNone/>
              <a:defRPr b="1" sz="1400"/>
            </a:lvl3pPr>
            <a:lvl4pPr indent="-228600" lvl="3" marL="1828800" algn="l">
              <a:spcBef>
                <a:spcPts val="240"/>
              </a:spcBef>
              <a:spcAft>
                <a:spcPts val="0"/>
              </a:spcAft>
              <a:buSzPts val="1200"/>
              <a:buFont typeface="Arial"/>
              <a:buNone/>
              <a:defRPr b="1" sz="1200"/>
            </a:lvl4pPr>
            <a:lvl5pPr indent="-228600" lvl="4" marL="2286000" algn="l">
              <a:spcBef>
                <a:spcPts val="240"/>
              </a:spcBef>
              <a:spcAft>
                <a:spcPts val="0"/>
              </a:spcAft>
              <a:buSzPts val="1200"/>
              <a:buFont typeface="Arial"/>
              <a:buNone/>
              <a:defRPr b="1" sz="1200"/>
            </a:lvl5pPr>
            <a:lvl6pPr indent="-228600" lvl="5" marL="2743200" algn="l">
              <a:spcBef>
                <a:spcPts val="240"/>
              </a:spcBef>
              <a:spcAft>
                <a:spcPts val="0"/>
              </a:spcAft>
              <a:buSzPts val="1200"/>
              <a:buFont typeface="Arial"/>
              <a:buNone/>
              <a:defRPr b="1" sz="1200"/>
            </a:lvl6pPr>
            <a:lvl7pPr indent="-228600" lvl="6" marL="3200400" algn="l">
              <a:spcBef>
                <a:spcPts val="240"/>
              </a:spcBef>
              <a:spcAft>
                <a:spcPts val="0"/>
              </a:spcAft>
              <a:buSzPts val="1200"/>
              <a:buFont typeface="Arial"/>
              <a:buNone/>
              <a:defRPr b="1" sz="1200"/>
            </a:lvl7pPr>
            <a:lvl8pPr indent="-228600" lvl="7" marL="3657600" algn="l">
              <a:spcBef>
                <a:spcPts val="240"/>
              </a:spcBef>
              <a:spcAft>
                <a:spcPts val="0"/>
              </a:spcAft>
              <a:buSzPts val="1200"/>
              <a:buFont typeface="Arial"/>
              <a:buNone/>
              <a:defRPr b="1" sz="1200"/>
            </a:lvl8pPr>
            <a:lvl9pPr indent="-228600" lvl="8" marL="4114800" algn="l">
              <a:spcBef>
                <a:spcPts val="240"/>
              </a:spcBef>
              <a:spcAft>
                <a:spcPts val="0"/>
              </a:spcAft>
              <a:buSzPts val="1200"/>
              <a:buFont typeface="Arial"/>
              <a:buNone/>
              <a:defRPr b="1" sz="1200"/>
            </a:lvl9pPr>
          </a:lstStyle>
          <a:p/>
        </p:txBody>
      </p:sp>
      <p:sp>
        <p:nvSpPr>
          <p:cNvPr id="30" name="Google Shape;30;p7"/>
          <p:cNvSpPr txBox="1"/>
          <p:nvPr>
            <p:ph idx="4" type="body"/>
          </p:nvPr>
        </p:nvSpPr>
        <p:spPr>
          <a:xfrm>
            <a:off x="4645027" y="1631156"/>
            <a:ext cx="4041900" cy="2963400"/>
          </a:xfrm>
          <a:prstGeom prst="rect">
            <a:avLst/>
          </a:prstGeom>
          <a:noFill/>
          <a:ln>
            <a:noFill/>
          </a:ln>
        </p:spPr>
        <p:txBody>
          <a:bodyPr anchorCtr="0" anchor="t" bIns="34275" lIns="68575" spcFirstLastPara="1" rIns="68575" wrap="square" tIns="34275">
            <a:noAutofit/>
          </a:bodyPr>
          <a:lstStyle>
            <a:lvl1pPr indent="-342900" lvl="0" marL="457200" algn="l">
              <a:spcBef>
                <a:spcPts val="360"/>
              </a:spcBef>
              <a:spcAft>
                <a:spcPts val="0"/>
              </a:spcAft>
              <a:buSzPts val="1800"/>
              <a:buFont typeface="Arial"/>
              <a:buChar char="•"/>
              <a:defRPr sz="1800"/>
            </a:lvl1pPr>
            <a:lvl2pPr indent="-323850" lvl="1" marL="914400" algn="l">
              <a:spcBef>
                <a:spcPts val="300"/>
              </a:spcBef>
              <a:spcAft>
                <a:spcPts val="0"/>
              </a:spcAft>
              <a:buSzPts val="1500"/>
              <a:buFont typeface="Arial"/>
              <a:buChar char="–"/>
              <a:defRPr sz="1500"/>
            </a:lvl2pPr>
            <a:lvl3pPr indent="-317500" lvl="2" marL="1371600" algn="l">
              <a:spcBef>
                <a:spcPts val="280"/>
              </a:spcBef>
              <a:spcAft>
                <a:spcPts val="0"/>
              </a:spcAft>
              <a:buSzPts val="1400"/>
              <a:buFont typeface="Arial"/>
              <a:buChar char="•"/>
              <a:defRPr sz="1400"/>
            </a:lvl3pPr>
            <a:lvl4pPr indent="-304800" lvl="3" marL="1828800" algn="l">
              <a:spcBef>
                <a:spcPts val="240"/>
              </a:spcBef>
              <a:spcAft>
                <a:spcPts val="0"/>
              </a:spcAft>
              <a:buSzPts val="1200"/>
              <a:buFont typeface="Arial"/>
              <a:buChar char="–"/>
              <a:defRPr sz="1200"/>
            </a:lvl4pPr>
            <a:lvl5pPr indent="-304800" lvl="4" marL="2286000" algn="l">
              <a:spcBef>
                <a:spcPts val="240"/>
              </a:spcBef>
              <a:spcAft>
                <a:spcPts val="0"/>
              </a:spcAft>
              <a:buSzPts val="1200"/>
              <a:buFont typeface="Arial"/>
              <a:buChar char="»"/>
              <a:defRPr sz="1200"/>
            </a:lvl5pPr>
            <a:lvl6pPr indent="-304800" lvl="5" marL="2743200" algn="l">
              <a:spcBef>
                <a:spcPts val="240"/>
              </a:spcBef>
              <a:spcAft>
                <a:spcPts val="0"/>
              </a:spcAft>
              <a:buSzPts val="1200"/>
              <a:buFont typeface="Arial"/>
              <a:buChar char="»"/>
              <a:defRPr sz="1200"/>
            </a:lvl6pPr>
            <a:lvl7pPr indent="-304800" lvl="6" marL="3200400" algn="l">
              <a:spcBef>
                <a:spcPts val="240"/>
              </a:spcBef>
              <a:spcAft>
                <a:spcPts val="0"/>
              </a:spcAft>
              <a:buSzPts val="1200"/>
              <a:buFont typeface="Arial"/>
              <a:buChar char="»"/>
              <a:defRPr sz="1200"/>
            </a:lvl7pPr>
            <a:lvl8pPr indent="-304800" lvl="7" marL="3657600" algn="l">
              <a:spcBef>
                <a:spcPts val="240"/>
              </a:spcBef>
              <a:spcAft>
                <a:spcPts val="0"/>
              </a:spcAft>
              <a:buSzPts val="1200"/>
              <a:buFont typeface="Arial"/>
              <a:buChar char="»"/>
              <a:defRPr sz="1200"/>
            </a:lvl8pPr>
            <a:lvl9pPr indent="-304800" lvl="8" marL="4114800" algn="l">
              <a:spcBef>
                <a:spcPts val="240"/>
              </a:spcBef>
              <a:spcAft>
                <a:spcPts val="0"/>
              </a:spcAft>
              <a:buSzPts val="1200"/>
              <a:buFont typeface="Arial"/>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8"/>
          <p:cNvSpPr txBox="1"/>
          <p:nvPr>
            <p:ph type="title"/>
          </p:nvPr>
        </p:nvSpPr>
        <p:spPr>
          <a:xfrm>
            <a:off x="685800" y="228600"/>
            <a:ext cx="7772400" cy="8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9"/>
          <p:cNvSpPr txBox="1"/>
          <p:nvPr>
            <p:ph type="title"/>
          </p:nvPr>
        </p:nvSpPr>
        <p:spPr>
          <a:xfrm>
            <a:off x="457204" y="204790"/>
            <a:ext cx="3008400" cy="8715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400"/>
              <a:buNone/>
              <a:defRPr b="1" sz="1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9"/>
          <p:cNvSpPr txBox="1"/>
          <p:nvPr>
            <p:ph idx="1" type="body"/>
          </p:nvPr>
        </p:nvSpPr>
        <p:spPr>
          <a:xfrm>
            <a:off x="3575050" y="204792"/>
            <a:ext cx="5111700" cy="4389900"/>
          </a:xfrm>
          <a:prstGeom prst="rect">
            <a:avLst/>
          </a:prstGeom>
          <a:noFill/>
          <a:ln>
            <a:noFill/>
          </a:ln>
        </p:spPr>
        <p:txBody>
          <a:bodyPr anchorCtr="0" anchor="t" bIns="34275" lIns="68575" spcFirstLastPara="1" rIns="68575" wrap="square" tIns="34275">
            <a:noAutofit/>
          </a:bodyPr>
          <a:lstStyle>
            <a:lvl1pPr indent="-381000" lvl="0" marL="457200" algn="l">
              <a:spcBef>
                <a:spcPts val="480"/>
              </a:spcBef>
              <a:spcAft>
                <a:spcPts val="0"/>
              </a:spcAft>
              <a:buSzPts val="2400"/>
              <a:buFont typeface="Arial"/>
              <a:buChar char="•"/>
              <a:defRPr sz="2400"/>
            </a:lvl1pPr>
            <a:lvl2pPr indent="-361950" lvl="1" marL="914400" algn="l">
              <a:spcBef>
                <a:spcPts val="420"/>
              </a:spcBef>
              <a:spcAft>
                <a:spcPts val="0"/>
              </a:spcAft>
              <a:buSzPts val="2100"/>
              <a:buFont typeface="Arial"/>
              <a:buChar char="–"/>
              <a:defRPr sz="2100"/>
            </a:lvl2pPr>
            <a:lvl3pPr indent="-342900" lvl="2" marL="1371600" algn="l">
              <a:spcBef>
                <a:spcPts val="360"/>
              </a:spcBef>
              <a:spcAft>
                <a:spcPts val="0"/>
              </a:spcAft>
              <a:buSzPts val="1800"/>
              <a:buFont typeface="Arial"/>
              <a:buChar char="•"/>
              <a:defRPr sz="1800"/>
            </a:lvl3pPr>
            <a:lvl4pPr indent="-323850" lvl="3" marL="1828800" algn="l">
              <a:spcBef>
                <a:spcPts val="300"/>
              </a:spcBef>
              <a:spcAft>
                <a:spcPts val="0"/>
              </a:spcAft>
              <a:buSzPts val="1500"/>
              <a:buFont typeface="Arial"/>
              <a:buChar char="–"/>
              <a:defRPr sz="1500"/>
            </a:lvl4pPr>
            <a:lvl5pPr indent="-323850" lvl="4" marL="2286000" algn="l">
              <a:spcBef>
                <a:spcPts val="300"/>
              </a:spcBef>
              <a:spcAft>
                <a:spcPts val="0"/>
              </a:spcAft>
              <a:buSzPts val="1500"/>
              <a:buFont typeface="Arial"/>
              <a:buChar char="»"/>
              <a:defRPr sz="1500"/>
            </a:lvl5pPr>
            <a:lvl6pPr indent="-323850" lvl="5" marL="2743200" algn="l">
              <a:spcBef>
                <a:spcPts val="300"/>
              </a:spcBef>
              <a:spcAft>
                <a:spcPts val="0"/>
              </a:spcAft>
              <a:buSzPts val="1500"/>
              <a:buFont typeface="Arial"/>
              <a:buChar char="»"/>
              <a:defRPr sz="1500"/>
            </a:lvl6pPr>
            <a:lvl7pPr indent="-323850" lvl="6" marL="3200400" algn="l">
              <a:spcBef>
                <a:spcPts val="300"/>
              </a:spcBef>
              <a:spcAft>
                <a:spcPts val="0"/>
              </a:spcAft>
              <a:buSzPts val="1500"/>
              <a:buFont typeface="Arial"/>
              <a:buChar char="»"/>
              <a:defRPr sz="1500"/>
            </a:lvl7pPr>
            <a:lvl8pPr indent="-323850" lvl="7" marL="3657600" algn="l">
              <a:spcBef>
                <a:spcPts val="300"/>
              </a:spcBef>
              <a:spcAft>
                <a:spcPts val="0"/>
              </a:spcAft>
              <a:buSzPts val="1500"/>
              <a:buFont typeface="Arial"/>
              <a:buChar char="»"/>
              <a:defRPr sz="1500"/>
            </a:lvl8pPr>
            <a:lvl9pPr indent="-323850" lvl="8" marL="4114800" algn="l">
              <a:spcBef>
                <a:spcPts val="300"/>
              </a:spcBef>
              <a:spcAft>
                <a:spcPts val="0"/>
              </a:spcAft>
              <a:buSzPts val="1500"/>
              <a:buFont typeface="Arial"/>
              <a:buChar char="»"/>
              <a:defRPr sz="1500"/>
            </a:lvl9pPr>
          </a:lstStyle>
          <a:p/>
        </p:txBody>
      </p:sp>
      <p:sp>
        <p:nvSpPr>
          <p:cNvPr id="36" name="Google Shape;36;p9"/>
          <p:cNvSpPr txBox="1"/>
          <p:nvPr>
            <p:ph idx="2" type="body"/>
          </p:nvPr>
        </p:nvSpPr>
        <p:spPr>
          <a:xfrm>
            <a:off x="457204" y="1076328"/>
            <a:ext cx="3008400" cy="3518400"/>
          </a:xfrm>
          <a:prstGeom prst="rect">
            <a:avLst/>
          </a:prstGeom>
          <a:noFill/>
          <a:ln>
            <a:noFill/>
          </a:ln>
        </p:spPr>
        <p:txBody>
          <a:bodyPr anchorCtr="0" anchor="t" bIns="34275" lIns="68575" spcFirstLastPara="1" rIns="68575" wrap="square" tIns="34275">
            <a:noAutofit/>
          </a:bodyPr>
          <a:lstStyle>
            <a:lvl1pPr indent="-228600" lvl="0" marL="457200" algn="l">
              <a:spcBef>
                <a:spcPts val="220"/>
              </a:spcBef>
              <a:spcAft>
                <a:spcPts val="0"/>
              </a:spcAft>
              <a:buSzPts val="1100"/>
              <a:buFont typeface="Arial"/>
              <a:buNone/>
              <a:defRPr sz="1100"/>
            </a:lvl1pPr>
            <a:lvl2pPr indent="-228600" lvl="1" marL="914400" algn="l">
              <a:spcBef>
                <a:spcPts val="180"/>
              </a:spcBef>
              <a:spcAft>
                <a:spcPts val="0"/>
              </a:spcAft>
              <a:buSzPts val="900"/>
              <a:buFont typeface="Arial"/>
              <a:buNone/>
              <a:defRPr sz="900"/>
            </a:lvl2pPr>
            <a:lvl3pPr indent="-228600" lvl="2" marL="1371600" algn="l">
              <a:spcBef>
                <a:spcPts val="160"/>
              </a:spcBef>
              <a:spcAft>
                <a:spcPts val="0"/>
              </a:spcAft>
              <a:buSzPts val="800"/>
              <a:buFont typeface="Arial"/>
              <a:buNone/>
              <a:defRPr sz="800"/>
            </a:lvl3pPr>
            <a:lvl4pPr indent="-228600" lvl="3" marL="1828800" algn="l">
              <a:spcBef>
                <a:spcPts val="140"/>
              </a:spcBef>
              <a:spcAft>
                <a:spcPts val="0"/>
              </a:spcAft>
              <a:buSzPts val="700"/>
              <a:buFont typeface="Arial"/>
              <a:buNone/>
              <a:defRPr sz="700"/>
            </a:lvl4pPr>
            <a:lvl5pPr indent="-228600" lvl="4" marL="2286000" algn="l">
              <a:spcBef>
                <a:spcPts val="140"/>
              </a:spcBef>
              <a:spcAft>
                <a:spcPts val="0"/>
              </a:spcAft>
              <a:buSzPts val="700"/>
              <a:buFont typeface="Arial"/>
              <a:buNone/>
              <a:defRPr sz="700"/>
            </a:lvl5pPr>
            <a:lvl6pPr indent="-228600" lvl="5" marL="2743200" algn="l">
              <a:spcBef>
                <a:spcPts val="140"/>
              </a:spcBef>
              <a:spcAft>
                <a:spcPts val="0"/>
              </a:spcAft>
              <a:buSzPts val="700"/>
              <a:buFont typeface="Arial"/>
              <a:buNone/>
              <a:defRPr sz="700"/>
            </a:lvl6pPr>
            <a:lvl7pPr indent="-228600" lvl="6" marL="3200400" algn="l">
              <a:spcBef>
                <a:spcPts val="140"/>
              </a:spcBef>
              <a:spcAft>
                <a:spcPts val="0"/>
              </a:spcAft>
              <a:buSzPts val="700"/>
              <a:buFont typeface="Arial"/>
              <a:buNone/>
              <a:defRPr sz="700"/>
            </a:lvl7pPr>
            <a:lvl8pPr indent="-228600" lvl="7" marL="3657600" algn="l">
              <a:spcBef>
                <a:spcPts val="140"/>
              </a:spcBef>
              <a:spcAft>
                <a:spcPts val="0"/>
              </a:spcAft>
              <a:buSzPts val="700"/>
              <a:buFont typeface="Arial"/>
              <a:buNone/>
              <a:defRPr sz="700"/>
            </a:lvl8pPr>
            <a:lvl9pPr indent="-228600" lvl="8" marL="4114800" algn="l">
              <a:spcBef>
                <a:spcPts val="140"/>
              </a:spcBef>
              <a:spcAft>
                <a:spcPts val="0"/>
              </a:spcAft>
              <a:buSzPts val="700"/>
              <a:buFont typeface="Arial"/>
              <a:buNone/>
              <a:defRPr sz="7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10"/>
          <p:cNvSpPr txBox="1"/>
          <p:nvPr>
            <p:ph type="title"/>
          </p:nvPr>
        </p:nvSpPr>
        <p:spPr>
          <a:xfrm>
            <a:off x="1792288" y="3600453"/>
            <a:ext cx="54864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400"/>
              <a:buNone/>
              <a:defRPr b="1" sz="1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10"/>
          <p:cNvSpPr/>
          <p:nvPr>
            <p:ph idx="2" type="pic"/>
          </p:nvPr>
        </p:nvSpPr>
        <p:spPr>
          <a:xfrm>
            <a:off x="1792288" y="459581"/>
            <a:ext cx="5486400" cy="3086100"/>
          </a:xfrm>
          <a:prstGeom prst="rect">
            <a:avLst/>
          </a:prstGeom>
          <a:noFill/>
          <a:ln>
            <a:noFill/>
          </a:ln>
        </p:spPr>
      </p:sp>
      <p:sp>
        <p:nvSpPr>
          <p:cNvPr id="40" name="Google Shape;40;p10"/>
          <p:cNvSpPr txBox="1"/>
          <p:nvPr>
            <p:ph idx="1" type="body"/>
          </p:nvPr>
        </p:nvSpPr>
        <p:spPr>
          <a:xfrm>
            <a:off x="1792288" y="4025506"/>
            <a:ext cx="5486400" cy="603600"/>
          </a:xfrm>
          <a:prstGeom prst="rect">
            <a:avLst/>
          </a:prstGeom>
          <a:noFill/>
          <a:ln>
            <a:noFill/>
          </a:ln>
        </p:spPr>
        <p:txBody>
          <a:bodyPr anchorCtr="0" anchor="t" bIns="34275" lIns="68575" spcFirstLastPara="1" rIns="68575" wrap="square" tIns="34275">
            <a:noAutofit/>
          </a:bodyPr>
          <a:lstStyle>
            <a:lvl1pPr indent="-228600" lvl="0" marL="457200" algn="l">
              <a:spcBef>
                <a:spcPts val="220"/>
              </a:spcBef>
              <a:spcAft>
                <a:spcPts val="0"/>
              </a:spcAft>
              <a:buSzPts val="1100"/>
              <a:buFont typeface="Arial"/>
              <a:buNone/>
              <a:defRPr sz="1100"/>
            </a:lvl1pPr>
            <a:lvl2pPr indent="-228600" lvl="1" marL="914400" algn="l">
              <a:spcBef>
                <a:spcPts val="180"/>
              </a:spcBef>
              <a:spcAft>
                <a:spcPts val="0"/>
              </a:spcAft>
              <a:buSzPts val="900"/>
              <a:buFont typeface="Arial"/>
              <a:buNone/>
              <a:defRPr sz="900"/>
            </a:lvl2pPr>
            <a:lvl3pPr indent="-228600" lvl="2" marL="1371600" algn="l">
              <a:spcBef>
                <a:spcPts val="160"/>
              </a:spcBef>
              <a:spcAft>
                <a:spcPts val="0"/>
              </a:spcAft>
              <a:buSzPts val="800"/>
              <a:buFont typeface="Arial"/>
              <a:buNone/>
              <a:defRPr sz="800"/>
            </a:lvl3pPr>
            <a:lvl4pPr indent="-228600" lvl="3" marL="1828800" algn="l">
              <a:spcBef>
                <a:spcPts val="140"/>
              </a:spcBef>
              <a:spcAft>
                <a:spcPts val="0"/>
              </a:spcAft>
              <a:buSzPts val="700"/>
              <a:buFont typeface="Arial"/>
              <a:buNone/>
              <a:defRPr sz="700"/>
            </a:lvl4pPr>
            <a:lvl5pPr indent="-228600" lvl="4" marL="2286000" algn="l">
              <a:spcBef>
                <a:spcPts val="140"/>
              </a:spcBef>
              <a:spcAft>
                <a:spcPts val="0"/>
              </a:spcAft>
              <a:buSzPts val="700"/>
              <a:buFont typeface="Arial"/>
              <a:buNone/>
              <a:defRPr sz="700"/>
            </a:lvl5pPr>
            <a:lvl6pPr indent="-228600" lvl="5" marL="2743200" algn="l">
              <a:spcBef>
                <a:spcPts val="140"/>
              </a:spcBef>
              <a:spcAft>
                <a:spcPts val="0"/>
              </a:spcAft>
              <a:buSzPts val="700"/>
              <a:buFont typeface="Arial"/>
              <a:buNone/>
              <a:defRPr sz="700"/>
            </a:lvl6pPr>
            <a:lvl7pPr indent="-228600" lvl="6" marL="3200400" algn="l">
              <a:spcBef>
                <a:spcPts val="140"/>
              </a:spcBef>
              <a:spcAft>
                <a:spcPts val="0"/>
              </a:spcAft>
              <a:buSzPts val="700"/>
              <a:buFont typeface="Arial"/>
              <a:buNone/>
              <a:defRPr sz="700"/>
            </a:lvl7pPr>
            <a:lvl8pPr indent="-228600" lvl="7" marL="3657600" algn="l">
              <a:spcBef>
                <a:spcPts val="140"/>
              </a:spcBef>
              <a:spcAft>
                <a:spcPts val="0"/>
              </a:spcAft>
              <a:buSzPts val="700"/>
              <a:buFont typeface="Arial"/>
              <a:buNone/>
              <a:defRPr sz="700"/>
            </a:lvl8pPr>
            <a:lvl9pPr indent="-228600" lvl="8" marL="4114800" algn="l">
              <a:spcBef>
                <a:spcPts val="140"/>
              </a:spcBef>
              <a:spcAft>
                <a:spcPts val="0"/>
              </a:spcAft>
              <a:buSzPts val="700"/>
              <a:buFont typeface="Arial"/>
              <a:buNone/>
              <a:defRPr sz="7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228600"/>
            <a:ext cx="7772400" cy="8574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400"/>
              <a:buNone/>
              <a:defRPr b="0" i="0" sz="3300" u="none" cap="none" strike="noStrike">
                <a:solidFill>
                  <a:srgbClr val="7A0019"/>
                </a:solidFill>
                <a:latin typeface="Arial"/>
                <a:ea typeface="Arial"/>
                <a:cs typeface="Arial"/>
                <a:sym typeface="Arial"/>
              </a:defRPr>
            </a:lvl1pPr>
            <a:lvl2pPr lvl="1" marR="0" rtl="0" algn="ctr">
              <a:spcBef>
                <a:spcPts val="0"/>
              </a:spcBef>
              <a:spcAft>
                <a:spcPts val="0"/>
              </a:spcAft>
              <a:buSzPts val="1400"/>
              <a:buNone/>
              <a:defRPr b="0" i="0" sz="3300" u="none" cap="none" strike="noStrike">
                <a:solidFill>
                  <a:srgbClr val="7A0019"/>
                </a:solidFill>
                <a:latin typeface="Corbel"/>
                <a:ea typeface="Corbel"/>
                <a:cs typeface="Corbel"/>
                <a:sym typeface="Corbel"/>
              </a:defRPr>
            </a:lvl2pPr>
            <a:lvl3pPr lvl="2" marR="0" rtl="0" algn="ctr">
              <a:spcBef>
                <a:spcPts val="0"/>
              </a:spcBef>
              <a:spcAft>
                <a:spcPts val="0"/>
              </a:spcAft>
              <a:buSzPts val="1400"/>
              <a:buNone/>
              <a:defRPr b="0" i="0" sz="3300" u="none" cap="none" strike="noStrike">
                <a:solidFill>
                  <a:srgbClr val="7A0019"/>
                </a:solidFill>
                <a:latin typeface="Corbel"/>
                <a:ea typeface="Corbel"/>
                <a:cs typeface="Corbel"/>
                <a:sym typeface="Corbel"/>
              </a:defRPr>
            </a:lvl3pPr>
            <a:lvl4pPr lvl="3" marR="0" rtl="0" algn="ctr">
              <a:spcBef>
                <a:spcPts val="0"/>
              </a:spcBef>
              <a:spcAft>
                <a:spcPts val="0"/>
              </a:spcAft>
              <a:buSzPts val="1400"/>
              <a:buNone/>
              <a:defRPr b="0" i="0" sz="3300" u="none" cap="none" strike="noStrike">
                <a:solidFill>
                  <a:srgbClr val="7A0019"/>
                </a:solidFill>
                <a:latin typeface="Corbel"/>
                <a:ea typeface="Corbel"/>
                <a:cs typeface="Corbel"/>
                <a:sym typeface="Corbel"/>
              </a:defRPr>
            </a:lvl4pPr>
            <a:lvl5pPr lvl="4" marR="0" rtl="0" algn="ctr">
              <a:spcBef>
                <a:spcPts val="0"/>
              </a:spcBef>
              <a:spcAft>
                <a:spcPts val="0"/>
              </a:spcAft>
              <a:buSzPts val="1400"/>
              <a:buNone/>
              <a:defRPr b="0" i="0" sz="3300" u="none" cap="none" strike="noStrike">
                <a:solidFill>
                  <a:srgbClr val="7A0019"/>
                </a:solidFill>
                <a:latin typeface="Corbel"/>
                <a:ea typeface="Corbel"/>
                <a:cs typeface="Corbel"/>
                <a:sym typeface="Corbel"/>
              </a:defRPr>
            </a:lvl5pPr>
            <a:lvl6pPr lvl="5" marR="0" rtl="0" algn="ctr">
              <a:spcBef>
                <a:spcPts val="0"/>
              </a:spcBef>
              <a:spcAft>
                <a:spcPts val="0"/>
              </a:spcAft>
              <a:buSzPts val="1400"/>
              <a:buNone/>
              <a:defRPr b="0" i="0" sz="3300" u="none" cap="none" strike="noStrike">
                <a:solidFill>
                  <a:srgbClr val="7A0019"/>
                </a:solidFill>
                <a:latin typeface="Arial"/>
                <a:ea typeface="Arial"/>
                <a:cs typeface="Arial"/>
                <a:sym typeface="Arial"/>
              </a:defRPr>
            </a:lvl6pPr>
            <a:lvl7pPr lvl="6" marR="0" rtl="0" algn="ctr">
              <a:spcBef>
                <a:spcPts val="0"/>
              </a:spcBef>
              <a:spcAft>
                <a:spcPts val="0"/>
              </a:spcAft>
              <a:buSzPts val="1400"/>
              <a:buNone/>
              <a:defRPr b="0" i="0" sz="3300" u="none" cap="none" strike="noStrike">
                <a:solidFill>
                  <a:srgbClr val="7A0019"/>
                </a:solidFill>
                <a:latin typeface="Arial"/>
                <a:ea typeface="Arial"/>
                <a:cs typeface="Arial"/>
                <a:sym typeface="Arial"/>
              </a:defRPr>
            </a:lvl7pPr>
            <a:lvl8pPr lvl="7" marR="0" rtl="0" algn="ctr">
              <a:spcBef>
                <a:spcPts val="0"/>
              </a:spcBef>
              <a:spcAft>
                <a:spcPts val="0"/>
              </a:spcAft>
              <a:buSzPts val="1400"/>
              <a:buNone/>
              <a:defRPr b="0" i="0" sz="3300" u="none" cap="none" strike="noStrike">
                <a:solidFill>
                  <a:srgbClr val="7A0019"/>
                </a:solidFill>
                <a:latin typeface="Arial"/>
                <a:ea typeface="Arial"/>
                <a:cs typeface="Arial"/>
                <a:sym typeface="Arial"/>
              </a:defRPr>
            </a:lvl8pPr>
            <a:lvl9pPr lvl="8" marR="0" rtl="0" algn="ctr">
              <a:spcBef>
                <a:spcPts val="0"/>
              </a:spcBef>
              <a:spcAft>
                <a:spcPts val="0"/>
              </a:spcAft>
              <a:buSzPts val="1400"/>
              <a:buNone/>
              <a:defRPr b="0" i="0" sz="3300" u="none" cap="none" strike="noStrike">
                <a:solidFill>
                  <a:srgbClr val="7A0019"/>
                </a:solidFill>
                <a:latin typeface="Arial"/>
                <a:ea typeface="Arial"/>
                <a:cs typeface="Arial"/>
                <a:sym typeface="Arial"/>
              </a:defRPr>
            </a:lvl9pPr>
          </a:lstStyle>
          <a:p/>
        </p:txBody>
      </p:sp>
      <p:sp>
        <p:nvSpPr>
          <p:cNvPr id="7" name="Google Shape;7;p1"/>
          <p:cNvSpPr txBox="1"/>
          <p:nvPr>
            <p:ph idx="1" type="body"/>
          </p:nvPr>
        </p:nvSpPr>
        <p:spPr>
          <a:xfrm>
            <a:off x="685800" y="1314450"/>
            <a:ext cx="7772400" cy="29718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480"/>
              </a:spcBef>
              <a:spcAft>
                <a:spcPts val="0"/>
              </a:spcAft>
              <a:buClr>
                <a:srgbClr val="7A0019"/>
              </a:buClr>
              <a:buSzPts val="2400"/>
              <a:buFont typeface="Arial"/>
              <a:buChar char="•"/>
              <a:defRPr b="0" i="0" sz="2400" u="none" cap="none" strike="noStrike">
                <a:solidFill>
                  <a:srgbClr val="595959"/>
                </a:solidFill>
                <a:latin typeface="Arial"/>
                <a:ea typeface="Arial"/>
                <a:cs typeface="Arial"/>
                <a:sym typeface="Arial"/>
              </a:defRPr>
            </a:lvl1pPr>
            <a:lvl2pPr indent="-361950" lvl="1" marL="914400" marR="0" rtl="0" algn="l">
              <a:spcBef>
                <a:spcPts val="420"/>
              </a:spcBef>
              <a:spcAft>
                <a:spcPts val="0"/>
              </a:spcAft>
              <a:buClr>
                <a:srgbClr val="7A0019"/>
              </a:buClr>
              <a:buSzPts val="2100"/>
              <a:buFont typeface="Arial"/>
              <a:buChar char="–"/>
              <a:defRPr b="0" i="0" sz="2100" u="none" cap="none" strike="noStrike">
                <a:solidFill>
                  <a:srgbClr val="595959"/>
                </a:solidFill>
                <a:latin typeface="Arial"/>
                <a:ea typeface="Arial"/>
                <a:cs typeface="Arial"/>
                <a:sym typeface="Arial"/>
              </a:defRPr>
            </a:lvl2pPr>
            <a:lvl3pPr indent="-342900" lvl="2" marL="1371600" marR="0" rtl="0" algn="l">
              <a:spcBef>
                <a:spcPts val="360"/>
              </a:spcBef>
              <a:spcAft>
                <a:spcPts val="0"/>
              </a:spcAft>
              <a:buClr>
                <a:srgbClr val="7A0019"/>
              </a:buClr>
              <a:buSzPts val="1800"/>
              <a:buFont typeface="Arial"/>
              <a:buChar char="•"/>
              <a:defRPr b="0" i="0" sz="1800" u="none" cap="none" strike="noStrike">
                <a:solidFill>
                  <a:srgbClr val="595959"/>
                </a:solidFill>
                <a:latin typeface="Arial"/>
                <a:ea typeface="Arial"/>
                <a:cs typeface="Arial"/>
                <a:sym typeface="Arial"/>
              </a:defRPr>
            </a:lvl3pPr>
            <a:lvl4pPr indent="-323850" lvl="3" marL="1828800" marR="0" rtl="0" algn="l">
              <a:spcBef>
                <a:spcPts val="300"/>
              </a:spcBef>
              <a:spcAft>
                <a:spcPts val="0"/>
              </a:spcAft>
              <a:buClr>
                <a:srgbClr val="7A0019"/>
              </a:buClr>
              <a:buSzPts val="1500"/>
              <a:buFont typeface="Arial"/>
              <a:buChar char="–"/>
              <a:defRPr b="0" i="0" sz="1500" u="none" cap="none" strike="noStrike">
                <a:solidFill>
                  <a:srgbClr val="595959"/>
                </a:solidFill>
                <a:latin typeface="Arial"/>
                <a:ea typeface="Arial"/>
                <a:cs typeface="Arial"/>
                <a:sym typeface="Arial"/>
              </a:defRPr>
            </a:lvl4pPr>
            <a:lvl5pPr indent="-323850" lvl="4" marL="2286000" marR="0" rtl="0" algn="l">
              <a:spcBef>
                <a:spcPts val="300"/>
              </a:spcBef>
              <a:spcAft>
                <a:spcPts val="0"/>
              </a:spcAft>
              <a:buClr>
                <a:srgbClr val="7A0019"/>
              </a:buClr>
              <a:buSzPts val="1500"/>
              <a:buFont typeface="Arial"/>
              <a:buChar char="»"/>
              <a:defRPr b="0" i="0" sz="1500" u="none" cap="none" strike="noStrike">
                <a:solidFill>
                  <a:srgbClr val="595959"/>
                </a:solidFill>
                <a:latin typeface="Arial"/>
                <a:ea typeface="Arial"/>
                <a:cs typeface="Arial"/>
                <a:sym typeface="Arial"/>
              </a:defRPr>
            </a:lvl5pPr>
            <a:lvl6pPr indent="-323850" lvl="5" marL="2743200" marR="0" rtl="0" algn="l">
              <a:spcBef>
                <a:spcPts val="300"/>
              </a:spcBef>
              <a:spcAft>
                <a:spcPts val="0"/>
              </a:spcAft>
              <a:buClr>
                <a:srgbClr val="7A0019"/>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rgbClr val="7A0019"/>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rgbClr val="7A0019"/>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rgbClr val="7A0019"/>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descr="/Users/ranja/Documents/5-resources/ppt/2018 ppt-with R/new/working files/graphics_HD-M-maroon.png" id="8" name="Google Shape;8;p1"/>
          <p:cNvPicPr preferRelativeResize="0"/>
          <p:nvPr/>
        </p:nvPicPr>
        <p:blipFill rotWithShape="1">
          <a:blip r:embed="rId1">
            <a:alphaModFix/>
          </a:blip>
          <a:srcRect b="0" l="0" r="0" t="0"/>
          <a:stretch/>
        </p:blipFill>
        <p:spPr>
          <a:xfrm>
            <a:off x="0" y="4852035"/>
            <a:ext cx="9144001" cy="29146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4"/>
          <p:cNvSpPr txBox="1"/>
          <p:nvPr>
            <p:ph type="ctrTitle"/>
          </p:nvPr>
        </p:nvSpPr>
        <p:spPr>
          <a:xfrm>
            <a:off x="311700" y="744575"/>
            <a:ext cx="8520600" cy="1881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b="1" lang="en" sz="3800"/>
              <a:t>Sales Prediction</a:t>
            </a:r>
            <a:r>
              <a:rPr b="1" lang="en" sz="3800"/>
              <a:t> For </a:t>
            </a:r>
            <a:endParaRPr b="1" sz="3800"/>
          </a:p>
          <a:p>
            <a:pPr indent="0" lvl="0" marL="0" rtl="0" algn="ctr">
              <a:spcBef>
                <a:spcPts val="0"/>
              </a:spcBef>
              <a:spcAft>
                <a:spcPts val="0"/>
              </a:spcAft>
              <a:buNone/>
            </a:pPr>
            <a:r>
              <a:rPr b="1" lang="en" sz="3800"/>
              <a:t>Walmart Retail Goods</a:t>
            </a:r>
            <a:endParaRPr b="1" sz="3800"/>
          </a:p>
        </p:txBody>
      </p:sp>
      <p:sp>
        <p:nvSpPr>
          <p:cNvPr id="56" name="Google Shape;56;p14"/>
          <p:cNvSpPr txBox="1"/>
          <p:nvPr>
            <p:ph idx="1" type="subTitle"/>
          </p:nvPr>
        </p:nvSpPr>
        <p:spPr>
          <a:xfrm>
            <a:off x="311700" y="2834125"/>
            <a:ext cx="8520600" cy="1571100"/>
          </a:xfrm>
          <a:prstGeom prst="rect">
            <a:avLst/>
          </a:prstGeom>
        </p:spPr>
        <p:txBody>
          <a:bodyPr anchorCtr="0" anchor="t" bIns="34275" lIns="68575" spcFirstLastPara="1" rIns="68575" wrap="square" tIns="34275">
            <a:noAutofit/>
          </a:bodyPr>
          <a:lstStyle/>
          <a:p>
            <a:pPr indent="0" lvl="0" marL="0" rtl="0" algn="ctr">
              <a:spcBef>
                <a:spcPts val="480"/>
              </a:spcBef>
              <a:spcAft>
                <a:spcPts val="0"/>
              </a:spcAft>
              <a:buNone/>
            </a:pPr>
            <a:r>
              <a:rPr lang="en" sz="2200"/>
              <a:t>MSBA 6421 - Team Project</a:t>
            </a:r>
            <a:endParaRPr sz="2200"/>
          </a:p>
          <a:p>
            <a:pPr indent="0" lvl="0" marL="0" rtl="0" algn="ctr">
              <a:spcBef>
                <a:spcPts val="480"/>
              </a:spcBef>
              <a:spcAft>
                <a:spcPts val="0"/>
              </a:spcAft>
              <a:buClr>
                <a:schemeClr val="dk1"/>
              </a:buClr>
              <a:buSzPts val="1100"/>
              <a:buFont typeface="Arial"/>
              <a:buNone/>
            </a:pPr>
            <a:r>
              <a:rPr lang="en" sz="1200"/>
              <a:t>Shivani Vats, Trung Le, Vineeth Gorla, </a:t>
            </a:r>
            <a:endParaRPr sz="1200"/>
          </a:p>
          <a:p>
            <a:pPr indent="0" lvl="0" marL="0" rtl="0" algn="ctr">
              <a:spcBef>
                <a:spcPts val="480"/>
              </a:spcBef>
              <a:spcAft>
                <a:spcPts val="0"/>
              </a:spcAft>
              <a:buNone/>
            </a:pPr>
            <a:r>
              <a:rPr lang="en" sz="1200"/>
              <a:t>Rithvik Bhonagiri, Yufei Shen</a:t>
            </a:r>
            <a:endParaRPr sz="1200"/>
          </a:p>
          <a:p>
            <a:pPr indent="0" lvl="0" marL="0" rtl="0" algn="ctr">
              <a:spcBef>
                <a:spcPts val="480"/>
              </a:spcBef>
              <a:spcAft>
                <a:spcPts val="0"/>
              </a:spcAft>
              <a:buNone/>
            </a:pPr>
            <a:r>
              <a:rPr lang="en" sz="1200"/>
              <a:t>December 5th, 2023</a:t>
            </a:r>
            <a:endParaRPr sz="2600"/>
          </a:p>
        </p:txBody>
      </p:sp>
      <p:sp>
        <p:nvSpPr>
          <p:cNvPr id="57" name="Google Shape;57;p14"/>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idx="4294967295" type="title"/>
          </p:nvPr>
        </p:nvSpPr>
        <p:spPr>
          <a:xfrm>
            <a:off x="393250" y="4"/>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Feature Engineering</a:t>
            </a:r>
            <a:endParaRPr sz="2900"/>
          </a:p>
        </p:txBody>
      </p:sp>
      <p:sp>
        <p:nvSpPr>
          <p:cNvPr id="214" name="Google Shape;214;p23"/>
          <p:cNvSpPr/>
          <p:nvPr/>
        </p:nvSpPr>
        <p:spPr>
          <a:xfrm>
            <a:off x="393250" y="953750"/>
            <a:ext cx="1560600" cy="5391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Calendar</a:t>
            </a:r>
            <a:endParaRPr b="1" sz="1200">
              <a:solidFill>
                <a:schemeClr val="lt1"/>
              </a:solidFill>
            </a:endParaRPr>
          </a:p>
        </p:txBody>
      </p:sp>
      <p:sp>
        <p:nvSpPr>
          <p:cNvPr id="215" name="Google Shape;215;p23"/>
          <p:cNvSpPr/>
          <p:nvPr/>
        </p:nvSpPr>
        <p:spPr>
          <a:xfrm>
            <a:off x="458693" y="1672113"/>
            <a:ext cx="1560600" cy="5391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Price</a:t>
            </a:r>
            <a:endParaRPr b="1" sz="1200">
              <a:solidFill>
                <a:schemeClr val="lt1"/>
              </a:solidFill>
            </a:endParaRPr>
          </a:p>
        </p:txBody>
      </p:sp>
      <p:sp>
        <p:nvSpPr>
          <p:cNvPr id="216" name="Google Shape;216;p23"/>
          <p:cNvSpPr/>
          <p:nvPr/>
        </p:nvSpPr>
        <p:spPr>
          <a:xfrm>
            <a:off x="458693" y="3173475"/>
            <a:ext cx="1560600" cy="5391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Sales</a:t>
            </a:r>
            <a:endParaRPr b="1" sz="1200">
              <a:solidFill>
                <a:schemeClr val="lt1"/>
              </a:solidFill>
            </a:endParaRPr>
          </a:p>
        </p:txBody>
      </p:sp>
      <p:sp>
        <p:nvSpPr>
          <p:cNvPr id="217" name="Google Shape;217;p23"/>
          <p:cNvSpPr/>
          <p:nvPr/>
        </p:nvSpPr>
        <p:spPr>
          <a:xfrm>
            <a:off x="2128925" y="953750"/>
            <a:ext cx="6650700" cy="539100"/>
          </a:xfrm>
          <a:prstGeom prst="rect">
            <a:avLst/>
          </a:prstGeom>
          <a:gradFill>
            <a:gsLst>
              <a:gs pos="0">
                <a:srgbClr val="FFF6DB"/>
              </a:gs>
              <a:gs pos="100000">
                <a:srgbClr val="FAD25C"/>
              </a:gs>
            </a:gsLst>
            <a:lin ang="5400012" scaled="0"/>
          </a:gra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Week days, months, years and events</a:t>
            </a:r>
            <a:endParaRPr sz="1200"/>
          </a:p>
        </p:txBody>
      </p:sp>
      <p:sp>
        <p:nvSpPr>
          <p:cNvPr id="218" name="Google Shape;218;p23"/>
          <p:cNvSpPr/>
          <p:nvPr/>
        </p:nvSpPr>
        <p:spPr>
          <a:xfrm>
            <a:off x="2128925" y="1672121"/>
            <a:ext cx="6650700" cy="539100"/>
          </a:xfrm>
          <a:prstGeom prst="rect">
            <a:avLst/>
          </a:prstGeom>
          <a:gradFill>
            <a:gsLst>
              <a:gs pos="0">
                <a:srgbClr val="FFF6DB"/>
              </a:gs>
              <a:gs pos="100000">
                <a:srgbClr val="FAD25C"/>
              </a:gs>
            </a:gsLst>
            <a:lin ang="5400012" scaled="0"/>
          </a:gra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E</a:t>
            </a:r>
            <a:r>
              <a:rPr lang="en" sz="1200">
                <a:solidFill>
                  <a:schemeClr val="dk1"/>
                </a:solidFill>
              </a:rPr>
              <a:t>xpanding maximum, Expanding minimum, Expanding standard deviation of price, Expanding previous selling price</a:t>
            </a:r>
            <a:endParaRPr sz="1200">
              <a:solidFill>
                <a:schemeClr val="dk1"/>
              </a:solidFill>
            </a:endParaRPr>
          </a:p>
        </p:txBody>
      </p:sp>
      <p:sp>
        <p:nvSpPr>
          <p:cNvPr id="219" name="Google Shape;219;p23"/>
          <p:cNvSpPr/>
          <p:nvPr/>
        </p:nvSpPr>
        <p:spPr>
          <a:xfrm>
            <a:off x="2128925" y="2320525"/>
            <a:ext cx="6650700" cy="2430000"/>
          </a:xfrm>
          <a:prstGeom prst="rect">
            <a:avLst/>
          </a:prstGeom>
          <a:gradFill>
            <a:gsLst>
              <a:gs pos="0">
                <a:srgbClr val="FFF6DB"/>
              </a:gs>
              <a:gs pos="100000">
                <a:srgbClr val="FAD25C"/>
              </a:gs>
            </a:gsLst>
            <a:lin ang="5400012" scaled="0"/>
          </a:gra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Leveraged Rolling Lags and Lags:</a:t>
            </a:r>
            <a:endParaRPr sz="1200">
              <a:solidFill>
                <a:schemeClr val="dk1"/>
              </a:solidFill>
            </a:endParaRPr>
          </a:p>
          <a:p>
            <a:pPr indent="0" lvl="0" marL="0" rtl="0" algn="l">
              <a:spcBef>
                <a:spcPts val="0"/>
              </a:spcBef>
              <a:spcAft>
                <a:spcPts val="0"/>
              </a:spcAft>
              <a:buNone/>
            </a:pPr>
            <a:r>
              <a:rPr lang="en" sz="1200">
                <a:solidFill>
                  <a:schemeClr val="dk1"/>
                </a:solidFill>
              </a:rPr>
              <a:t>Rolling Lags - </a:t>
            </a:r>
            <a:endParaRPr sz="1200">
              <a:solidFill>
                <a:schemeClr val="dk1"/>
              </a:solidFill>
            </a:endParaRPr>
          </a:p>
          <a:p>
            <a:pPr indent="0" lvl="0" marL="0" rtl="0" algn="l">
              <a:spcBef>
                <a:spcPts val="0"/>
              </a:spcBef>
              <a:spcAft>
                <a:spcPts val="0"/>
              </a:spcAft>
              <a:buNone/>
            </a:pPr>
            <a:r>
              <a:rPr lang="en" sz="1100">
                <a:solidFill>
                  <a:schemeClr val="dk1"/>
                </a:solidFill>
              </a:rPr>
              <a:t>a) Used window size </a:t>
            </a:r>
            <a:r>
              <a:rPr i="1" lang="en" sz="1100">
                <a:solidFill>
                  <a:schemeClr val="dk1"/>
                </a:solidFill>
              </a:rPr>
              <a:t>7, 14, 30, 60, 180</a:t>
            </a:r>
            <a:r>
              <a:rPr lang="en" sz="1100">
                <a:solidFill>
                  <a:schemeClr val="dk1"/>
                </a:solidFill>
              </a:rPr>
              <a:t> </a:t>
            </a:r>
            <a:r>
              <a:rPr i="1" lang="en" sz="1100">
                <a:solidFill>
                  <a:schemeClr val="dk1"/>
                </a:solidFill>
              </a:rPr>
              <a:t>(In order to mimic weeks, months, year)</a:t>
            </a:r>
            <a:endParaRPr i="1" sz="1100">
              <a:solidFill>
                <a:schemeClr val="dk1"/>
              </a:solidFill>
            </a:endParaRPr>
          </a:p>
          <a:p>
            <a:pPr indent="0" lvl="0" marL="0" rtl="0" algn="l">
              <a:spcBef>
                <a:spcPts val="0"/>
              </a:spcBef>
              <a:spcAft>
                <a:spcPts val="0"/>
              </a:spcAft>
              <a:buNone/>
            </a:pPr>
            <a:r>
              <a:rPr lang="en" sz="1100">
                <a:solidFill>
                  <a:schemeClr val="dk1"/>
                </a:solidFill>
              </a:rPr>
              <a:t>b) Rolling zero </a:t>
            </a:r>
            <a:r>
              <a:rPr i="1" lang="en" sz="1100">
                <a:solidFill>
                  <a:schemeClr val="dk1"/>
                </a:solidFill>
              </a:rPr>
              <a:t>(it considers number of times sales were zero for a particular product)</a:t>
            </a:r>
            <a:endParaRPr i="1" sz="1100">
              <a:solidFill>
                <a:schemeClr val="dk1"/>
              </a:solidFill>
            </a:endParaRPr>
          </a:p>
          <a:p>
            <a:pPr indent="0" lvl="0" marL="0" rtl="0" algn="l">
              <a:spcBef>
                <a:spcPts val="0"/>
              </a:spcBef>
              <a:spcAft>
                <a:spcPts val="0"/>
              </a:spcAft>
              <a:buNone/>
            </a:pPr>
            <a:r>
              <a:rPr lang="en" sz="1100">
                <a:solidFill>
                  <a:schemeClr val="dk1"/>
                </a:solidFill>
              </a:rPr>
              <a:t>c) Rolling standard deviation</a:t>
            </a:r>
            <a:endParaRPr sz="1100">
              <a:solidFill>
                <a:schemeClr val="dk1"/>
              </a:solidFill>
            </a:endParaRPr>
          </a:p>
          <a:p>
            <a:pPr indent="0" lvl="0" marL="0" rtl="0" algn="l">
              <a:spcBef>
                <a:spcPts val="0"/>
              </a:spcBef>
              <a:spcAft>
                <a:spcPts val="0"/>
              </a:spcAft>
              <a:buNone/>
            </a:pPr>
            <a:r>
              <a:rPr lang="en" sz="1100">
                <a:solidFill>
                  <a:schemeClr val="dk1"/>
                </a:solidFill>
              </a:rPr>
              <a:t>d) Rolling mean difference</a:t>
            </a:r>
            <a:r>
              <a:rPr i="1" lang="en" sz="1100">
                <a:solidFill>
                  <a:schemeClr val="dk1"/>
                </a:solidFill>
              </a:rPr>
              <a:t> (mean of sales difference per day in a particular window)</a:t>
            </a:r>
            <a:endParaRPr i="1" sz="1100">
              <a:solidFill>
                <a:schemeClr val="dk1"/>
              </a:solidFill>
            </a:endParaRPr>
          </a:p>
          <a:p>
            <a:pPr indent="0" lvl="0" marL="0" rtl="0" algn="l">
              <a:spcBef>
                <a:spcPts val="0"/>
              </a:spcBef>
              <a:spcAft>
                <a:spcPts val="0"/>
              </a:spcAft>
              <a:buNone/>
            </a:pPr>
            <a:r>
              <a:rPr lang="en" sz="1100">
                <a:solidFill>
                  <a:schemeClr val="dk1"/>
                </a:solidFill>
              </a:rPr>
              <a:t>e) Maximum sales in a respective rolling window</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200">
                <a:solidFill>
                  <a:schemeClr val="dk1"/>
                </a:solidFill>
              </a:rPr>
              <a:t>Lag Value of Sales:</a:t>
            </a:r>
            <a:endParaRPr sz="1200">
              <a:solidFill>
                <a:schemeClr val="dk1"/>
              </a:solidFill>
            </a:endParaRPr>
          </a:p>
          <a:p>
            <a:pPr indent="0" lvl="0" marL="0" rtl="0" algn="l">
              <a:spcBef>
                <a:spcPts val="0"/>
              </a:spcBef>
              <a:spcAft>
                <a:spcPts val="0"/>
              </a:spcAft>
              <a:buNone/>
            </a:pPr>
            <a:r>
              <a:rPr lang="en" sz="1100">
                <a:solidFill>
                  <a:schemeClr val="dk1"/>
                </a:solidFill>
              </a:rPr>
              <a:t>a) Lag ranging between 0 to 15 </a:t>
            </a:r>
            <a:r>
              <a:rPr i="1" lang="en" sz="1100">
                <a:solidFill>
                  <a:schemeClr val="dk1"/>
                </a:solidFill>
              </a:rPr>
              <a:t>(to capture trends)</a:t>
            </a:r>
            <a:endParaRPr i="1" sz="1100">
              <a:solidFill>
                <a:schemeClr val="dk1"/>
              </a:solidFill>
            </a:endParaRPr>
          </a:p>
          <a:p>
            <a:pPr indent="0" lvl="0" marL="0" rtl="0" algn="l">
              <a:spcBef>
                <a:spcPts val="0"/>
              </a:spcBef>
              <a:spcAft>
                <a:spcPts val="0"/>
              </a:spcAft>
              <a:buNone/>
            </a:pPr>
            <a:r>
              <a:rPr lang="en" sz="1100">
                <a:solidFill>
                  <a:schemeClr val="dk1"/>
                </a:solidFill>
              </a:rPr>
              <a:t>b) Categorical encoding of items, department, category, stores</a:t>
            </a:r>
            <a:endParaRPr sz="1100">
              <a:solidFill>
                <a:schemeClr val="dk1"/>
              </a:solidFill>
            </a:endParaRPr>
          </a:p>
          <a:p>
            <a:pPr indent="0" lvl="0" marL="0" rtl="0" algn="l">
              <a:spcBef>
                <a:spcPts val="0"/>
              </a:spcBef>
              <a:spcAft>
                <a:spcPts val="0"/>
              </a:spcAft>
              <a:buNone/>
            </a:pPr>
            <a:r>
              <a:rPr lang="en" sz="1100">
                <a:solidFill>
                  <a:schemeClr val="dk1"/>
                </a:solidFill>
              </a:rPr>
              <a:t>c) Expanding mean of sales group by category, item, dept, store, [store, category], [ store, item id], and [store, dept id]</a:t>
            </a:r>
            <a:endParaRPr sz="1100">
              <a:solidFill>
                <a:schemeClr val="dk1"/>
              </a:solidFill>
            </a:endParaRPr>
          </a:p>
        </p:txBody>
      </p:sp>
      <p:sp>
        <p:nvSpPr>
          <p:cNvPr id="220" name="Google Shape;220;p23"/>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p:nvPr/>
        </p:nvSpPr>
        <p:spPr>
          <a:xfrm>
            <a:off x="298200" y="1196800"/>
            <a:ext cx="798000" cy="457800"/>
          </a:xfrm>
          <a:prstGeom prst="rect">
            <a:avLst/>
          </a:prstGeom>
          <a:solidFill>
            <a:srgbClr val="3C78D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Days</a:t>
            </a:r>
            <a:endParaRPr>
              <a:solidFill>
                <a:schemeClr val="lt1"/>
              </a:solidFill>
            </a:endParaRPr>
          </a:p>
        </p:txBody>
      </p:sp>
      <p:cxnSp>
        <p:nvCxnSpPr>
          <p:cNvPr id="226" name="Google Shape;226;p24"/>
          <p:cNvCxnSpPr>
            <a:stCxn id="225" idx="2"/>
            <a:endCxn id="225" idx="2"/>
          </p:cNvCxnSpPr>
          <p:nvPr/>
        </p:nvCxnSpPr>
        <p:spPr>
          <a:xfrm>
            <a:off x="697200" y="1654600"/>
            <a:ext cx="0" cy="0"/>
          </a:xfrm>
          <a:prstGeom prst="straightConnector1">
            <a:avLst/>
          </a:prstGeom>
          <a:noFill/>
          <a:ln cap="flat" cmpd="sng" w="9525">
            <a:solidFill>
              <a:schemeClr val="dk2"/>
            </a:solidFill>
            <a:prstDash val="solid"/>
            <a:round/>
            <a:headEnd len="med" w="med" type="none"/>
            <a:tailEnd len="med" w="med" type="none"/>
          </a:ln>
        </p:spPr>
      </p:cxnSp>
      <p:sp>
        <p:nvSpPr>
          <p:cNvPr id="227" name="Google Shape;227;p24"/>
          <p:cNvSpPr/>
          <p:nvPr/>
        </p:nvSpPr>
        <p:spPr>
          <a:xfrm>
            <a:off x="1277529" y="1196800"/>
            <a:ext cx="798000" cy="457800"/>
          </a:xfrm>
          <a:prstGeom prst="rect">
            <a:avLst/>
          </a:prstGeom>
          <a:solidFill>
            <a:srgbClr val="3C78D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Days</a:t>
            </a:r>
            <a:endParaRPr>
              <a:solidFill>
                <a:schemeClr val="lt1"/>
              </a:solidFill>
            </a:endParaRPr>
          </a:p>
        </p:txBody>
      </p:sp>
      <p:sp>
        <p:nvSpPr>
          <p:cNvPr id="228" name="Google Shape;228;p24"/>
          <p:cNvSpPr/>
          <p:nvPr/>
        </p:nvSpPr>
        <p:spPr>
          <a:xfrm>
            <a:off x="2549295" y="1196800"/>
            <a:ext cx="798000" cy="457800"/>
          </a:xfrm>
          <a:prstGeom prst="rect">
            <a:avLst/>
          </a:prstGeom>
          <a:solidFill>
            <a:srgbClr val="3C78D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Days</a:t>
            </a:r>
            <a:endParaRPr>
              <a:solidFill>
                <a:schemeClr val="lt1"/>
              </a:solidFill>
            </a:endParaRPr>
          </a:p>
        </p:txBody>
      </p:sp>
      <p:sp>
        <p:nvSpPr>
          <p:cNvPr id="229" name="Google Shape;229;p24"/>
          <p:cNvSpPr/>
          <p:nvPr/>
        </p:nvSpPr>
        <p:spPr>
          <a:xfrm>
            <a:off x="3524048" y="1196800"/>
            <a:ext cx="798000" cy="457800"/>
          </a:xfrm>
          <a:prstGeom prst="rect">
            <a:avLst/>
          </a:prstGeom>
          <a:solidFill>
            <a:srgbClr val="3C78D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Days</a:t>
            </a:r>
            <a:endParaRPr>
              <a:solidFill>
                <a:schemeClr val="lt1"/>
              </a:solidFill>
            </a:endParaRPr>
          </a:p>
        </p:txBody>
      </p:sp>
      <p:sp>
        <p:nvSpPr>
          <p:cNvPr id="230" name="Google Shape;230;p24"/>
          <p:cNvSpPr/>
          <p:nvPr/>
        </p:nvSpPr>
        <p:spPr>
          <a:xfrm>
            <a:off x="4800389" y="1196800"/>
            <a:ext cx="798000" cy="457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rPr>
              <a:t>Pred Days</a:t>
            </a:r>
            <a:endParaRPr sz="1000">
              <a:solidFill>
                <a:schemeClr val="lt1"/>
              </a:solidFill>
            </a:endParaRPr>
          </a:p>
        </p:txBody>
      </p:sp>
      <p:sp>
        <p:nvSpPr>
          <p:cNvPr id="231" name="Google Shape;231;p24"/>
          <p:cNvSpPr/>
          <p:nvPr/>
        </p:nvSpPr>
        <p:spPr>
          <a:xfrm>
            <a:off x="5770580" y="1196800"/>
            <a:ext cx="798000" cy="457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rPr>
              <a:t>Pred Days</a:t>
            </a:r>
            <a:endParaRPr>
              <a:solidFill>
                <a:schemeClr val="lt1"/>
              </a:solidFill>
            </a:endParaRPr>
          </a:p>
        </p:txBody>
      </p:sp>
      <p:sp>
        <p:nvSpPr>
          <p:cNvPr id="232" name="Google Shape;232;p24"/>
          <p:cNvSpPr/>
          <p:nvPr/>
        </p:nvSpPr>
        <p:spPr>
          <a:xfrm>
            <a:off x="7051496" y="1196800"/>
            <a:ext cx="798000" cy="457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rPr>
              <a:t>Pred Days</a:t>
            </a:r>
            <a:endParaRPr>
              <a:solidFill>
                <a:schemeClr val="lt1"/>
              </a:solidFill>
            </a:endParaRPr>
          </a:p>
        </p:txBody>
      </p:sp>
      <p:sp>
        <p:nvSpPr>
          <p:cNvPr id="233" name="Google Shape;233;p24"/>
          <p:cNvSpPr/>
          <p:nvPr/>
        </p:nvSpPr>
        <p:spPr>
          <a:xfrm>
            <a:off x="8017100" y="1196800"/>
            <a:ext cx="798000" cy="457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rPr>
              <a:t>Pred Days</a:t>
            </a:r>
            <a:endParaRPr>
              <a:solidFill>
                <a:schemeClr val="lt1"/>
              </a:solidFill>
            </a:endParaRPr>
          </a:p>
        </p:txBody>
      </p:sp>
      <p:cxnSp>
        <p:nvCxnSpPr>
          <p:cNvPr id="234" name="Google Shape;234;p24"/>
          <p:cNvCxnSpPr>
            <a:stCxn id="230" idx="0"/>
            <a:endCxn id="231" idx="0"/>
          </p:cNvCxnSpPr>
          <p:nvPr/>
        </p:nvCxnSpPr>
        <p:spPr>
          <a:xfrm flipH="1" rot="-5400000">
            <a:off x="5684189" y="712000"/>
            <a:ext cx="600" cy="9702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35" name="Google Shape;235;p24"/>
          <p:cNvCxnSpPr>
            <a:stCxn id="232" idx="0"/>
            <a:endCxn id="233" idx="0"/>
          </p:cNvCxnSpPr>
          <p:nvPr/>
        </p:nvCxnSpPr>
        <p:spPr>
          <a:xfrm flipH="1" rot="-5400000">
            <a:off x="7933046" y="714250"/>
            <a:ext cx="600" cy="9657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36" name="Google Shape;236;p24"/>
          <p:cNvCxnSpPr>
            <a:endCxn id="227" idx="1"/>
          </p:cNvCxnSpPr>
          <p:nvPr/>
        </p:nvCxnSpPr>
        <p:spPr>
          <a:xfrm>
            <a:off x="1096329" y="1425700"/>
            <a:ext cx="181200" cy="0"/>
          </a:xfrm>
          <a:prstGeom prst="straightConnector1">
            <a:avLst/>
          </a:prstGeom>
          <a:noFill/>
          <a:ln cap="flat" cmpd="sng" w="9525">
            <a:solidFill>
              <a:schemeClr val="dk2"/>
            </a:solidFill>
            <a:prstDash val="dot"/>
            <a:round/>
            <a:headEnd len="med" w="med" type="none"/>
            <a:tailEnd len="med" w="med" type="none"/>
          </a:ln>
        </p:spPr>
      </p:cxnSp>
      <p:cxnSp>
        <p:nvCxnSpPr>
          <p:cNvPr id="237" name="Google Shape;237;p24"/>
          <p:cNvCxnSpPr>
            <a:endCxn id="229" idx="1"/>
          </p:cNvCxnSpPr>
          <p:nvPr/>
        </p:nvCxnSpPr>
        <p:spPr>
          <a:xfrm>
            <a:off x="3347348" y="1425700"/>
            <a:ext cx="176700" cy="0"/>
          </a:xfrm>
          <a:prstGeom prst="straightConnector1">
            <a:avLst/>
          </a:prstGeom>
          <a:noFill/>
          <a:ln cap="flat" cmpd="sng" w="9525">
            <a:solidFill>
              <a:schemeClr val="dk2"/>
            </a:solidFill>
            <a:prstDash val="dot"/>
            <a:round/>
            <a:headEnd len="med" w="med" type="none"/>
            <a:tailEnd len="med" w="med" type="none"/>
          </a:ln>
        </p:spPr>
      </p:cxnSp>
      <p:cxnSp>
        <p:nvCxnSpPr>
          <p:cNvPr id="238" name="Google Shape;238;p24"/>
          <p:cNvCxnSpPr>
            <a:endCxn id="231" idx="1"/>
          </p:cNvCxnSpPr>
          <p:nvPr/>
        </p:nvCxnSpPr>
        <p:spPr>
          <a:xfrm>
            <a:off x="5598380" y="1425700"/>
            <a:ext cx="172200" cy="0"/>
          </a:xfrm>
          <a:prstGeom prst="straightConnector1">
            <a:avLst/>
          </a:prstGeom>
          <a:noFill/>
          <a:ln cap="flat" cmpd="sng" w="9525">
            <a:solidFill>
              <a:schemeClr val="dk2"/>
            </a:solidFill>
            <a:prstDash val="dot"/>
            <a:round/>
            <a:headEnd len="med" w="med" type="none"/>
            <a:tailEnd len="med" w="med" type="none"/>
          </a:ln>
        </p:spPr>
      </p:cxnSp>
      <p:cxnSp>
        <p:nvCxnSpPr>
          <p:cNvPr id="239" name="Google Shape;239;p24"/>
          <p:cNvCxnSpPr>
            <a:stCxn id="232" idx="3"/>
            <a:endCxn id="233" idx="1"/>
          </p:cNvCxnSpPr>
          <p:nvPr/>
        </p:nvCxnSpPr>
        <p:spPr>
          <a:xfrm>
            <a:off x="7849496" y="1425700"/>
            <a:ext cx="167700" cy="0"/>
          </a:xfrm>
          <a:prstGeom prst="straightConnector1">
            <a:avLst/>
          </a:prstGeom>
          <a:noFill/>
          <a:ln cap="flat" cmpd="sng" w="9525">
            <a:solidFill>
              <a:schemeClr val="dk2"/>
            </a:solidFill>
            <a:prstDash val="dot"/>
            <a:round/>
            <a:headEnd len="med" w="med" type="none"/>
            <a:tailEnd len="med" w="med" type="none"/>
          </a:ln>
        </p:spPr>
      </p:cxnSp>
      <p:cxnSp>
        <p:nvCxnSpPr>
          <p:cNvPr id="240" name="Google Shape;240;p24"/>
          <p:cNvCxnSpPr>
            <a:stCxn id="230" idx="2"/>
            <a:endCxn id="228" idx="2"/>
          </p:cNvCxnSpPr>
          <p:nvPr/>
        </p:nvCxnSpPr>
        <p:spPr>
          <a:xfrm rot="5400000">
            <a:off x="4073489" y="529300"/>
            <a:ext cx="600" cy="2251200"/>
          </a:xfrm>
          <a:prstGeom prst="bentConnector3">
            <a:avLst>
              <a:gd fmla="val 39687500" name="adj1"/>
            </a:avLst>
          </a:prstGeom>
          <a:noFill/>
          <a:ln cap="flat" cmpd="sng" w="9525">
            <a:solidFill>
              <a:schemeClr val="dk2"/>
            </a:solidFill>
            <a:prstDash val="dash"/>
            <a:round/>
            <a:headEnd len="med" w="med" type="none"/>
            <a:tailEnd len="med" w="med" type="none"/>
          </a:ln>
        </p:spPr>
      </p:cxnSp>
      <p:cxnSp>
        <p:nvCxnSpPr>
          <p:cNvPr id="241" name="Google Shape;241;p24"/>
          <p:cNvCxnSpPr>
            <a:stCxn id="229" idx="2"/>
            <a:endCxn id="231" idx="2"/>
          </p:cNvCxnSpPr>
          <p:nvPr/>
        </p:nvCxnSpPr>
        <p:spPr>
          <a:xfrm flipH="1" rot="-5400000">
            <a:off x="5045948" y="531700"/>
            <a:ext cx="600" cy="2246400"/>
          </a:xfrm>
          <a:prstGeom prst="bentConnector3">
            <a:avLst>
              <a:gd fmla="val 74441667" name="adj1"/>
            </a:avLst>
          </a:prstGeom>
          <a:noFill/>
          <a:ln cap="flat" cmpd="sng" w="9525">
            <a:solidFill>
              <a:schemeClr val="dk2"/>
            </a:solidFill>
            <a:prstDash val="dash"/>
            <a:round/>
            <a:headEnd len="med" w="med" type="none"/>
            <a:tailEnd len="med" w="med" type="none"/>
          </a:ln>
        </p:spPr>
      </p:cxnSp>
      <p:cxnSp>
        <p:nvCxnSpPr>
          <p:cNvPr id="242" name="Google Shape;242;p24"/>
          <p:cNvCxnSpPr>
            <a:stCxn id="232" idx="2"/>
            <a:endCxn id="225" idx="2"/>
          </p:cNvCxnSpPr>
          <p:nvPr/>
        </p:nvCxnSpPr>
        <p:spPr>
          <a:xfrm rot="5400000">
            <a:off x="4073546" y="-1721750"/>
            <a:ext cx="600" cy="6753300"/>
          </a:xfrm>
          <a:prstGeom prst="bentConnector3">
            <a:avLst>
              <a:gd fmla="val 104895833" name="adj1"/>
            </a:avLst>
          </a:prstGeom>
          <a:noFill/>
          <a:ln cap="flat" cmpd="sng" w="9525">
            <a:solidFill>
              <a:schemeClr val="dk2"/>
            </a:solidFill>
            <a:prstDash val="dash"/>
            <a:round/>
            <a:headEnd len="med" w="med" type="none"/>
            <a:tailEnd len="med" w="med" type="none"/>
          </a:ln>
        </p:spPr>
      </p:cxnSp>
      <p:cxnSp>
        <p:nvCxnSpPr>
          <p:cNvPr id="243" name="Google Shape;243;p24"/>
          <p:cNvCxnSpPr>
            <a:stCxn id="233" idx="2"/>
            <a:endCxn id="227" idx="2"/>
          </p:cNvCxnSpPr>
          <p:nvPr/>
        </p:nvCxnSpPr>
        <p:spPr>
          <a:xfrm rot="5400000">
            <a:off x="5046050" y="-1714850"/>
            <a:ext cx="600" cy="6739500"/>
          </a:xfrm>
          <a:prstGeom prst="bentConnector3">
            <a:avLst>
              <a:gd fmla="val 135345833" name="adj1"/>
            </a:avLst>
          </a:prstGeom>
          <a:noFill/>
          <a:ln cap="flat" cmpd="sng" w="9525">
            <a:solidFill>
              <a:schemeClr val="dk2"/>
            </a:solidFill>
            <a:prstDash val="dash"/>
            <a:round/>
            <a:headEnd len="med" w="med" type="none"/>
            <a:tailEnd len="med" w="med" type="none"/>
          </a:ln>
        </p:spPr>
      </p:cxnSp>
      <p:sp>
        <p:nvSpPr>
          <p:cNvPr id="244" name="Google Shape;244;p24"/>
          <p:cNvSpPr txBox="1"/>
          <p:nvPr/>
        </p:nvSpPr>
        <p:spPr>
          <a:xfrm>
            <a:off x="5371600" y="666925"/>
            <a:ext cx="7980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95959"/>
                </a:solidFill>
              </a:rPr>
              <a:t>Step 1</a:t>
            </a:r>
            <a:endParaRPr sz="900">
              <a:solidFill>
                <a:srgbClr val="595959"/>
              </a:solidFill>
            </a:endParaRPr>
          </a:p>
        </p:txBody>
      </p:sp>
      <p:sp>
        <p:nvSpPr>
          <p:cNvPr id="245" name="Google Shape;245;p24"/>
          <p:cNvSpPr txBox="1"/>
          <p:nvPr/>
        </p:nvSpPr>
        <p:spPr>
          <a:xfrm>
            <a:off x="7488675" y="666925"/>
            <a:ext cx="9702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95959"/>
                </a:solidFill>
              </a:rPr>
              <a:t>Step 2 - Step 1</a:t>
            </a:r>
            <a:endParaRPr sz="900">
              <a:solidFill>
                <a:srgbClr val="595959"/>
              </a:solidFill>
            </a:endParaRPr>
          </a:p>
        </p:txBody>
      </p:sp>
      <p:sp>
        <p:nvSpPr>
          <p:cNvPr id="246" name="Google Shape;246;p24"/>
          <p:cNvSpPr txBox="1"/>
          <p:nvPr/>
        </p:nvSpPr>
        <p:spPr>
          <a:xfrm>
            <a:off x="4242288" y="1612113"/>
            <a:ext cx="633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rgbClr val="595959"/>
                </a:solidFill>
              </a:rPr>
              <a:t>Step 1</a:t>
            </a:r>
            <a:endParaRPr sz="900">
              <a:solidFill>
                <a:srgbClr val="595959"/>
              </a:solidFill>
            </a:endParaRPr>
          </a:p>
        </p:txBody>
      </p:sp>
      <p:sp>
        <p:nvSpPr>
          <p:cNvPr id="247" name="Google Shape;247;p24"/>
          <p:cNvSpPr txBox="1"/>
          <p:nvPr/>
        </p:nvSpPr>
        <p:spPr>
          <a:xfrm>
            <a:off x="5271738" y="1807725"/>
            <a:ext cx="633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95959"/>
                </a:solidFill>
              </a:rPr>
              <a:t>Step 1</a:t>
            </a:r>
            <a:endParaRPr sz="900">
              <a:solidFill>
                <a:srgbClr val="595959"/>
              </a:solidFill>
            </a:endParaRPr>
          </a:p>
        </p:txBody>
      </p:sp>
      <p:sp>
        <p:nvSpPr>
          <p:cNvPr id="248" name="Google Shape;248;p24"/>
          <p:cNvSpPr txBox="1"/>
          <p:nvPr/>
        </p:nvSpPr>
        <p:spPr>
          <a:xfrm>
            <a:off x="2993988" y="1999113"/>
            <a:ext cx="633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95959"/>
                </a:solidFill>
              </a:rPr>
              <a:t>Step 2</a:t>
            </a:r>
            <a:endParaRPr sz="900">
              <a:solidFill>
                <a:srgbClr val="595959"/>
              </a:solidFill>
            </a:endParaRPr>
          </a:p>
        </p:txBody>
      </p:sp>
      <p:sp>
        <p:nvSpPr>
          <p:cNvPr id="249" name="Google Shape;249;p24"/>
          <p:cNvSpPr txBox="1"/>
          <p:nvPr/>
        </p:nvSpPr>
        <p:spPr>
          <a:xfrm>
            <a:off x="3347288" y="2202938"/>
            <a:ext cx="633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595959"/>
                </a:solidFill>
              </a:rPr>
              <a:t>Step 2</a:t>
            </a:r>
            <a:endParaRPr sz="900">
              <a:solidFill>
                <a:srgbClr val="595959"/>
              </a:solidFill>
            </a:endParaRPr>
          </a:p>
        </p:txBody>
      </p:sp>
      <p:sp>
        <p:nvSpPr>
          <p:cNvPr id="250" name="Google Shape;250;p24"/>
          <p:cNvSpPr/>
          <p:nvPr/>
        </p:nvSpPr>
        <p:spPr>
          <a:xfrm>
            <a:off x="324450" y="2741175"/>
            <a:ext cx="5047200" cy="1781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u="sng"/>
              <a:t>Example: </a:t>
            </a:r>
            <a:endParaRPr b="1" sz="1100" u="sng"/>
          </a:p>
          <a:p>
            <a:pPr indent="0" lvl="0" marL="0" rtl="0" algn="l">
              <a:spcBef>
                <a:spcPts val="0"/>
              </a:spcBef>
              <a:spcAft>
                <a:spcPts val="0"/>
              </a:spcAft>
              <a:buNone/>
            </a:pPr>
            <a:r>
              <a:rPr lang="en" sz="1100"/>
              <a:t>If we consider stps of 14 and 28</a:t>
            </a:r>
            <a:endParaRPr sz="1100"/>
          </a:p>
          <a:p>
            <a:pPr indent="0" lvl="0" marL="0" rtl="0" algn="l">
              <a:spcBef>
                <a:spcPts val="0"/>
              </a:spcBef>
              <a:spcAft>
                <a:spcPts val="0"/>
              </a:spcAft>
              <a:buNone/>
            </a:pPr>
            <a:r>
              <a:rPr b="1" lang="en" sz="1100"/>
              <a:t>Iteration 1:</a:t>
            </a:r>
            <a:endParaRPr b="1" sz="1100"/>
          </a:p>
          <a:p>
            <a:pPr indent="0" lvl="0" marL="0" rtl="0" algn="l">
              <a:spcBef>
                <a:spcPts val="0"/>
              </a:spcBef>
              <a:spcAft>
                <a:spcPts val="0"/>
              </a:spcAft>
              <a:buNone/>
            </a:pPr>
            <a:r>
              <a:rPr i="1" lang="en" sz="1100"/>
              <a:t>S</a:t>
            </a:r>
            <a:r>
              <a:rPr i="1" lang="en" sz="1100"/>
              <a:t>tep 1</a:t>
            </a:r>
            <a:r>
              <a:rPr i="1" lang="en" sz="1100"/>
              <a:t> = 14</a:t>
            </a:r>
            <a:endParaRPr i="1" sz="1100"/>
          </a:p>
          <a:p>
            <a:pPr indent="0" lvl="0" marL="0" rtl="0" algn="l">
              <a:spcBef>
                <a:spcPts val="0"/>
              </a:spcBef>
              <a:spcAft>
                <a:spcPts val="0"/>
              </a:spcAft>
              <a:buNone/>
            </a:pPr>
            <a:r>
              <a:rPr lang="en" sz="1100"/>
              <a:t>For 14 days predictions will refer back to T-14 days.</a:t>
            </a:r>
            <a:endParaRPr sz="1100"/>
          </a:p>
          <a:p>
            <a:pPr indent="0" lvl="0" marL="0" rtl="0" algn="l">
              <a:spcBef>
                <a:spcPts val="0"/>
              </a:spcBef>
              <a:spcAft>
                <a:spcPts val="0"/>
              </a:spcAft>
              <a:buNone/>
            </a:pPr>
            <a:r>
              <a:rPr b="1" lang="en" sz="1100"/>
              <a:t>Iteration 2:</a:t>
            </a:r>
            <a:endParaRPr b="1" sz="1100"/>
          </a:p>
          <a:p>
            <a:pPr indent="0" lvl="0" marL="0" rtl="0" algn="l">
              <a:spcBef>
                <a:spcPts val="0"/>
              </a:spcBef>
              <a:spcAft>
                <a:spcPts val="0"/>
              </a:spcAft>
              <a:buClr>
                <a:schemeClr val="dk1"/>
              </a:buClr>
              <a:buSzPts val="1100"/>
              <a:buFont typeface="Arial"/>
              <a:buNone/>
            </a:pPr>
            <a:r>
              <a:rPr i="1" lang="en" sz="1100">
                <a:solidFill>
                  <a:schemeClr val="dk1"/>
                </a:solidFill>
              </a:rPr>
              <a:t>Step 2</a:t>
            </a:r>
            <a:r>
              <a:rPr i="1" lang="en" sz="1100">
                <a:solidFill>
                  <a:schemeClr val="dk1"/>
                </a:solidFill>
              </a:rPr>
              <a:t>= 28</a:t>
            </a:r>
            <a:endParaRPr b="1" sz="1100"/>
          </a:p>
          <a:p>
            <a:pPr indent="0" lvl="0" marL="0" rtl="0" algn="l">
              <a:spcBef>
                <a:spcPts val="0"/>
              </a:spcBef>
              <a:spcAft>
                <a:spcPts val="0"/>
              </a:spcAft>
              <a:buNone/>
            </a:pPr>
            <a:r>
              <a:rPr lang="en" sz="1100"/>
              <a:t>For next 14 predictions (which is 28-14), my prediction steps increases from 2</a:t>
            </a:r>
            <a:endParaRPr sz="1100"/>
          </a:p>
          <a:p>
            <a:pPr indent="0" lvl="0" marL="0" rtl="0" algn="l">
              <a:spcBef>
                <a:spcPts val="0"/>
              </a:spcBef>
              <a:spcAft>
                <a:spcPts val="0"/>
              </a:spcAft>
              <a:buNone/>
            </a:pPr>
            <a:r>
              <a:rPr lang="en" sz="1100"/>
              <a:t>Model will refer back to T-28 days.</a:t>
            </a:r>
            <a:endParaRPr sz="1100"/>
          </a:p>
          <a:p>
            <a:pPr indent="0" lvl="0" marL="0" rtl="0" algn="l">
              <a:spcBef>
                <a:spcPts val="0"/>
              </a:spcBef>
              <a:spcAft>
                <a:spcPts val="0"/>
              </a:spcAft>
              <a:buNone/>
            </a:pPr>
            <a:r>
              <a:t/>
            </a:r>
            <a:endParaRPr sz="1100"/>
          </a:p>
        </p:txBody>
      </p:sp>
      <p:sp>
        <p:nvSpPr>
          <p:cNvPr id="251" name="Google Shape;251;p24"/>
          <p:cNvSpPr txBox="1"/>
          <p:nvPr>
            <p:ph idx="4294967295" type="title"/>
          </p:nvPr>
        </p:nvSpPr>
        <p:spPr>
          <a:xfrm>
            <a:off x="457200" y="41529"/>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Modeling</a:t>
            </a:r>
            <a:endParaRPr sz="2900"/>
          </a:p>
        </p:txBody>
      </p:sp>
      <p:sp>
        <p:nvSpPr>
          <p:cNvPr id="252" name="Google Shape;252;p24"/>
          <p:cNvSpPr/>
          <p:nvPr/>
        </p:nvSpPr>
        <p:spPr>
          <a:xfrm>
            <a:off x="5770575" y="2741175"/>
            <a:ext cx="3191700" cy="1781100"/>
          </a:xfrm>
          <a:prstGeom prst="rect">
            <a:avLst/>
          </a:prstGeom>
          <a:solidFill>
            <a:srgbClr val="7A00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rPr>
              <a:t>Leveraged models -</a:t>
            </a:r>
            <a:endParaRPr b="1" sz="1300">
              <a:solidFill>
                <a:schemeClr val="lt1"/>
              </a:solidFill>
            </a:endParaRPr>
          </a:p>
          <a:p>
            <a:pPr indent="0" lvl="0" marL="0" rtl="0" algn="ctr">
              <a:spcBef>
                <a:spcPts val="0"/>
              </a:spcBef>
              <a:spcAft>
                <a:spcPts val="0"/>
              </a:spcAft>
              <a:buNone/>
            </a:pPr>
            <a:r>
              <a:t/>
            </a:r>
            <a:endParaRPr b="1" sz="1300">
              <a:solidFill>
                <a:schemeClr val="lt1"/>
              </a:solidFill>
            </a:endParaRPr>
          </a:p>
          <a:p>
            <a:pPr indent="-311150" lvl="0" marL="457200" rtl="0" algn="l">
              <a:spcBef>
                <a:spcPts val="0"/>
              </a:spcBef>
              <a:spcAft>
                <a:spcPts val="0"/>
              </a:spcAft>
              <a:buClr>
                <a:schemeClr val="lt1"/>
              </a:buClr>
              <a:buSzPts val="1300"/>
              <a:buAutoNum type="arabicPeriod"/>
            </a:pPr>
            <a:r>
              <a:rPr lang="en" sz="1300">
                <a:solidFill>
                  <a:schemeClr val="lt1"/>
                </a:solidFill>
              </a:rPr>
              <a:t>Light GBM</a:t>
            </a:r>
            <a:endParaRPr sz="1300">
              <a:solidFill>
                <a:schemeClr val="lt1"/>
              </a:solidFill>
            </a:endParaRPr>
          </a:p>
          <a:p>
            <a:pPr indent="-311150" lvl="0" marL="457200" rtl="0" algn="l">
              <a:spcBef>
                <a:spcPts val="0"/>
              </a:spcBef>
              <a:spcAft>
                <a:spcPts val="0"/>
              </a:spcAft>
              <a:buClr>
                <a:schemeClr val="lt1"/>
              </a:buClr>
              <a:buSzPts val="1300"/>
              <a:buAutoNum type="arabicPeriod"/>
            </a:pPr>
            <a:r>
              <a:rPr lang="en" sz="1300">
                <a:solidFill>
                  <a:schemeClr val="lt1"/>
                </a:solidFill>
              </a:rPr>
              <a:t>XGBoost</a:t>
            </a:r>
            <a:endParaRPr sz="1300">
              <a:solidFill>
                <a:schemeClr val="lt1"/>
              </a:solidFill>
            </a:endParaRPr>
          </a:p>
          <a:p>
            <a:pPr indent="-311150" lvl="0" marL="457200" rtl="0" algn="l">
              <a:spcBef>
                <a:spcPts val="0"/>
              </a:spcBef>
              <a:spcAft>
                <a:spcPts val="0"/>
              </a:spcAft>
              <a:buClr>
                <a:schemeClr val="lt1"/>
              </a:buClr>
              <a:buSzPts val="1300"/>
              <a:buAutoNum type="arabicPeriod"/>
            </a:pPr>
            <a:r>
              <a:rPr lang="en" sz="1300">
                <a:solidFill>
                  <a:schemeClr val="lt1"/>
                </a:solidFill>
              </a:rPr>
              <a:t>Neural Network Model</a:t>
            </a:r>
            <a:endParaRPr sz="1300">
              <a:solidFill>
                <a:schemeClr val="lt1"/>
              </a:solidFill>
            </a:endParaRPr>
          </a:p>
          <a:p>
            <a:pPr indent="-311150" lvl="0" marL="457200" rtl="0" algn="l">
              <a:spcBef>
                <a:spcPts val="0"/>
              </a:spcBef>
              <a:spcAft>
                <a:spcPts val="0"/>
              </a:spcAft>
              <a:buClr>
                <a:schemeClr val="lt1"/>
              </a:buClr>
              <a:buSzPts val="1300"/>
              <a:buAutoNum type="arabicPeriod"/>
            </a:pPr>
            <a:r>
              <a:rPr lang="en" sz="1300">
                <a:solidFill>
                  <a:schemeClr val="lt1"/>
                </a:solidFill>
              </a:rPr>
              <a:t>Ensemble model of these 3 models</a:t>
            </a:r>
            <a:endParaRPr sz="1300">
              <a:solidFill>
                <a:schemeClr val="lt1"/>
              </a:solidFill>
            </a:endParaRPr>
          </a:p>
        </p:txBody>
      </p:sp>
      <p:sp>
        <p:nvSpPr>
          <p:cNvPr id="253" name="Google Shape;253;p24"/>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idx="4294967295" type="title"/>
          </p:nvPr>
        </p:nvSpPr>
        <p:spPr>
          <a:xfrm>
            <a:off x="457200" y="205979"/>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Model Implementation</a:t>
            </a:r>
            <a:endParaRPr sz="2900"/>
          </a:p>
        </p:txBody>
      </p:sp>
      <p:sp>
        <p:nvSpPr>
          <p:cNvPr id="259" name="Google Shape;259;p25"/>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
        <p:nvSpPr>
          <p:cNvPr id="260" name="Google Shape;260;p25"/>
          <p:cNvSpPr txBox="1"/>
          <p:nvPr/>
        </p:nvSpPr>
        <p:spPr>
          <a:xfrm>
            <a:off x="532700" y="1063375"/>
            <a:ext cx="8055600" cy="2685900"/>
          </a:xfrm>
          <a:prstGeom prst="rect">
            <a:avLst/>
          </a:prstGeom>
          <a:noFill/>
          <a:ln>
            <a:noFill/>
          </a:ln>
        </p:spPr>
        <p:txBody>
          <a:bodyPr anchorCtr="0" anchor="t" bIns="91425" lIns="91425" spcFirstLastPara="1" rIns="91425" wrap="square" tIns="91425">
            <a:spAutoFit/>
          </a:bodyPr>
          <a:lstStyle/>
          <a:p>
            <a:pPr indent="-307975" lvl="0" marL="457200" rtl="0" algn="l">
              <a:lnSpc>
                <a:spcPct val="150000"/>
              </a:lnSpc>
              <a:spcBef>
                <a:spcPts val="0"/>
              </a:spcBef>
              <a:spcAft>
                <a:spcPts val="0"/>
              </a:spcAft>
              <a:buClr>
                <a:schemeClr val="dk1"/>
              </a:buClr>
              <a:buSzPts val="1250"/>
              <a:buChar char="❏"/>
            </a:pPr>
            <a:r>
              <a:rPr lang="en" sz="1250">
                <a:solidFill>
                  <a:schemeClr val="dk1"/>
                </a:solidFill>
              </a:rPr>
              <a:t>Then we run prediction model where we first loop over store and department to train the model (slow) , next over store and category (will be quicker) and take average of both these methods to arrive at final submission.</a:t>
            </a:r>
            <a:endParaRPr sz="1250">
              <a:solidFill>
                <a:schemeClr val="dk1"/>
              </a:solidFill>
            </a:endParaRPr>
          </a:p>
          <a:p>
            <a:pPr indent="-307975" lvl="0" marL="457200" rtl="0" algn="l">
              <a:lnSpc>
                <a:spcPct val="150000"/>
              </a:lnSpc>
              <a:spcBef>
                <a:spcPts val="0"/>
              </a:spcBef>
              <a:spcAft>
                <a:spcPts val="0"/>
              </a:spcAft>
              <a:buClr>
                <a:schemeClr val="dk1"/>
              </a:buClr>
              <a:buSzPts val="1250"/>
              <a:buChar char="❏"/>
            </a:pPr>
            <a:r>
              <a:rPr lang="en" sz="1250">
                <a:solidFill>
                  <a:schemeClr val="dk1"/>
                </a:solidFill>
              </a:rPr>
              <a:t>After features and methods were finalized, we decided to explore various regression algorithms.</a:t>
            </a:r>
            <a:endParaRPr sz="1250">
              <a:solidFill>
                <a:schemeClr val="dk1"/>
              </a:solidFill>
            </a:endParaRPr>
          </a:p>
          <a:p>
            <a:pPr indent="-307975" lvl="0" marL="457200" rtl="0" algn="l">
              <a:lnSpc>
                <a:spcPct val="150000"/>
              </a:lnSpc>
              <a:spcBef>
                <a:spcPts val="0"/>
              </a:spcBef>
              <a:spcAft>
                <a:spcPts val="0"/>
              </a:spcAft>
              <a:buClr>
                <a:schemeClr val="dk1"/>
              </a:buClr>
              <a:buSzPts val="1250"/>
              <a:buChar char="❏"/>
            </a:pPr>
            <a:r>
              <a:rPr lang="en" sz="1250">
                <a:solidFill>
                  <a:schemeClr val="dk1"/>
                </a:solidFill>
              </a:rPr>
              <a:t>For the purpose of this project we have chosen , LightGBM, XgBoost, Neural </a:t>
            </a:r>
            <a:r>
              <a:rPr lang="en" sz="1250">
                <a:solidFill>
                  <a:schemeClr val="dk1"/>
                </a:solidFill>
              </a:rPr>
              <a:t>network, stacked model of lightgbm, xgboost, Neural Network regression models. </a:t>
            </a:r>
            <a:endParaRPr sz="1250">
              <a:solidFill>
                <a:schemeClr val="dk1"/>
              </a:solidFill>
            </a:endParaRPr>
          </a:p>
          <a:p>
            <a:pPr indent="-307975" lvl="0" marL="457200" rtl="0" algn="l">
              <a:lnSpc>
                <a:spcPct val="150000"/>
              </a:lnSpc>
              <a:spcBef>
                <a:spcPts val="0"/>
              </a:spcBef>
              <a:spcAft>
                <a:spcPts val="0"/>
              </a:spcAft>
              <a:buClr>
                <a:schemeClr val="dk1"/>
              </a:buClr>
              <a:buSzPts val="1250"/>
              <a:buChar char="❏"/>
            </a:pPr>
            <a:r>
              <a:rPr lang="en" sz="1250">
                <a:solidFill>
                  <a:schemeClr val="dk1"/>
                </a:solidFill>
              </a:rPr>
              <a:t>From the kaggle scores we found Light GBM was performing better than other models.</a:t>
            </a:r>
            <a:endParaRPr sz="1250">
              <a:solidFill>
                <a:schemeClr val="dk1"/>
              </a:solidFill>
            </a:endParaRPr>
          </a:p>
          <a:p>
            <a:pPr indent="-307975" lvl="0" marL="457200" rtl="0" algn="l">
              <a:lnSpc>
                <a:spcPct val="150000"/>
              </a:lnSpc>
              <a:spcBef>
                <a:spcPts val="0"/>
              </a:spcBef>
              <a:spcAft>
                <a:spcPts val="0"/>
              </a:spcAft>
              <a:buClr>
                <a:schemeClr val="dk1"/>
              </a:buClr>
              <a:buSzPts val="1250"/>
              <a:buChar char="❏"/>
            </a:pPr>
            <a:r>
              <a:rPr lang="en" sz="1250">
                <a:solidFill>
                  <a:schemeClr val="dk1"/>
                </a:solidFill>
              </a:rPr>
              <a:t>Hence, we chose to modify the prediction step size from [14, 28] to aggressive range of  [7, 14, 21, 28] (compromising the speed ) and again ran Light GBM and got the best kept score.</a:t>
            </a:r>
            <a:endParaRPr sz="26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idx="4294967295" type="title"/>
          </p:nvPr>
        </p:nvSpPr>
        <p:spPr>
          <a:xfrm>
            <a:off x="457200" y="205979"/>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Result Interpretation</a:t>
            </a:r>
            <a:endParaRPr sz="2900"/>
          </a:p>
        </p:txBody>
      </p:sp>
      <p:sp>
        <p:nvSpPr>
          <p:cNvPr id="266" name="Google Shape;266;p26"/>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pic>
        <p:nvPicPr>
          <p:cNvPr id="267" name="Google Shape;267;p26"/>
          <p:cNvPicPr preferRelativeResize="0"/>
          <p:nvPr/>
        </p:nvPicPr>
        <p:blipFill>
          <a:blip r:embed="rId3">
            <a:alphaModFix/>
          </a:blip>
          <a:stretch>
            <a:fillRect/>
          </a:stretch>
        </p:blipFill>
        <p:spPr>
          <a:xfrm>
            <a:off x="152400" y="1105088"/>
            <a:ext cx="8839202" cy="29333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pic>
        <p:nvPicPr>
          <p:cNvPr id="273" name="Google Shape;273;p27"/>
          <p:cNvPicPr preferRelativeResize="0"/>
          <p:nvPr/>
        </p:nvPicPr>
        <p:blipFill>
          <a:blip r:embed="rId3">
            <a:alphaModFix/>
          </a:blip>
          <a:stretch>
            <a:fillRect/>
          </a:stretch>
        </p:blipFill>
        <p:spPr>
          <a:xfrm>
            <a:off x="930825" y="181950"/>
            <a:ext cx="7403930" cy="4537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idx="4294967295" type="title"/>
          </p:nvPr>
        </p:nvSpPr>
        <p:spPr>
          <a:xfrm>
            <a:off x="457200" y="205979"/>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Findings from prediction result</a:t>
            </a:r>
            <a:endParaRPr sz="2900"/>
          </a:p>
        </p:txBody>
      </p:sp>
      <p:sp>
        <p:nvSpPr>
          <p:cNvPr id="279" name="Google Shape;279;p28"/>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pic>
        <p:nvPicPr>
          <p:cNvPr id="280" name="Google Shape;280;p28"/>
          <p:cNvPicPr preferRelativeResize="0"/>
          <p:nvPr/>
        </p:nvPicPr>
        <p:blipFill>
          <a:blip r:embed="rId3">
            <a:alphaModFix/>
          </a:blip>
          <a:stretch>
            <a:fillRect/>
          </a:stretch>
        </p:blipFill>
        <p:spPr>
          <a:xfrm>
            <a:off x="3681775" y="1656675"/>
            <a:ext cx="5005025" cy="2591900"/>
          </a:xfrm>
          <a:prstGeom prst="rect">
            <a:avLst/>
          </a:prstGeom>
          <a:noFill/>
          <a:ln>
            <a:noFill/>
          </a:ln>
        </p:spPr>
      </p:pic>
      <p:sp>
        <p:nvSpPr>
          <p:cNvPr id="281" name="Google Shape;281;p28"/>
          <p:cNvSpPr txBox="1"/>
          <p:nvPr>
            <p:ph idx="4294967295" type="body"/>
          </p:nvPr>
        </p:nvSpPr>
        <p:spPr>
          <a:xfrm>
            <a:off x="457200" y="2110000"/>
            <a:ext cx="2940600" cy="1172400"/>
          </a:xfrm>
          <a:prstGeom prst="rect">
            <a:avLst/>
          </a:prstGeom>
          <a:ln cap="flat" cmpd="sng" w="9525">
            <a:solidFill>
              <a:srgbClr val="7A0019"/>
            </a:solidFill>
            <a:prstDash val="solid"/>
            <a:round/>
            <a:headEnd len="sm" w="sm" type="none"/>
            <a:tailEnd len="sm" w="sm" type="none"/>
          </a:ln>
        </p:spPr>
        <p:txBody>
          <a:bodyPr anchorCtr="0" anchor="t" bIns="34275" lIns="68575" spcFirstLastPara="1" rIns="68575" wrap="square" tIns="34275">
            <a:noAutofit/>
          </a:bodyPr>
          <a:lstStyle/>
          <a:p>
            <a:pPr indent="-330200" lvl="0" marL="457200" rtl="0" algn="l">
              <a:spcBef>
                <a:spcPts val="480"/>
              </a:spcBef>
              <a:spcAft>
                <a:spcPts val="0"/>
              </a:spcAft>
              <a:buSzPts val="1600"/>
              <a:buChar char="•"/>
            </a:pPr>
            <a:r>
              <a:rPr lang="en" sz="1600"/>
              <a:t>In terms of average sales</a:t>
            </a:r>
            <a:endParaRPr sz="1600"/>
          </a:p>
          <a:p>
            <a:pPr indent="-330200" lvl="0" marL="457200" rtl="0" algn="l">
              <a:spcBef>
                <a:spcPts val="0"/>
              </a:spcBef>
              <a:spcAft>
                <a:spcPts val="0"/>
              </a:spcAft>
              <a:buSzPts val="1600"/>
              <a:buChar char="•"/>
            </a:pPr>
            <a:r>
              <a:rPr lang="en" sz="1600"/>
              <a:t>Sales will be highest in California and lowest in Wisconsin</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idx="4294967295" type="title"/>
          </p:nvPr>
        </p:nvSpPr>
        <p:spPr>
          <a:xfrm>
            <a:off x="457200" y="205979"/>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Findings from prediction result</a:t>
            </a:r>
            <a:endParaRPr sz="2900"/>
          </a:p>
        </p:txBody>
      </p:sp>
      <p:sp>
        <p:nvSpPr>
          <p:cNvPr id="287" name="Google Shape;287;p29"/>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pic>
        <p:nvPicPr>
          <p:cNvPr id="288" name="Google Shape;288;p29"/>
          <p:cNvPicPr preferRelativeResize="0"/>
          <p:nvPr/>
        </p:nvPicPr>
        <p:blipFill>
          <a:blip r:embed="rId3">
            <a:alphaModFix/>
          </a:blip>
          <a:stretch>
            <a:fillRect/>
          </a:stretch>
        </p:blipFill>
        <p:spPr>
          <a:xfrm>
            <a:off x="3673225" y="1625790"/>
            <a:ext cx="5013576" cy="2653675"/>
          </a:xfrm>
          <a:prstGeom prst="rect">
            <a:avLst/>
          </a:prstGeom>
          <a:noFill/>
          <a:ln>
            <a:noFill/>
          </a:ln>
        </p:spPr>
      </p:pic>
      <p:sp>
        <p:nvSpPr>
          <p:cNvPr id="289" name="Google Shape;289;p29"/>
          <p:cNvSpPr txBox="1"/>
          <p:nvPr>
            <p:ph idx="4294967295" type="body"/>
          </p:nvPr>
        </p:nvSpPr>
        <p:spPr>
          <a:xfrm>
            <a:off x="457200" y="2110000"/>
            <a:ext cx="2940600" cy="1566600"/>
          </a:xfrm>
          <a:prstGeom prst="rect">
            <a:avLst/>
          </a:prstGeom>
          <a:ln cap="flat" cmpd="sng" w="9525">
            <a:solidFill>
              <a:srgbClr val="7A0019"/>
            </a:solidFill>
            <a:prstDash val="solid"/>
            <a:round/>
            <a:headEnd len="sm" w="sm" type="none"/>
            <a:tailEnd len="sm" w="sm" type="none"/>
          </a:ln>
        </p:spPr>
        <p:txBody>
          <a:bodyPr anchorCtr="0" anchor="t" bIns="34275" lIns="68575" spcFirstLastPara="1" rIns="68575" wrap="square" tIns="34275">
            <a:noAutofit/>
          </a:bodyPr>
          <a:lstStyle/>
          <a:p>
            <a:pPr indent="-330200" lvl="0" marL="457200" rtl="0" algn="l">
              <a:spcBef>
                <a:spcPts val="480"/>
              </a:spcBef>
              <a:spcAft>
                <a:spcPts val="0"/>
              </a:spcAft>
              <a:buSzPts val="1600"/>
              <a:buChar char="•"/>
            </a:pPr>
            <a:r>
              <a:rPr lang="en" sz="1600"/>
              <a:t>In terms of total sales</a:t>
            </a:r>
            <a:endParaRPr sz="1600"/>
          </a:p>
          <a:p>
            <a:pPr indent="-330200" lvl="0" marL="457200" rtl="0" algn="l">
              <a:spcBef>
                <a:spcPts val="0"/>
              </a:spcBef>
              <a:spcAft>
                <a:spcPts val="0"/>
              </a:spcAft>
              <a:buSzPts val="1600"/>
              <a:buChar char="•"/>
            </a:pPr>
            <a:r>
              <a:rPr lang="en" sz="1600"/>
              <a:t>Sales will be highest in Foods and lowest in Hobbies</a:t>
            </a:r>
            <a:endParaRPr sz="1600"/>
          </a:p>
          <a:p>
            <a:pPr indent="-330200" lvl="0" marL="457200" rtl="0" algn="l">
              <a:spcBef>
                <a:spcPts val="0"/>
              </a:spcBef>
              <a:spcAft>
                <a:spcPts val="0"/>
              </a:spcAft>
              <a:buSzPts val="1600"/>
              <a:buChar char="•"/>
            </a:pPr>
            <a:r>
              <a:rPr lang="en" sz="1600"/>
              <a:t>Wisconsin has high food sales, low hobby sales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Thank You!</a:t>
            </a:r>
            <a:endParaRPr/>
          </a:p>
        </p:txBody>
      </p:sp>
      <p:sp>
        <p:nvSpPr>
          <p:cNvPr id="295" name="Google Shape;295;p30"/>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5"/>
          <p:cNvSpPr txBox="1"/>
          <p:nvPr>
            <p:ph type="title"/>
          </p:nvPr>
        </p:nvSpPr>
        <p:spPr>
          <a:xfrm>
            <a:off x="457200" y="205979"/>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Prediction can bring business value to Walmart</a:t>
            </a:r>
            <a:endParaRPr sz="2900"/>
          </a:p>
        </p:txBody>
      </p:sp>
      <p:sp>
        <p:nvSpPr>
          <p:cNvPr id="63" name="Google Shape;63;p15"/>
          <p:cNvSpPr txBox="1"/>
          <p:nvPr>
            <p:ph idx="1" type="body"/>
          </p:nvPr>
        </p:nvSpPr>
        <p:spPr>
          <a:xfrm>
            <a:off x="457200" y="1151338"/>
            <a:ext cx="4040100" cy="479700"/>
          </a:xfrm>
          <a:prstGeom prst="rect">
            <a:avLst/>
          </a:prstGeom>
        </p:spPr>
        <p:txBody>
          <a:bodyPr anchorCtr="0" anchor="b" bIns="34275" lIns="68575" spcFirstLastPara="1" rIns="68575" wrap="square" tIns="34275">
            <a:noAutofit/>
          </a:bodyPr>
          <a:lstStyle/>
          <a:p>
            <a:pPr indent="0" lvl="0" marL="0" rtl="0" algn="l">
              <a:spcBef>
                <a:spcPts val="360"/>
              </a:spcBef>
              <a:spcAft>
                <a:spcPts val="0"/>
              </a:spcAft>
              <a:buNone/>
            </a:pPr>
            <a:r>
              <a:rPr lang="en"/>
              <a:t>Walmart’s challenge in forecasting</a:t>
            </a:r>
            <a:endParaRPr/>
          </a:p>
        </p:txBody>
      </p:sp>
      <p:sp>
        <p:nvSpPr>
          <p:cNvPr id="64" name="Google Shape;64;p15"/>
          <p:cNvSpPr txBox="1"/>
          <p:nvPr>
            <p:ph idx="2" type="body"/>
          </p:nvPr>
        </p:nvSpPr>
        <p:spPr>
          <a:xfrm>
            <a:off x="457375" y="1844925"/>
            <a:ext cx="4040100" cy="2749800"/>
          </a:xfrm>
          <a:prstGeom prst="rect">
            <a:avLst/>
          </a:prstGeom>
        </p:spPr>
        <p:txBody>
          <a:bodyPr anchorCtr="0" anchor="t" bIns="34275" lIns="68575" spcFirstLastPara="1" rIns="68575" wrap="square" tIns="34275">
            <a:noAutofit/>
          </a:bodyPr>
          <a:lstStyle/>
          <a:p>
            <a:pPr indent="-336550" lvl="0" marL="457200" rtl="0" algn="l">
              <a:spcBef>
                <a:spcPts val="360"/>
              </a:spcBef>
              <a:spcAft>
                <a:spcPts val="0"/>
              </a:spcAft>
              <a:buSzPts val="1700"/>
              <a:buChar char="•"/>
            </a:pPr>
            <a:r>
              <a:rPr lang="en" sz="1700"/>
              <a:t>Inaccurate predictions can result in substantial losses for Walmart</a:t>
            </a:r>
            <a:endParaRPr sz="1700"/>
          </a:p>
          <a:p>
            <a:pPr indent="-336550" lvl="0" marL="457200" rtl="0" algn="l">
              <a:spcBef>
                <a:spcPts val="0"/>
              </a:spcBef>
              <a:spcAft>
                <a:spcPts val="0"/>
              </a:spcAft>
              <a:buSzPts val="1700"/>
              <a:buChar char="•"/>
            </a:pPr>
            <a:r>
              <a:rPr lang="en" sz="1700"/>
              <a:t>Traditional prediction methods are outdated, more new techniques are necessary</a:t>
            </a:r>
            <a:endParaRPr sz="1700"/>
          </a:p>
          <a:p>
            <a:pPr indent="-336550" lvl="0" marL="457200" rtl="0" algn="l">
              <a:spcBef>
                <a:spcPts val="0"/>
              </a:spcBef>
              <a:spcAft>
                <a:spcPts val="0"/>
              </a:spcAft>
              <a:buSzPts val="1700"/>
              <a:buChar char="•"/>
            </a:pPr>
            <a:r>
              <a:rPr lang="en" sz="1700"/>
              <a:t>Avoid costly mistakes and improve forecasting accuracy</a:t>
            </a:r>
            <a:endParaRPr sz="1700"/>
          </a:p>
        </p:txBody>
      </p:sp>
      <p:sp>
        <p:nvSpPr>
          <p:cNvPr id="65" name="Google Shape;65;p15"/>
          <p:cNvSpPr txBox="1"/>
          <p:nvPr>
            <p:ph idx="3" type="body"/>
          </p:nvPr>
        </p:nvSpPr>
        <p:spPr>
          <a:xfrm>
            <a:off x="4645027" y="1151338"/>
            <a:ext cx="4041900" cy="479700"/>
          </a:xfrm>
          <a:prstGeom prst="rect">
            <a:avLst/>
          </a:prstGeom>
        </p:spPr>
        <p:txBody>
          <a:bodyPr anchorCtr="0" anchor="b" bIns="34275" lIns="68575" spcFirstLastPara="1" rIns="68575" wrap="square" tIns="34275">
            <a:noAutofit/>
          </a:bodyPr>
          <a:lstStyle/>
          <a:p>
            <a:pPr indent="0" lvl="0" marL="0" rtl="0" algn="l">
              <a:spcBef>
                <a:spcPts val="360"/>
              </a:spcBef>
              <a:spcAft>
                <a:spcPts val="0"/>
              </a:spcAft>
              <a:buNone/>
            </a:pPr>
            <a:r>
              <a:rPr lang="en"/>
              <a:t>Benefits of sales prediction</a:t>
            </a:r>
            <a:endParaRPr/>
          </a:p>
        </p:txBody>
      </p:sp>
      <p:sp>
        <p:nvSpPr>
          <p:cNvPr id="66" name="Google Shape;66;p15"/>
          <p:cNvSpPr txBox="1"/>
          <p:nvPr>
            <p:ph idx="4" type="body"/>
          </p:nvPr>
        </p:nvSpPr>
        <p:spPr>
          <a:xfrm>
            <a:off x="4645106" y="1844925"/>
            <a:ext cx="4041900" cy="2749800"/>
          </a:xfrm>
          <a:prstGeom prst="rect">
            <a:avLst/>
          </a:prstGeom>
        </p:spPr>
        <p:txBody>
          <a:bodyPr anchorCtr="0" anchor="t" bIns="34275" lIns="68575" spcFirstLastPara="1" rIns="68575" wrap="square" tIns="34275">
            <a:noAutofit/>
          </a:bodyPr>
          <a:lstStyle/>
          <a:p>
            <a:pPr indent="-336550" lvl="0" marL="457200" rtl="0" algn="l">
              <a:spcBef>
                <a:spcPts val="360"/>
              </a:spcBef>
              <a:spcAft>
                <a:spcPts val="0"/>
              </a:spcAft>
              <a:buSzPts val="1700"/>
              <a:buChar char="•"/>
            </a:pPr>
            <a:r>
              <a:rPr lang="en" sz="1700"/>
              <a:t>Efficient Inventory Management</a:t>
            </a:r>
            <a:endParaRPr sz="1700"/>
          </a:p>
          <a:p>
            <a:pPr indent="-336550" lvl="0" marL="457200" rtl="0" algn="l">
              <a:spcBef>
                <a:spcPts val="0"/>
              </a:spcBef>
              <a:spcAft>
                <a:spcPts val="0"/>
              </a:spcAft>
              <a:buSzPts val="1700"/>
              <a:buChar char="•"/>
            </a:pPr>
            <a:r>
              <a:rPr lang="en" sz="1700"/>
              <a:t>Customer Satisfaction</a:t>
            </a:r>
            <a:endParaRPr sz="1700"/>
          </a:p>
          <a:p>
            <a:pPr indent="-336550" lvl="0" marL="457200" rtl="0" algn="l">
              <a:spcBef>
                <a:spcPts val="0"/>
              </a:spcBef>
              <a:spcAft>
                <a:spcPts val="0"/>
              </a:spcAft>
              <a:buSzPts val="1700"/>
              <a:buChar char="•"/>
            </a:pPr>
            <a:r>
              <a:rPr lang="en" sz="1700"/>
              <a:t>Smart Promotions</a:t>
            </a:r>
            <a:endParaRPr sz="1700"/>
          </a:p>
          <a:p>
            <a:pPr indent="-336550" lvl="0" marL="457200" rtl="0" algn="l">
              <a:spcBef>
                <a:spcPts val="0"/>
              </a:spcBef>
              <a:spcAft>
                <a:spcPts val="0"/>
              </a:spcAft>
              <a:buSzPts val="1700"/>
              <a:buChar char="•"/>
            </a:pPr>
            <a:r>
              <a:rPr lang="en" sz="1700"/>
              <a:t>Competitive Edge</a:t>
            </a:r>
            <a:endParaRPr sz="1700"/>
          </a:p>
          <a:p>
            <a:pPr indent="-336550" lvl="0" marL="457200" rtl="0" algn="l">
              <a:spcBef>
                <a:spcPts val="0"/>
              </a:spcBef>
              <a:spcAft>
                <a:spcPts val="0"/>
              </a:spcAft>
              <a:buSzPts val="1700"/>
              <a:buChar char="•"/>
            </a:pPr>
            <a:r>
              <a:rPr lang="en" sz="1700"/>
              <a:t>Optimized Supply Chain</a:t>
            </a:r>
            <a:endParaRPr sz="1700"/>
          </a:p>
          <a:p>
            <a:pPr indent="-336550" lvl="0" marL="457200" rtl="0" algn="l">
              <a:spcBef>
                <a:spcPts val="0"/>
              </a:spcBef>
              <a:spcAft>
                <a:spcPts val="0"/>
              </a:spcAft>
              <a:buSzPts val="1700"/>
              <a:buChar char="•"/>
            </a:pPr>
            <a:r>
              <a:rPr lang="en" sz="1700"/>
              <a:t>Support For </a:t>
            </a:r>
            <a:r>
              <a:rPr lang="en" sz="1700"/>
              <a:t>Strategic</a:t>
            </a:r>
            <a:r>
              <a:rPr lang="en" sz="1700"/>
              <a:t> Decision</a:t>
            </a:r>
            <a:endParaRPr sz="1700"/>
          </a:p>
          <a:p>
            <a:pPr indent="-336550" lvl="0" marL="457200" rtl="0" algn="l">
              <a:spcBef>
                <a:spcPts val="0"/>
              </a:spcBef>
              <a:spcAft>
                <a:spcPts val="0"/>
              </a:spcAft>
              <a:buSzPts val="1700"/>
              <a:buChar char="•"/>
            </a:pPr>
            <a:r>
              <a:rPr lang="en" sz="1700"/>
              <a:t>Reduce Financial Risks</a:t>
            </a:r>
            <a:endParaRPr sz="1700"/>
          </a:p>
          <a:p>
            <a:pPr indent="-336550" lvl="0" marL="457200" rtl="0" algn="l">
              <a:spcBef>
                <a:spcPts val="0"/>
              </a:spcBef>
              <a:spcAft>
                <a:spcPts val="0"/>
              </a:spcAft>
              <a:buSzPts val="1700"/>
              <a:buChar char="•"/>
            </a:pPr>
            <a:r>
              <a:rPr lang="en" sz="1700"/>
              <a:t>Raise Shareholder Confidence</a:t>
            </a:r>
            <a:endParaRPr sz="1700"/>
          </a:p>
          <a:p>
            <a:pPr indent="-336550" lvl="0" marL="457200" rtl="0" algn="l">
              <a:spcBef>
                <a:spcPts val="0"/>
              </a:spcBef>
              <a:spcAft>
                <a:spcPts val="0"/>
              </a:spcAft>
              <a:buSzPts val="1700"/>
              <a:buChar char="•"/>
            </a:pPr>
            <a:r>
              <a:rPr lang="en" sz="1700"/>
              <a:t>……</a:t>
            </a:r>
            <a:endParaRPr sz="1700"/>
          </a:p>
        </p:txBody>
      </p:sp>
      <p:sp>
        <p:nvSpPr>
          <p:cNvPr id="67" name="Google Shape;67;p15"/>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457200" y="205979"/>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Prediction can bring business value to Walmart</a:t>
            </a:r>
            <a:endParaRPr sz="2900"/>
          </a:p>
        </p:txBody>
      </p:sp>
      <p:sp>
        <p:nvSpPr>
          <p:cNvPr id="73" name="Google Shape;73;p16"/>
          <p:cNvSpPr txBox="1"/>
          <p:nvPr>
            <p:ph idx="1" type="body"/>
          </p:nvPr>
        </p:nvSpPr>
        <p:spPr>
          <a:xfrm>
            <a:off x="457200" y="1151338"/>
            <a:ext cx="4040100" cy="479700"/>
          </a:xfrm>
          <a:prstGeom prst="rect">
            <a:avLst/>
          </a:prstGeom>
        </p:spPr>
        <p:txBody>
          <a:bodyPr anchorCtr="0" anchor="b" bIns="34275" lIns="68575" spcFirstLastPara="1" rIns="68575" wrap="square" tIns="34275">
            <a:noAutofit/>
          </a:bodyPr>
          <a:lstStyle/>
          <a:p>
            <a:pPr indent="0" lvl="0" marL="0" rtl="0" algn="l">
              <a:spcBef>
                <a:spcPts val="360"/>
              </a:spcBef>
              <a:spcAft>
                <a:spcPts val="0"/>
              </a:spcAft>
              <a:buNone/>
            </a:pPr>
            <a:r>
              <a:rPr lang="en"/>
              <a:t>Situation</a:t>
            </a:r>
            <a:endParaRPr/>
          </a:p>
        </p:txBody>
      </p:sp>
      <p:sp>
        <p:nvSpPr>
          <p:cNvPr id="74" name="Google Shape;74;p16"/>
          <p:cNvSpPr txBox="1"/>
          <p:nvPr>
            <p:ph idx="2" type="body"/>
          </p:nvPr>
        </p:nvSpPr>
        <p:spPr>
          <a:xfrm>
            <a:off x="457375" y="1844925"/>
            <a:ext cx="4040100" cy="1785000"/>
          </a:xfrm>
          <a:prstGeom prst="rect">
            <a:avLst/>
          </a:prstGeom>
        </p:spPr>
        <p:txBody>
          <a:bodyPr anchorCtr="0" anchor="t" bIns="34275" lIns="68575" spcFirstLastPara="1" rIns="68575" wrap="square" tIns="34275">
            <a:noAutofit/>
          </a:bodyPr>
          <a:lstStyle/>
          <a:p>
            <a:pPr indent="0" lvl="0" marL="0" rtl="0" algn="l">
              <a:spcBef>
                <a:spcPts val="360"/>
              </a:spcBef>
              <a:spcAft>
                <a:spcPts val="0"/>
              </a:spcAft>
              <a:buNone/>
            </a:pPr>
            <a:r>
              <a:rPr lang="en" sz="1600"/>
              <a:t>Walmart faces the task of maximizing decision-making efficiency with a rich dataset. Precise sales predictions becomes crucial to steer clear of both real and missed revenue opportunities</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t/>
            </a:r>
            <a:endParaRPr sz="1600"/>
          </a:p>
        </p:txBody>
      </p:sp>
      <p:sp>
        <p:nvSpPr>
          <p:cNvPr id="75" name="Google Shape;75;p16"/>
          <p:cNvSpPr txBox="1"/>
          <p:nvPr>
            <p:ph idx="3" type="body"/>
          </p:nvPr>
        </p:nvSpPr>
        <p:spPr>
          <a:xfrm>
            <a:off x="4645027" y="1151338"/>
            <a:ext cx="4041900" cy="479700"/>
          </a:xfrm>
          <a:prstGeom prst="rect">
            <a:avLst/>
          </a:prstGeom>
        </p:spPr>
        <p:txBody>
          <a:bodyPr anchorCtr="0" anchor="b" bIns="34275" lIns="68575" spcFirstLastPara="1" rIns="68575" wrap="square" tIns="34275">
            <a:noAutofit/>
          </a:bodyPr>
          <a:lstStyle/>
          <a:p>
            <a:pPr indent="0" lvl="0" marL="0" rtl="0" algn="l">
              <a:spcBef>
                <a:spcPts val="360"/>
              </a:spcBef>
              <a:spcAft>
                <a:spcPts val="0"/>
              </a:spcAft>
              <a:buNone/>
            </a:pPr>
            <a:r>
              <a:rPr lang="en"/>
              <a:t>Key Question</a:t>
            </a:r>
            <a:endParaRPr/>
          </a:p>
        </p:txBody>
      </p:sp>
      <p:sp>
        <p:nvSpPr>
          <p:cNvPr id="76" name="Google Shape;76;p16"/>
          <p:cNvSpPr txBox="1"/>
          <p:nvPr>
            <p:ph idx="4" type="body"/>
          </p:nvPr>
        </p:nvSpPr>
        <p:spPr>
          <a:xfrm>
            <a:off x="4645103" y="1844925"/>
            <a:ext cx="4041900" cy="1785000"/>
          </a:xfrm>
          <a:prstGeom prst="rect">
            <a:avLst/>
          </a:prstGeom>
        </p:spPr>
        <p:txBody>
          <a:bodyPr anchorCtr="0" anchor="t" bIns="34275" lIns="68575" spcFirstLastPara="1" rIns="68575" wrap="square" tIns="34275">
            <a:noAutofit/>
          </a:bodyPr>
          <a:lstStyle/>
          <a:p>
            <a:pPr indent="0" lvl="0" marL="0" rtl="0" algn="l">
              <a:spcBef>
                <a:spcPts val="360"/>
              </a:spcBef>
              <a:spcAft>
                <a:spcPts val="0"/>
              </a:spcAft>
              <a:buClr>
                <a:schemeClr val="dk1"/>
              </a:buClr>
              <a:buSzPts val="1100"/>
              <a:buFont typeface="Arial"/>
              <a:buNone/>
            </a:pPr>
            <a:r>
              <a:rPr lang="en" sz="1600"/>
              <a:t>How to forecast daily sales for the next 28 days by using hierarchical sales data from Walmart? </a:t>
            </a:r>
            <a:endParaRPr sz="1600"/>
          </a:p>
          <a:p>
            <a:pPr indent="0" lvl="0" marL="0" rtl="0" algn="l">
              <a:spcBef>
                <a:spcPts val="360"/>
              </a:spcBef>
              <a:spcAft>
                <a:spcPts val="0"/>
              </a:spcAft>
              <a:buClr>
                <a:schemeClr val="dk1"/>
              </a:buClr>
              <a:buSzPts val="1100"/>
              <a:buFont typeface="Arial"/>
              <a:buNone/>
            </a:pPr>
            <a:r>
              <a:t/>
            </a:r>
            <a:endParaRPr sz="1600"/>
          </a:p>
          <a:p>
            <a:pPr indent="0" lvl="0" marL="0" rtl="0" algn="l">
              <a:spcBef>
                <a:spcPts val="360"/>
              </a:spcBef>
              <a:spcAft>
                <a:spcPts val="0"/>
              </a:spcAft>
              <a:buClr>
                <a:schemeClr val="dk1"/>
              </a:buClr>
              <a:buSzPts val="1100"/>
              <a:buFont typeface="Arial"/>
              <a:buNone/>
            </a:pPr>
            <a:r>
              <a:t/>
            </a:r>
            <a:endParaRPr sz="1600"/>
          </a:p>
          <a:p>
            <a:pPr indent="0" lvl="0" marL="0" rtl="0" algn="l">
              <a:spcBef>
                <a:spcPts val="360"/>
              </a:spcBef>
              <a:spcAft>
                <a:spcPts val="0"/>
              </a:spcAft>
              <a:buNone/>
            </a:pPr>
            <a:r>
              <a:t/>
            </a:r>
            <a:endParaRPr sz="1600"/>
          </a:p>
        </p:txBody>
      </p:sp>
      <p:sp>
        <p:nvSpPr>
          <p:cNvPr id="77" name="Google Shape;77;p16"/>
          <p:cNvSpPr/>
          <p:nvPr/>
        </p:nvSpPr>
        <p:spPr>
          <a:xfrm rot="5400000">
            <a:off x="4408950" y="-517100"/>
            <a:ext cx="326100" cy="8229300"/>
          </a:xfrm>
          <a:prstGeom prst="homePlate">
            <a:avLst>
              <a:gd fmla="val 500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6"/>
          <p:cNvSpPr txBox="1"/>
          <p:nvPr>
            <p:ph idx="1" type="body"/>
          </p:nvPr>
        </p:nvSpPr>
        <p:spPr>
          <a:xfrm>
            <a:off x="1822950" y="3948375"/>
            <a:ext cx="5498100" cy="640800"/>
          </a:xfrm>
          <a:prstGeom prst="rect">
            <a:avLst/>
          </a:prstGeom>
          <a:ln cap="flat" cmpd="sng" w="9525">
            <a:solidFill>
              <a:schemeClr val="accent1"/>
            </a:solidFill>
            <a:prstDash val="solid"/>
            <a:round/>
            <a:headEnd len="sm" w="sm" type="none"/>
            <a:tailEnd len="sm" w="sm" type="none"/>
          </a:ln>
        </p:spPr>
        <p:txBody>
          <a:bodyPr anchorCtr="0" anchor="b" bIns="34275" lIns="68575" spcFirstLastPara="1" rIns="68575" wrap="square" tIns="34275">
            <a:noAutofit/>
          </a:bodyPr>
          <a:lstStyle/>
          <a:p>
            <a:pPr indent="0" lvl="0" marL="0" rtl="0" algn="ctr">
              <a:spcBef>
                <a:spcPts val="360"/>
              </a:spcBef>
              <a:spcAft>
                <a:spcPts val="0"/>
              </a:spcAft>
              <a:buNone/>
            </a:pPr>
            <a:r>
              <a:rPr b="0" lang="en" sz="1600"/>
              <a:t>Leverage machine learning for predicting future sales, </a:t>
            </a:r>
            <a:endParaRPr b="0" sz="1600"/>
          </a:p>
          <a:p>
            <a:pPr indent="0" lvl="0" marL="0" rtl="0" algn="ctr">
              <a:spcBef>
                <a:spcPts val="360"/>
              </a:spcBef>
              <a:spcAft>
                <a:spcPts val="0"/>
              </a:spcAft>
              <a:buNone/>
            </a:pPr>
            <a:r>
              <a:rPr b="0" lang="en" sz="1600"/>
              <a:t>enhancing forecast accuracy in the process</a:t>
            </a:r>
            <a:endParaRPr sz="1600"/>
          </a:p>
        </p:txBody>
      </p:sp>
      <p:sp>
        <p:nvSpPr>
          <p:cNvPr id="79" name="Google Shape;79;p16"/>
          <p:cNvSpPr txBox="1"/>
          <p:nvPr>
            <p:ph idx="1" type="body"/>
          </p:nvPr>
        </p:nvSpPr>
        <p:spPr>
          <a:xfrm>
            <a:off x="4036950" y="3368800"/>
            <a:ext cx="1069800" cy="391800"/>
          </a:xfrm>
          <a:prstGeom prst="rect">
            <a:avLst/>
          </a:prstGeom>
        </p:spPr>
        <p:txBody>
          <a:bodyPr anchorCtr="0" anchor="b" bIns="34275" lIns="68575" spcFirstLastPara="1" rIns="68575" wrap="square" tIns="34275">
            <a:noAutofit/>
          </a:bodyPr>
          <a:lstStyle/>
          <a:p>
            <a:pPr indent="0" lvl="0" marL="0" rtl="0" algn="l">
              <a:spcBef>
                <a:spcPts val="360"/>
              </a:spcBef>
              <a:spcAft>
                <a:spcPts val="0"/>
              </a:spcAft>
              <a:buNone/>
            </a:pPr>
            <a:r>
              <a:rPr lang="en"/>
              <a:t>Solution</a:t>
            </a:r>
            <a:endParaRPr/>
          </a:p>
        </p:txBody>
      </p:sp>
      <p:sp>
        <p:nvSpPr>
          <p:cNvPr id="80" name="Google Shape;80;p16"/>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685800" y="228600"/>
            <a:ext cx="77724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Exploratory Data Analysis</a:t>
            </a:r>
            <a:endParaRPr sz="2900"/>
          </a:p>
        </p:txBody>
      </p:sp>
      <p:graphicFrame>
        <p:nvGraphicFramePr>
          <p:cNvPr id="86" name="Google Shape;86;p17"/>
          <p:cNvGraphicFramePr/>
          <p:nvPr/>
        </p:nvGraphicFramePr>
        <p:xfrm>
          <a:off x="685750" y="1146525"/>
          <a:ext cx="3000000" cy="3000000"/>
        </p:xfrm>
        <a:graphic>
          <a:graphicData uri="http://schemas.openxmlformats.org/drawingml/2006/table">
            <a:tbl>
              <a:tblPr>
                <a:noFill/>
                <a:tableStyleId>{48BBC9ED-BEB5-48B5-B1C3-EB853502DD81}</a:tableStyleId>
              </a:tblPr>
              <a:tblGrid>
                <a:gridCol w="2303675"/>
                <a:gridCol w="2571750"/>
                <a:gridCol w="980350"/>
                <a:gridCol w="958300"/>
                <a:gridCol w="958325"/>
              </a:tblGrid>
              <a:tr h="406100">
                <a:tc>
                  <a:txBody>
                    <a:bodyPr/>
                    <a:lstStyle/>
                    <a:p>
                      <a:pPr indent="0" lvl="0" marL="0" rtl="0" algn="l">
                        <a:spcBef>
                          <a:spcPts val="0"/>
                        </a:spcBef>
                        <a:spcAft>
                          <a:spcPts val="0"/>
                        </a:spcAft>
                        <a:buNone/>
                      </a:pPr>
                      <a:r>
                        <a:rPr lang="en">
                          <a:solidFill>
                            <a:schemeClr val="lt1"/>
                          </a:solidFill>
                        </a:rPr>
                        <a:t>Raw Data</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A0019"/>
                    </a:solidFill>
                  </a:tcPr>
                </a:tc>
                <a:tc>
                  <a:txBody>
                    <a:bodyPr/>
                    <a:lstStyle/>
                    <a:p>
                      <a:pPr indent="0" lvl="0" marL="0" rtl="0" algn="l">
                        <a:spcBef>
                          <a:spcPts val="0"/>
                        </a:spcBef>
                        <a:spcAft>
                          <a:spcPts val="0"/>
                        </a:spcAft>
                        <a:buNone/>
                      </a:pPr>
                      <a:r>
                        <a:rPr lang="en">
                          <a:solidFill>
                            <a:schemeClr val="lt1"/>
                          </a:solidFill>
                        </a:rPr>
                        <a:t>Description</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A0019"/>
                    </a:solidFill>
                  </a:tcPr>
                </a:tc>
                <a:tc>
                  <a:txBody>
                    <a:bodyPr/>
                    <a:lstStyle/>
                    <a:p>
                      <a:pPr indent="0" lvl="0" marL="0" rtl="0" algn="l">
                        <a:spcBef>
                          <a:spcPts val="0"/>
                        </a:spcBef>
                        <a:spcAft>
                          <a:spcPts val="0"/>
                        </a:spcAft>
                        <a:buNone/>
                      </a:pPr>
                      <a:r>
                        <a:rPr lang="en">
                          <a:solidFill>
                            <a:schemeClr val="lt1"/>
                          </a:solidFill>
                        </a:rPr>
                        <a:t># </a:t>
                      </a:r>
                      <a:r>
                        <a:rPr lang="en">
                          <a:solidFill>
                            <a:schemeClr val="lt1"/>
                          </a:solidFill>
                        </a:rPr>
                        <a:t>Feature</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A0019"/>
                    </a:solidFill>
                  </a:tcPr>
                </a:tc>
                <a:tc>
                  <a:txBody>
                    <a:bodyPr/>
                    <a:lstStyle/>
                    <a:p>
                      <a:pPr indent="0" lvl="0" marL="0" rtl="0" algn="l">
                        <a:spcBef>
                          <a:spcPts val="0"/>
                        </a:spcBef>
                        <a:spcAft>
                          <a:spcPts val="0"/>
                        </a:spcAft>
                        <a:buNone/>
                      </a:pPr>
                      <a:r>
                        <a:rPr lang="en">
                          <a:solidFill>
                            <a:schemeClr val="lt1"/>
                          </a:solidFill>
                        </a:rPr>
                        <a:t># Record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A0019"/>
                    </a:solidFill>
                  </a:tcPr>
                </a:tc>
                <a:tc>
                  <a:txBody>
                    <a:bodyPr/>
                    <a:lstStyle/>
                    <a:p>
                      <a:pPr indent="0" lvl="0" marL="0" rtl="0" algn="l">
                        <a:spcBef>
                          <a:spcPts val="0"/>
                        </a:spcBef>
                        <a:spcAft>
                          <a:spcPts val="0"/>
                        </a:spcAft>
                        <a:buNone/>
                      </a:pPr>
                      <a:r>
                        <a:rPr lang="en">
                          <a:solidFill>
                            <a:schemeClr val="lt1"/>
                          </a:solidFill>
                        </a:rPr>
                        <a:t>Data Size</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7A0019"/>
                    </a:solidFill>
                  </a:tcPr>
                </a:tc>
              </a:tr>
              <a:tr h="566925">
                <a:tc>
                  <a:txBody>
                    <a:bodyPr/>
                    <a:lstStyle/>
                    <a:p>
                      <a:pPr indent="0" lvl="0" marL="0" rtl="0" algn="l">
                        <a:spcBef>
                          <a:spcPts val="0"/>
                        </a:spcBef>
                        <a:spcAft>
                          <a:spcPts val="0"/>
                        </a:spcAft>
                        <a:buNone/>
                      </a:pPr>
                      <a:r>
                        <a:rPr lang="en"/>
                        <a:t>c</a:t>
                      </a:r>
                      <a:r>
                        <a:rPr lang="en"/>
                        <a:t>alendar.csv</a:t>
                      </a:r>
                      <a:endParaRPr/>
                    </a:p>
                  </a:txBody>
                  <a:tcPr marT="91425" marB="91425" marR="91425" marL="91425" anchor="ct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a:t>Workday &amp; Special event day (e.g. SuperBowl)</a:t>
                      </a:r>
                      <a:endParaRPr/>
                    </a:p>
                  </a:txBody>
                  <a:tcPr marT="91425" marB="91425" marR="91425" marL="91425" anchor="ct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a:t>14</a:t>
                      </a:r>
                      <a:endParaRPr/>
                    </a:p>
                  </a:txBody>
                  <a:tcPr marT="91425" marB="91425" marR="91425" marL="91425" anchor="ct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a:t>1.9 K</a:t>
                      </a:r>
                      <a:endParaRPr/>
                    </a:p>
                  </a:txBody>
                  <a:tcPr marT="91425" marB="91425" marR="91425" marL="91425" anchor="ct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a:t>103 kB </a:t>
                      </a:r>
                      <a:endParaRPr/>
                    </a:p>
                  </a:txBody>
                  <a:tcPr marT="91425" marB="91425" marR="91425" marL="91425" anchor="ctr">
                    <a:lnT cap="flat" cmpd="sng" w="9525">
                      <a:solidFill>
                        <a:schemeClr val="lt1"/>
                      </a:solidFill>
                      <a:prstDash val="solid"/>
                      <a:round/>
                      <a:headEnd len="sm" w="sm" type="none"/>
                      <a:tailEnd len="sm" w="sm" type="none"/>
                    </a:lnT>
                  </a:tcPr>
                </a:tc>
              </a:tr>
              <a:tr h="545175">
                <a:tc>
                  <a:txBody>
                    <a:bodyPr/>
                    <a:lstStyle/>
                    <a:p>
                      <a:pPr indent="0" lvl="0" marL="0" rtl="0" algn="l">
                        <a:spcBef>
                          <a:spcPts val="0"/>
                        </a:spcBef>
                        <a:spcAft>
                          <a:spcPts val="0"/>
                        </a:spcAft>
                        <a:buNone/>
                      </a:pPr>
                      <a:r>
                        <a:rPr lang="en"/>
                        <a:t>sell_prices.csv</a:t>
                      </a:r>
                      <a:endParaRPr/>
                    </a:p>
                  </a:txBody>
                  <a:tcPr marT="91425" marB="91425" marR="91425" marL="91425" anchor="ctr"/>
                </a:tc>
                <a:tc>
                  <a:txBody>
                    <a:bodyPr/>
                    <a:lstStyle/>
                    <a:p>
                      <a:pPr indent="0" lvl="0" marL="0" rtl="0" algn="l">
                        <a:spcBef>
                          <a:spcPts val="0"/>
                        </a:spcBef>
                        <a:spcAft>
                          <a:spcPts val="0"/>
                        </a:spcAft>
                        <a:buNone/>
                      </a:pPr>
                      <a:r>
                        <a:rPr lang="en"/>
                        <a:t>P</a:t>
                      </a:r>
                      <a:r>
                        <a:rPr lang="en"/>
                        <a:t>rice of the products sold per store and date</a:t>
                      </a:r>
                      <a:endParaRPr/>
                    </a:p>
                  </a:txBody>
                  <a:tcPr marT="91425" marB="91425" marR="91425" marL="91425" anchor="ctr"/>
                </a:tc>
                <a:tc>
                  <a:txBody>
                    <a:bodyPr/>
                    <a:lstStyle/>
                    <a:p>
                      <a:pPr indent="0" lvl="0" marL="0" rtl="0" algn="l">
                        <a:spcBef>
                          <a:spcPts val="0"/>
                        </a:spcBef>
                        <a:spcAft>
                          <a:spcPts val="0"/>
                        </a:spcAft>
                        <a:buNone/>
                      </a:pPr>
                      <a:r>
                        <a:rPr lang="en"/>
                        <a:t>4</a:t>
                      </a:r>
                      <a:endParaRPr/>
                    </a:p>
                  </a:txBody>
                  <a:tcPr marT="91425" marB="91425" marR="91425" marL="91425" anchor="ctr"/>
                </a:tc>
                <a:tc>
                  <a:txBody>
                    <a:bodyPr/>
                    <a:lstStyle/>
                    <a:p>
                      <a:pPr indent="0" lvl="0" marL="0" rtl="0" algn="l">
                        <a:spcBef>
                          <a:spcPts val="0"/>
                        </a:spcBef>
                        <a:spcAft>
                          <a:spcPts val="0"/>
                        </a:spcAft>
                        <a:buNone/>
                      </a:pPr>
                      <a:r>
                        <a:rPr lang="en"/>
                        <a:t>6.84 M</a:t>
                      </a:r>
                      <a:endParaRPr/>
                    </a:p>
                  </a:txBody>
                  <a:tcPr marT="91425" marB="91425" marR="91425" marL="91425" anchor="ctr"/>
                </a:tc>
                <a:tc>
                  <a:txBody>
                    <a:bodyPr/>
                    <a:lstStyle/>
                    <a:p>
                      <a:pPr indent="0" lvl="0" marL="0" rtl="0" algn="l">
                        <a:spcBef>
                          <a:spcPts val="0"/>
                        </a:spcBef>
                        <a:spcAft>
                          <a:spcPts val="0"/>
                        </a:spcAft>
                        <a:buNone/>
                      </a:pPr>
                      <a:r>
                        <a:rPr lang="en"/>
                        <a:t>203.4 MB</a:t>
                      </a:r>
                      <a:endParaRPr/>
                    </a:p>
                  </a:txBody>
                  <a:tcPr marT="91425" marB="91425" marR="91425" marL="91425" anchor="ctr"/>
                </a:tc>
              </a:tr>
              <a:tr h="545175">
                <a:tc>
                  <a:txBody>
                    <a:bodyPr/>
                    <a:lstStyle/>
                    <a:p>
                      <a:pPr indent="0" lvl="0" marL="0" rtl="0" algn="l">
                        <a:spcBef>
                          <a:spcPts val="0"/>
                        </a:spcBef>
                        <a:spcAft>
                          <a:spcPts val="0"/>
                        </a:spcAft>
                        <a:buNone/>
                      </a:pPr>
                      <a:r>
                        <a:rPr lang="en"/>
                        <a:t>sales_train_validation.csv</a:t>
                      </a:r>
                      <a:endParaRPr/>
                    </a:p>
                  </a:txBody>
                  <a:tcPr marT="91425" marB="91425" marR="91425" marL="91425" anchor="ctr"/>
                </a:tc>
                <a:tc>
                  <a:txBody>
                    <a:bodyPr/>
                    <a:lstStyle/>
                    <a:p>
                      <a:pPr indent="0" lvl="0" marL="0" rtl="0" algn="l">
                        <a:spcBef>
                          <a:spcPts val="0"/>
                        </a:spcBef>
                        <a:spcAft>
                          <a:spcPts val="0"/>
                        </a:spcAft>
                        <a:buNone/>
                      </a:pPr>
                      <a:r>
                        <a:rPr lang="en"/>
                        <a:t>historical daily unit sales data per product and store [d_1 - d_1913]</a:t>
                      </a:r>
                      <a:endParaRPr/>
                    </a:p>
                  </a:txBody>
                  <a:tcPr marT="91425" marB="91425" marR="91425" marL="91425" anchor="ctr"/>
                </a:tc>
                <a:tc>
                  <a:txBody>
                    <a:bodyPr/>
                    <a:lstStyle/>
                    <a:p>
                      <a:pPr indent="0" lvl="0" marL="0" rtl="0" algn="l">
                        <a:spcBef>
                          <a:spcPts val="0"/>
                        </a:spcBef>
                        <a:spcAft>
                          <a:spcPts val="0"/>
                        </a:spcAft>
                        <a:buNone/>
                      </a:pPr>
                      <a:r>
                        <a:rPr lang="en"/>
                        <a:t>1019</a:t>
                      </a:r>
                      <a:endParaRPr/>
                    </a:p>
                  </a:txBody>
                  <a:tcPr marT="91425" marB="91425" marR="91425" marL="91425" anchor="ctr"/>
                </a:tc>
                <a:tc>
                  <a:txBody>
                    <a:bodyPr/>
                    <a:lstStyle/>
                    <a:p>
                      <a:pPr indent="0" lvl="0" marL="0" rtl="0" algn="l">
                        <a:spcBef>
                          <a:spcPts val="0"/>
                        </a:spcBef>
                        <a:spcAft>
                          <a:spcPts val="0"/>
                        </a:spcAft>
                        <a:buNone/>
                      </a:pPr>
                      <a:r>
                        <a:rPr lang="en"/>
                        <a:t>30.5 K</a:t>
                      </a:r>
                      <a:endParaRPr/>
                    </a:p>
                  </a:txBody>
                  <a:tcPr marT="91425" marB="91425" marR="91425" marL="91425" anchor="ctr"/>
                </a:tc>
                <a:tc>
                  <a:txBody>
                    <a:bodyPr/>
                    <a:lstStyle/>
                    <a:p>
                      <a:pPr indent="0" lvl="0" marL="0" rtl="0" algn="l">
                        <a:spcBef>
                          <a:spcPts val="0"/>
                        </a:spcBef>
                        <a:spcAft>
                          <a:spcPts val="0"/>
                        </a:spcAft>
                        <a:buNone/>
                      </a:pPr>
                      <a:r>
                        <a:rPr lang="en">
                          <a:solidFill>
                            <a:schemeClr val="dk1"/>
                          </a:solidFill>
                        </a:rPr>
                        <a:t>120 MB</a:t>
                      </a:r>
                      <a:endParaRPr/>
                    </a:p>
                  </a:txBody>
                  <a:tcPr marT="91425" marB="91425" marR="91425" marL="91425" anchor="ctr"/>
                </a:tc>
              </a:tr>
              <a:tr h="545175">
                <a:tc>
                  <a:txBody>
                    <a:bodyPr/>
                    <a:lstStyle/>
                    <a:p>
                      <a:pPr indent="0" lvl="0" marL="0" rtl="0" algn="l">
                        <a:spcBef>
                          <a:spcPts val="0"/>
                        </a:spcBef>
                        <a:spcAft>
                          <a:spcPts val="0"/>
                        </a:spcAft>
                        <a:buClr>
                          <a:schemeClr val="dk1"/>
                        </a:buClr>
                        <a:buSzPts val="1100"/>
                        <a:buFont typeface="Arial"/>
                        <a:buNone/>
                      </a:pPr>
                      <a:r>
                        <a:rPr lang="en">
                          <a:solidFill>
                            <a:schemeClr val="dk1"/>
                          </a:solidFill>
                        </a:rPr>
                        <a:t>sales_train_evaluation.csv</a:t>
                      </a:r>
                      <a:endParaRPr/>
                    </a:p>
                  </a:txBody>
                  <a:tcPr marT="91425" marB="91425" marR="91425" marL="91425" anchor="ctr"/>
                </a:tc>
                <a:tc>
                  <a:txBody>
                    <a:bodyPr/>
                    <a:lstStyle/>
                    <a:p>
                      <a:pPr indent="0" lvl="0" marL="0" rtl="0" algn="l">
                        <a:spcBef>
                          <a:spcPts val="0"/>
                        </a:spcBef>
                        <a:spcAft>
                          <a:spcPts val="0"/>
                        </a:spcAft>
                        <a:buNone/>
                      </a:pPr>
                      <a:r>
                        <a:rPr lang="en"/>
                        <a:t>sales [d_1 - d_1941]</a:t>
                      </a:r>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a:solidFill>
                            <a:schemeClr val="dk1"/>
                          </a:solidFill>
                        </a:rPr>
                        <a:t>1047</a:t>
                      </a:r>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a:solidFill>
                            <a:schemeClr val="dk1"/>
                          </a:solidFill>
                        </a:rPr>
                        <a:t>30.5 K</a:t>
                      </a:r>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a:solidFill>
                            <a:schemeClr val="dk1"/>
                          </a:solidFill>
                        </a:rPr>
                        <a:t>121.7</a:t>
                      </a:r>
                      <a:r>
                        <a:rPr lang="en">
                          <a:solidFill>
                            <a:schemeClr val="dk1"/>
                          </a:solidFill>
                        </a:rPr>
                        <a:t> MB</a:t>
                      </a:r>
                      <a:endParaRPr/>
                    </a:p>
                  </a:txBody>
                  <a:tcPr marT="91425" marB="91425" marR="91425" marL="91425" anchor="ctr"/>
                </a:tc>
              </a:tr>
            </a:tbl>
          </a:graphicData>
        </a:graphic>
      </p:graphicFrame>
      <p:sp>
        <p:nvSpPr>
          <p:cNvPr id="87" name="Google Shape;87;p17"/>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p:nvPr/>
        </p:nvSpPr>
        <p:spPr>
          <a:xfrm>
            <a:off x="3545550" y="231300"/>
            <a:ext cx="1525800" cy="3837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Walmart</a:t>
            </a:r>
            <a:endParaRPr>
              <a:solidFill>
                <a:schemeClr val="lt1"/>
              </a:solidFill>
            </a:endParaRPr>
          </a:p>
        </p:txBody>
      </p:sp>
      <p:sp>
        <p:nvSpPr>
          <p:cNvPr id="93" name="Google Shape;93;p18"/>
          <p:cNvSpPr/>
          <p:nvPr/>
        </p:nvSpPr>
        <p:spPr>
          <a:xfrm>
            <a:off x="1009525" y="987788"/>
            <a:ext cx="1525800" cy="383700"/>
          </a:xfrm>
          <a:prstGeom prst="rect">
            <a:avLst/>
          </a:prstGeom>
          <a:solidFill>
            <a:srgbClr val="3C78D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rPr>
              <a:t>State CA</a:t>
            </a:r>
            <a:endParaRPr sz="1300">
              <a:solidFill>
                <a:schemeClr val="lt1"/>
              </a:solidFill>
            </a:endParaRPr>
          </a:p>
        </p:txBody>
      </p:sp>
      <p:sp>
        <p:nvSpPr>
          <p:cNvPr id="94" name="Google Shape;94;p18"/>
          <p:cNvSpPr/>
          <p:nvPr/>
        </p:nvSpPr>
        <p:spPr>
          <a:xfrm>
            <a:off x="3545525" y="987788"/>
            <a:ext cx="1525800" cy="383700"/>
          </a:xfrm>
          <a:prstGeom prst="rect">
            <a:avLst/>
          </a:prstGeom>
          <a:solidFill>
            <a:srgbClr val="3C78D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rPr>
              <a:t>State TX</a:t>
            </a:r>
            <a:endParaRPr sz="1300">
              <a:solidFill>
                <a:schemeClr val="lt1"/>
              </a:solidFill>
            </a:endParaRPr>
          </a:p>
        </p:txBody>
      </p:sp>
      <p:sp>
        <p:nvSpPr>
          <p:cNvPr id="95" name="Google Shape;95;p18"/>
          <p:cNvSpPr/>
          <p:nvPr/>
        </p:nvSpPr>
        <p:spPr>
          <a:xfrm>
            <a:off x="6608650" y="987788"/>
            <a:ext cx="1525800" cy="383700"/>
          </a:xfrm>
          <a:prstGeom prst="rect">
            <a:avLst/>
          </a:prstGeom>
          <a:solidFill>
            <a:srgbClr val="3C78D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State WI</a:t>
            </a:r>
            <a:endParaRPr>
              <a:solidFill>
                <a:schemeClr val="lt1"/>
              </a:solidFill>
            </a:endParaRPr>
          </a:p>
        </p:txBody>
      </p:sp>
      <p:sp>
        <p:nvSpPr>
          <p:cNvPr id="96" name="Google Shape;96;p18"/>
          <p:cNvSpPr/>
          <p:nvPr/>
        </p:nvSpPr>
        <p:spPr>
          <a:xfrm>
            <a:off x="82150" y="1744300"/>
            <a:ext cx="654600" cy="544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rPr>
              <a:t>Store CA1</a:t>
            </a:r>
            <a:endParaRPr sz="1300">
              <a:solidFill>
                <a:schemeClr val="lt1"/>
              </a:solidFill>
            </a:endParaRPr>
          </a:p>
        </p:txBody>
      </p:sp>
      <p:sp>
        <p:nvSpPr>
          <p:cNvPr id="97" name="Google Shape;97;p18"/>
          <p:cNvSpPr/>
          <p:nvPr/>
        </p:nvSpPr>
        <p:spPr>
          <a:xfrm>
            <a:off x="828375" y="1744300"/>
            <a:ext cx="654600" cy="544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rPr>
              <a:t>Store CA2</a:t>
            </a:r>
            <a:endParaRPr sz="1300">
              <a:solidFill>
                <a:schemeClr val="lt1"/>
              </a:solidFill>
            </a:endParaRPr>
          </a:p>
        </p:txBody>
      </p:sp>
      <p:sp>
        <p:nvSpPr>
          <p:cNvPr id="98" name="Google Shape;98;p18"/>
          <p:cNvSpPr/>
          <p:nvPr/>
        </p:nvSpPr>
        <p:spPr>
          <a:xfrm>
            <a:off x="1574600" y="1744300"/>
            <a:ext cx="654600" cy="544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rPr>
              <a:t>Store CA3</a:t>
            </a:r>
            <a:endParaRPr sz="1300">
              <a:solidFill>
                <a:schemeClr val="lt1"/>
              </a:solidFill>
            </a:endParaRPr>
          </a:p>
        </p:txBody>
      </p:sp>
      <p:sp>
        <p:nvSpPr>
          <p:cNvPr id="99" name="Google Shape;99;p18"/>
          <p:cNvSpPr/>
          <p:nvPr/>
        </p:nvSpPr>
        <p:spPr>
          <a:xfrm>
            <a:off x="2320825" y="1744300"/>
            <a:ext cx="654600" cy="544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rPr>
              <a:t>Store CA4</a:t>
            </a:r>
            <a:endParaRPr sz="1300">
              <a:solidFill>
                <a:schemeClr val="lt1"/>
              </a:solidFill>
            </a:endParaRPr>
          </a:p>
        </p:txBody>
      </p:sp>
      <p:sp>
        <p:nvSpPr>
          <p:cNvPr id="100" name="Google Shape;100;p18"/>
          <p:cNvSpPr/>
          <p:nvPr/>
        </p:nvSpPr>
        <p:spPr>
          <a:xfrm>
            <a:off x="3258925" y="1744300"/>
            <a:ext cx="654600" cy="544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rPr>
              <a:t>Store TX1</a:t>
            </a:r>
            <a:endParaRPr sz="1300">
              <a:solidFill>
                <a:schemeClr val="lt1"/>
              </a:solidFill>
            </a:endParaRPr>
          </a:p>
        </p:txBody>
      </p:sp>
      <p:sp>
        <p:nvSpPr>
          <p:cNvPr id="101" name="Google Shape;101;p18"/>
          <p:cNvSpPr/>
          <p:nvPr/>
        </p:nvSpPr>
        <p:spPr>
          <a:xfrm>
            <a:off x="4101088" y="1744300"/>
            <a:ext cx="654600" cy="544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rPr>
              <a:t>Store TX2</a:t>
            </a:r>
            <a:endParaRPr sz="1300">
              <a:solidFill>
                <a:schemeClr val="lt1"/>
              </a:solidFill>
            </a:endParaRPr>
          </a:p>
        </p:txBody>
      </p:sp>
      <p:sp>
        <p:nvSpPr>
          <p:cNvPr id="102" name="Google Shape;102;p18"/>
          <p:cNvSpPr/>
          <p:nvPr/>
        </p:nvSpPr>
        <p:spPr>
          <a:xfrm>
            <a:off x="4943250" y="1744300"/>
            <a:ext cx="654600" cy="544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rPr>
              <a:t>Store TX3</a:t>
            </a:r>
            <a:endParaRPr sz="1300">
              <a:solidFill>
                <a:schemeClr val="lt1"/>
              </a:solidFill>
            </a:endParaRPr>
          </a:p>
        </p:txBody>
      </p:sp>
      <p:sp>
        <p:nvSpPr>
          <p:cNvPr id="103" name="Google Shape;103;p18"/>
          <p:cNvSpPr/>
          <p:nvPr/>
        </p:nvSpPr>
        <p:spPr>
          <a:xfrm>
            <a:off x="6346450" y="1744300"/>
            <a:ext cx="654600" cy="544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rPr>
              <a:t>Store WI1</a:t>
            </a:r>
            <a:endParaRPr sz="1300">
              <a:solidFill>
                <a:schemeClr val="lt1"/>
              </a:solidFill>
            </a:endParaRPr>
          </a:p>
        </p:txBody>
      </p:sp>
      <p:sp>
        <p:nvSpPr>
          <p:cNvPr id="104" name="Google Shape;104;p18"/>
          <p:cNvSpPr/>
          <p:nvPr/>
        </p:nvSpPr>
        <p:spPr>
          <a:xfrm>
            <a:off x="7183213" y="1744300"/>
            <a:ext cx="654600" cy="544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rPr>
              <a:t>Store WI2</a:t>
            </a:r>
            <a:endParaRPr sz="1300">
              <a:solidFill>
                <a:schemeClr val="lt1"/>
              </a:solidFill>
            </a:endParaRPr>
          </a:p>
        </p:txBody>
      </p:sp>
      <p:sp>
        <p:nvSpPr>
          <p:cNvPr id="105" name="Google Shape;105;p18"/>
          <p:cNvSpPr/>
          <p:nvPr/>
        </p:nvSpPr>
        <p:spPr>
          <a:xfrm>
            <a:off x="8020000" y="1744300"/>
            <a:ext cx="654600" cy="5448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rPr>
              <a:t>Store WI3</a:t>
            </a:r>
            <a:endParaRPr sz="1300">
              <a:solidFill>
                <a:schemeClr val="lt1"/>
              </a:solidFill>
            </a:endParaRPr>
          </a:p>
        </p:txBody>
      </p:sp>
      <p:sp>
        <p:nvSpPr>
          <p:cNvPr id="106" name="Google Shape;106;p18"/>
          <p:cNvSpPr/>
          <p:nvPr/>
        </p:nvSpPr>
        <p:spPr>
          <a:xfrm>
            <a:off x="1082725" y="2661900"/>
            <a:ext cx="1379400" cy="513900"/>
          </a:xfrm>
          <a:prstGeom prst="roundRect">
            <a:avLst>
              <a:gd fmla="val 16667" name="adj"/>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rPr>
              <a:t>Category Hobbies</a:t>
            </a:r>
            <a:endParaRPr sz="1300">
              <a:solidFill>
                <a:schemeClr val="lt1"/>
              </a:solidFill>
            </a:endParaRPr>
          </a:p>
        </p:txBody>
      </p:sp>
      <p:sp>
        <p:nvSpPr>
          <p:cNvPr id="107" name="Google Shape;107;p18"/>
          <p:cNvSpPr/>
          <p:nvPr/>
        </p:nvSpPr>
        <p:spPr>
          <a:xfrm>
            <a:off x="3646863" y="2661900"/>
            <a:ext cx="1379400" cy="513900"/>
          </a:xfrm>
          <a:prstGeom prst="roundRect">
            <a:avLst>
              <a:gd fmla="val 16667" name="adj"/>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rPr>
              <a:t>Category Foods</a:t>
            </a:r>
            <a:endParaRPr sz="1300">
              <a:solidFill>
                <a:schemeClr val="lt1"/>
              </a:solidFill>
            </a:endParaRPr>
          </a:p>
        </p:txBody>
      </p:sp>
      <p:sp>
        <p:nvSpPr>
          <p:cNvPr id="108" name="Google Shape;108;p18"/>
          <p:cNvSpPr/>
          <p:nvPr/>
        </p:nvSpPr>
        <p:spPr>
          <a:xfrm>
            <a:off x="6716250" y="2661900"/>
            <a:ext cx="1379400" cy="513900"/>
          </a:xfrm>
          <a:prstGeom prst="roundRect">
            <a:avLst>
              <a:gd fmla="val 16667" name="adj"/>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lt1"/>
                </a:solidFill>
              </a:rPr>
              <a:t>Category Household</a:t>
            </a:r>
            <a:endParaRPr sz="1300">
              <a:solidFill>
                <a:schemeClr val="lt1"/>
              </a:solidFill>
            </a:endParaRPr>
          </a:p>
        </p:txBody>
      </p:sp>
      <p:sp>
        <p:nvSpPr>
          <p:cNvPr id="109" name="Google Shape;109;p18"/>
          <p:cNvSpPr/>
          <p:nvPr/>
        </p:nvSpPr>
        <p:spPr>
          <a:xfrm>
            <a:off x="728175" y="3450925"/>
            <a:ext cx="807000" cy="438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Dept Hobbies 1</a:t>
            </a:r>
            <a:endParaRPr sz="1000"/>
          </a:p>
        </p:txBody>
      </p:sp>
      <p:sp>
        <p:nvSpPr>
          <p:cNvPr id="110" name="Google Shape;110;p18"/>
          <p:cNvSpPr/>
          <p:nvPr/>
        </p:nvSpPr>
        <p:spPr>
          <a:xfrm>
            <a:off x="1827575" y="3450913"/>
            <a:ext cx="807000" cy="438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Dept Hobbies 2</a:t>
            </a:r>
            <a:endParaRPr sz="1000">
              <a:solidFill>
                <a:schemeClr val="dk1"/>
              </a:solidFill>
            </a:endParaRPr>
          </a:p>
        </p:txBody>
      </p:sp>
      <p:sp>
        <p:nvSpPr>
          <p:cNvPr id="111" name="Google Shape;111;p18"/>
          <p:cNvSpPr/>
          <p:nvPr/>
        </p:nvSpPr>
        <p:spPr>
          <a:xfrm>
            <a:off x="3067400" y="3450913"/>
            <a:ext cx="807000" cy="438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Dept Foods 1</a:t>
            </a:r>
            <a:endParaRPr sz="1000">
              <a:solidFill>
                <a:schemeClr val="dk1"/>
              </a:solidFill>
            </a:endParaRPr>
          </a:p>
        </p:txBody>
      </p:sp>
      <p:sp>
        <p:nvSpPr>
          <p:cNvPr id="112" name="Google Shape;112;p18"/>
          <p:cNvSpPr/>
          <p:nvPr/>
        </p:nvSpPr>
        <p:spPr>
          <a:xfrm>
            <a:off x="3991750" y="3450913"/>
            <a:ext cx="807000" cy="438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Dept Foods 2</a:t>
            </a:r>
            <a:endParaRPr sz="1000">
              <a:solidFill>
                <a:schemeClr val="dk1"/>
              </a:solidFill>
            </a:endParaRPr>
          </a:p>
        </p:txBody>
      </p:sp>
      <p:sp>
        <p:nvSpPr>
          <p:cNvPr id="113" name="Google Shape;113;p18"/>
          <p:cNvSpPr/>
          <p:nvPr/>
        </p:nvSpPr>
        <p:spPr>
          <a:xfrm>
            <a:off x="4916125" y="3450913"/>
            <a:ext cx="807000" cy="438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Dept Foods 3</a:t>
            </a:r>
            <a:endParaRPr sz="1000"/>
          </a:p>
        </p:txBody>
      </p:sp>
      <p:sp>
        <p:nvSpPr>
          <p:cNvPr id="114" name="Google Shape;114;p18"/>
          <p:cNvSpPr/>
          <p:nvPr/>
        </p:nvSpPr>
        <p:spPr>
          <a:xfrm>
            <a:off x="6456250" y="3450913"/>
            <a:ext cx="807000" cy="438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Dept Househld 1</a:t>
            </a:r>
            <a:endParaRPr sz="1000"/>
          </a:p>
        </p:txBody>
      </p:sp>
      <p:sp>
        <p:nvSpPr>
          <p:cNvPr id="115" name="Google Shape;115;p18"/>
          <p:cNvSpPr/>
          <p:nvPr/>
        </p:nvSpPr>
        <p:spPr>
          <a:xfrm>
            <a:off x="7641975" y="3450913"/>
            <a:ext cx="807000" cy="438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Dept Househld 2</a:t>
            </a:r>
            <a:endParaRPr sz="1000"/>
          </a:p>
        </p:txBody>
      </p:sp>
      <p:sp>
        <p:nvSpPr>
          <p:cNvPr id="116" name="Google Shape;116;p18"/>
          <p:cNvSpPr/>
          <p:nvPr/>
        </p:nvSpPr>
        <p:spPr>
          <a:xfrm>
            <a:off x="492025" y="4221388"/>
            <a:ext cx="517500" cy="438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Item 1…</a:t>
            </a:r>
            <a:endParaRPr/>
          </a:p>
        </p:txBody>
      </p:sp>
      <p:sp>
        <p:nvSpPr>
          <p:cNvPr id="117" name="Google Shape;117;p18"/>
          <p:cNvSpPr/>
          <p:nvPr/>
        </p:nvSpPr>
        <p:spPr>
          <a:xfrm>
            <a:off x="1082725" y="4221388"/>
            <a:ext cx="517500" cy="438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Item 416</a:t>
            </a:r>
            <a:endParaRPr>
              <a:solidFill>
                <a:schemeClr val="dk1"/>
              </a:solidFill>
            </a:endParaRPr>
          </a:p>
        </p:txBody>
      </p:sp>
      <p:sp>
        <p:nvSpPr>
          <p:cNvPr id="118" name="Google Shape;118;p18"/>
          <p:cNvSpPr/>
          <p:nvPr/>
        </p:nvSpPr>
        <p:spPr>
          <a:xfrm>
            <a:off x="1711700" y="4221388"/>
            <a:ext cx="517500" cy="438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Item 417..</a:t>
            </a:r>
            <a:endParaRPr/>
          </a:p>
        </p:txBody>
      </p:sp>
      <p:sp>
        <p:nvSpPr>
          <p:cNvPr id="119" name="Google Shape;119;p18"/>
          <p:cNvSpPr/>
          <p:nvPr/>
        </p:nvSpPr>
        <p:spPr>
          <a:xfrm>
            <a:off x="2340675" y="4221388"/>
            <a:ext cx="517500" cy="438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Item 565</a:t>
            </a:r>
            <a:endParaRPr/>
          </a:p>
        </p:txBody>
      </p:sp>
      <p:sp>
        <p:nvSpPr>
          <p:cNvPr id="120" name="Google Shape;120;p18"/>
          <p:cNvSpPr/>
          <p:nvPr/>
        </p:nvSpPr>
        <p:spPr>
          <a:xfrm>
            <a:off x="6277350" y="4221388"/>
            <a:ext cx="517500" cy="438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Item 2003</a:t>
            </a:r>
            <a:endParaRPr/>
          </a:p>
        </p:txBody>
      </p:sp>
      <p:sp>
        <p:nvSpPr>
          <p:cNvPr id="121" name="Google Shape;121;p18"/>
          <p:cNvSpPr/>
          <p:nvPr/>
        </p:nvSpPr>
        <p:spPr>
          <a:xfrm>
            <a:off x="6921825" y="4221388"/>
            <a:ext cx="517500" cy="438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Item 2534</a:t>
            </a:r>
            <a:endParaRPr/>
          </a:p>
        </p:txBody>
      </p:sp>
      <p:sp>
        <p:nvSpPr>
          <p:cNvPr id="122" name="Google Shape;122;p18"/>
          <p:cNvSpPr/>
          <p:nvPr/>
        </p:nvSpPr>
        <p:spPr>
          <a:xfrm>
            <a:off x="7585213" y="4221388"/>
            <a:ext cx="517500" cy="438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Item 2789</a:t>
            </a:r>
            <a:endParaRPr/>
          </a:p>
        </p:txBody>
      </p:sp>
      <p:sp>
        <p:nvSpPr>
          <p:cNvPr id="123" name="Google Shape;123;p18"/>
          <p:cNvSpPr/>
          <p:nvPr/>
        </p:nvSpPr>
        <p:spPr>
          <a:xfrm>
            <a:off x="8212050" y="4221388"/>
            <a:ext cx="517500" cy="438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Item 3049</a:t>
            </a:r>
            <a:endParaRPr/>
          </a:p>
        </p:txBody>
      </p:sp>
      <p:sp>
        <p:nvSpPr>
          <p:cNvPr id="124" name="Google Shape;124;p18"/>
          <p:cNvSpPr/>
          <p:nvPr/>
        </p:nvSpPr>
        <p:spPr>
          <a:xfrm>
            <a:off x="3572125" y="4376075"/>
            <a:ext cx="1914900" cy="22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chemeClr val="lt1"/>
                </a:highlight>
              </a:rPr>
              <a:t>……</a:t>
            </a:r>
            <a:endParaRPr>
              <a:highlight>
                <a:schemeClr val="lt1"/>
              </a:highlight>
            </a:endParaRPr>
          </a:p>
        </p:txBody>
      </p:sp>
      <p:cxnSp>
        <p:nvCxnSpPr>
          <p:cNvPr id="125" name="Google Shape;125;p18"/>
          <p:cNvCxnSpPr>
            <a:stCxn id="92" idx="2"/>
            <a:endCxn id="94" idx="0"/>
          </p:cNvCxnSpPr>
          <p:nvPr/>
        </p:nvCxnSpPr>
        <p:spPr>
          <a:xfrm>
            <a:off x="4308450" y="615000"/>
            <a:ext cx="0" cy="3729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8"/>
          <p:cNvCxnSpPr>
            <a:stCxn id="92" idx="2"/>
            <a:endCxn id="94" idx="0"/>
          </p:cNvCxnSpPr>
          <p:nvPr/>
        </p:nvCxnSpPr>
        <p:spPr>
          <a:xfrm>
            <a:off x="4308450" y="615000"/>
            <a:ext cx="0" cy="3729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8"/>
          <p:cNvCxnSpPr>
            <a:stCxn id="92" idx="2"/>
            <a:endCxn id="93" idx="0"/>
          </p:cNvCxnSpPr>
          <p:nvPr/>
        </p:nvCxnSpPr>
        <p:spPr>
          <a:xfrm rot="5400000">
            <a:off x="2854050" y="-466500"/>
            <a:ext cx="372900" cy="2535900"/>
          </a:xfrm>
          <a:prstGeom prst="bentConnector3">
            <a:avLst>
              <a:gd fmla="val 49985" name="adj1"/>
            </a:avLst>
          </a:prstGeom>
          <a:noFill/>
          <a:ln cap="flat" cmpd="sng" w="9525">
            <a:solidFill>
              <a:schemeClr val="dk2"/>
            </a:solidFill>
            <a:prstDash val="solid"/>
            <a:round/>
            <a:headEnd len="med" w="med" type="none"/>
            <a:tailEnd len="med" w="med" type="none"/>
          </a:ln>
        </p:spPr>
      </p:cxnSp>
      <p:cxnSp>
        <p:nvCxnSpPr>
          <p:cNvPr id="128" name="Google Shape;128;p18"/>
          <p:cNvCxnSpPr>
            <a:endCxn id="93" idx="0"/>
          </p:cNvCxnSpPr>
          <p:nvPr/>
        </p:nvCxnSpPr>
        <p:spPr>
          <a:xfrm flipH="1">
            <a:off x="1772425" y="794888"/>
            <a:ext cx="9000" cy="1929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8"/>
          <p:cNvCxnSpPr>
            <a:stCxn id="92" idx="2"/>
            <a:endCxn id="95" idx="0"/>
          </p:cNvCxnSpPr>
          <p:nvPr/>
        </p:nvCxnSpPr>
        <p:spPr>
          <a:xfrm flipH="1" rot="-5400000">
            <a:off x="5653500" y="-730050"/>
            <a:ext cx="372900" cy="3063000"/>
          </a:xfrm>
          <a:prstGeom prst="bentConnector3">
            <a:avLst>
              <a:gd fmla="val 49985" name="adj1"/>
            </a:avLst>
          </a:prstGeom>
          <a:noFill/>
          <a:ln cap="flat" cmpd="sng" w="9525">
            <a:solidFill>
              <a:schemeClr val="dk2"/>
            </a:solidFill>
            <a:prstDash val="solid"/>
            <a:round/>
            <a:headEnd len="med" w="med" type="none"/>
            <a:tailEnd len="med" w="med" type="none"/>
          </a:ln>
        </p:spPr>
      </p:cxnSp>
      <p:cxnSp>
        <p:nvCxnSpPr>
          <p:cNvPr id="130" name="Google Shape;130;p18"/>
          <p:cNvCxnSpPr>
            <a:endCxn id="95" idx="0"/>
          </p:cNvCxnSpPr>
          <p:nvPr/>
        </p:nvCxnSpPr>
        <p:spPr>
          <a:xfrm flipH="1">
            <a:off x="7371550" y="831488"/>
            <a:ext cx="1200" cy="1563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8"/>
          <p:cNvCxnSpPr>
            <a:stCxn id="93" idx="2"/>
            <a:endCxn id="96" idx="0"/>
          </p:cNvCxnSpPr>
          <p:nvPr/>
        </p:nvCxnSpPr>
        <p:spPr>
          <a:xfrm rot="5400000">
            <a:off x="904525" y="876488"/>
            <a:ext cx="372900" cy="13629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132" name="Google Shape;132;p18"/>
          <p:cNvCxnSpPr>
            <a:stCxn id="93" idx="2"/>
            <a:endCxn id="98" idx="0"/>
          </p:cNvCxnSpPr>
          <p:nvPr/>
        </p:nvCxnSpPr>
        <p:spPr>
          <a:xfrm flipH="1" rot="-5400000">
            <a:off x="1650775" y="1493138"/>
            <a:ext cx="372900" cy="1296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133" name="Google Shape;133;p18"/>
          <p:cNvCxnSpPr>
            <a:stCxn id="93" idx="2"/>
            <a:endCxn id="97" idx="0"/>
          </p:cNvCxnSpPr>
          <p:nvPr/>
        </p:nvCxnSpPr>
        <p:spPr>
          <a:xfrm rot="5400000">
            <a:off x="1277575" y="1249538"/>
            <a:ext cx="372900" cy="6168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134" name="Google Shape;134;p18"/>
          <p:cNvCxnSpPr>
            <a:stCxn id="93" idx="2"/>
            <a:endCxn id="99" idx="0"/>
          </p:cNvCxnSpPr>
          <p:nvPr/>
        </p:nvCxnSpPr>
        <p:spPr>
          <a:xfrm flipH="1" rot="-5400000">
            <a:off x="2023825" y="1120088"/>
            <a:ext cx="372900" cy="8757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135" name="Google Shape;135;p18"/>
          <p:cNvCxnSpPr>
            <a:stCxn id="94" idx="2"/>
            <a:endCxn id="100" idx="0"/>
          </p:cNvCxnSpPr>
          <p:nvPr/>
        </p:nvCxnSpPr>
        <p:spPr>
          <a:xfrm rot="5400000">
            <a:off x="3760925" y="1196888"/>
            <a:ext cx="372900" cy="7221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136" name="Google Shape;136;p18"/>
          <p:cNvCxnSpPr>
            <a:stCxn id="94" idx="2"/>
            <a:endCxn id="102" idx="0"/>
          </p:cNvCxnSpPr>
          <p:nvPr/>
        </p:nvCxnSpPr>
        <p:spPr>
          <a:xfrm flipH="1" rot="-5400000">
            <a:off x="4603025" y="1076888"/>
            <a:ext cx="372900" cy="9621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137" name="Google Shape;137;p18"/>
          <p:cNvCxnSpPr>
            <a:stCxn id="95" idx="2"/>
            <a:endCxn id="95" idx="2"/>
          </p:cNvCxnSpPr>
          <p:nvPr/>
        </p:nvCxnSpPr>
        <p:spPr>
          <a:xfrm>
            <a:off x="7371550" y="1371488"/>
            <a:ext cx="0" cy="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8"/>
          <p:cNvCxnSpPr>
            <a:stCxn id="95" idx="2"/>
            <a:endCxn id="103" idx="0"/>
          </p:cNvCxnSpPr>
          <p:nvPr/>
        </p:nvCxnSpPr>
        <p:spPr>
          <a:xfrm rot="5400000">
            <a:off x="6836200" y="1209038"/>
            <a:ext cx="372900" cy="6978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139" name="Google Shape;139;p18"/>
          <p:cNvCxnSpPr>
            <a:stCxn id="95" idx="2"/>
            <a:endCxn id="105" idx="0"/>
          </p:cNvCxnSpPr>
          <p:nvPr/>
        </p:nvCxnSpPr>
        <p:spPr>
          <a:xfrm flipH="1" rot="-5400000">
            <a:off x="7673050" y="1069988"/>
            <a:ext cx="372900" cy="9759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140" name="Google Shape;140;p18"/>
          <p:cNvCxnSpPr>
            <a:stCxn id="101" idx="2"/>
            <a:endCxn id="106" idx="0"/>
          </p:cNvCxnSpPr>
          <p:nvPr/>
        </p:nvCxnSpPr>
        <p:spPr>
          <a:xfrm rot="5400000">
            <a:off x="2913988" y="1147600"/>
            <a:ext cx="372900" cy="2655900"/>
          </a:xfrm>
          <a:prstGeom prst="bentConnector3">
            <a:avLst>
              <a:gd fmla="val 49987" name="adj1"/>
            </a:avLst>
          </a:prstGeom>
          <a:noFill/>
          <a:ln cap="flat" cmpd="sng" w="9525">
            <a:solidFill>
              <a:schemeClr val="dk2"/>
            </a:solidFill>
            <a:prstDash val="solid"/>
            <a:round/>
            <a:headEnd len="med" w="med" type="none"/>
            <a:tailEnd len="med" w="med" type="none"/>
          </a:ln>
        </p:spPr>
      </p:cxnSp>
      <p:cxnSp>
        <p:nvCxnSpPr>
          <p:cNvPr id="141" name="Google Shape;141;p18"/>
          <p:cNvCxnSpPr>
            <a:stCxn id="101" idx="2"/>
            <a:endCxn id="108" idx="0"/>
          </p:cNvCxnSpPr>
          <p:nvPr/>
        </p:nvCxnSpPr>
        <p:spPr>
          <a:xfrm flipH="1" rot="-5400000">
            <a:off x="5730688" y="986800"/>
            <a:ext cx="372900" cy="2977500"/>
          </a:xfrm>
          <a:prstGeom prst="bentConnector3">
            <a:avLst>
              <a:gd fmla="val 49987" name="adj1"/>
            </a:avLst>
          </a:prstGeom>
          <a:noFill/>
          <a:ln cap="flat" cmpd="sng" w="9525">
            <a:solidFill>
              <a:schemeClr val="dk2"/>
            </a:solidFill>
            <a:prstDash val="solid"/>
            <a:round/>
            <a:headEnd len="med" w="med" type="none"/>
            <a:tailEnd len="med" w="med" type="none"/>
          </a:ln>
        </p:spPr>
      </p:cxnSp>
      <p:cxnSp>
        <p:nvCxnSpPr>
          <p:cNvPr id="142" name="Google Shape;142;p18"/>
          <p:cNvCxnSpPr>
            <a:stCxn id="106" idx="2"/>
            <a:endCxn id="109" idx="0"/>
          </p:cNvCxnSpPr>
          <p:nvPr/>
        </p:nvCxnSpPr>
        <p:spPr>
          <a:xfrm rot="5400000">
            <a:off x="1314475" y="2992950"/>
            <a:ext cx="275100" cy="6408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143" name="Google Shape;143;p18"/>
          <p:cNvCxnSpPr>
            <a:stCxn id="106" idx="2"/>
            <a:endCxn id="110" idx="0"/>
          </p:cNvCxnSpPr>
          <p:nvPr/>
        </p:nvCxnSpPr>
        <p:spPr>
          <a:xfrm flipH="1" rot="-5400000">
            <a:off x="1864225" y="3084000"/>
            <a:ext cx="275100" cy="4587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144" name="Google Shape;144;p18"/>
          <p:cNvCxnSpPr>
            <a:stCxn id="107" idx="2"/>
            <a:endCxn id="111" idx="0"/>
          </p:cNvCxnSpPr>
          <p:nvPr/>
        </p:nvCxnSpPr>
        <p:spPr>
          <a:xfrm rot="5400000">
            <a:off x="3766113" y="2880450"/>
            <a:ext cx="275100" cy="8658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145" name="Google Shape;145;p18"/>
          <p:cNvCxnSpPr>
            <a:stCxn id="107" idx="2"/>
            <a:endCxn id="107" idx="2"/>
          </p:cNvCxnSpPr>
          <p:nvPr/>
        </p:nvCxnSpPr>
        <p:spPr>
          <a:xfrm>
            <a:off x="4336563" y="3175800"/>
            <a:ext cx="0" cy="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8"/>
          <p:cNvCxnSpPr>
            <a:stCxn id="107" idx="2"/>
            <a:endCxn id="113" idx="0"/>
          </p:cNvCxnSpPr>
          <p:nvPr/>
        </p:nvCxnSpPr>
        <p:spPr>
          <a:xfrm flipH="1" rot="-5400000">
            <a:off x="4690563" y="2821800"/>
            <a:ext cx="275100" cy="9831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147" name="Google Shape;147;p18"/>
          <p:cNvCxnSpPr>
            <a:stCxn id="108" idx="2"/>
            <a:endCxn id="114" idx="0"/>
          </p:cNvCxnSpPr>
          <p:nvPr/>
        </p:nvCxnSpPr>
        <p:spPr>
          <a:xfrm rot="5400000">
            <a:off x="6995250" y="3040200"/>
            <a:ext cx="275100" cy="5463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148" name="Google Shape;148;p18"/>
          <p:cNvCxnSpPr>
            <a:stCxn id="108" idx="2"/>
            <a:endCxn id="115" idx="0"/>
          </p:cNvCxnSpPr>
          <p:nvPr/>
        </p:nvCxnSpPr>
        <p:spPr>
          <a:xfrm flipH="1" rot="-5400000">
            <a:off x="7588200" y="2993550"/>
            <a:ext cx="275100" cy="6396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149" name="Google Shape;149;p18"/>
          <p:cNvCxnSpPr>
            <a:stCxn id="109" idx="2"/>
            <a:endCxn id="116" idx="0"/>
          </p:cNvCxnSpPr>
          <p:nvPr/>
        </p:nvCxnSpPr>
        <p:spPr>
          <a:xfrm rot="5400000">
            <a:off x="775275" y="3864925"/>
            <a:ext cx="331800" cy="3810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150" name="Google Shape;150;p18"/>
          <p:cNvCxnSpPr>
            <a:stCxn id="109" idx="2"/>
            <a:endCxn id="117" idx="0"/>
          </p:cNvCxnSpPr>
          <p:nvPr/>
        </p:nvCxnSpPr>
        <p:spPr>
          <a:xfrm flipH="1" rot="-5400000">
            <a:off x="1070625" y="3950575"/>
            <a:ext cx="331800" cy="2097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151" name="Google Shape;151;p18"/>
          <p:cNvCxnSpPr>
            <a:stCxn id="110" idx="2"/>
            <a:endCxn id="118" idx="0"/>
          </p:cNvCxnSpPr>
          <p:nvPr/>
        </p:nvCxnSpPr>
        <p:spPr>
          <a:xfrm rot="5400000">
            <a:off x="1934825" y="3925063"/>
            <a:ext cx="331800" cy="2607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152" name="Google Shape;152;p18"/>
          <p:cNvCxnSpPr>
            <a:stCxn id="110" idx="2"/>
            <a:endCxn id="119" idx="0"/>
          </p:cNvCxnSpPr>
          <p:nvPr/>
        </p:nvCxnSpPr>
        <p:spPr>
          <a:xfrm flipH="1" rot="-5400000">
            <a:off x="2249375" y="3871213"/>
            <a:ext cx="331800" cy="3684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153" name="Google Shape;153;p18"/>
          <p:cNvCxnSpPr>
            <a:stCxn id="114" idx="2"/>
            <a:endCxn id="120" idx="0"/>
          </p:cNvCxnSpPr>
          <p:nvPr/>
        </p:nvCxnSpPr>
        <p:spPr>
          <a:xfrm rot="5400000">
            <a:off x="6532000" y="3893563"/>
            <a:ext cx="331800" cy="3237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154" name="Google Shape;154;p18"/>
          <p:cNvCxnSpPr>
            <a:stCxn id="114" idx="2"/>
            <a:endCxn id="121" idx="0"/>
          </p:cNvCxnSpPr>
          <p:nvPr/>
        </p:nvCxnSpPr>
        <p:spPr>
          <a:xfrm flipH="1" rot="-5400000">
            <a:off x="6854200" y="3895063"/>
            <a:ext cx="331800" cy="3207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155" name="Google Shape;155;p18"/>
          <p:cNvCxnSpPr>
            <a:stCxn id="115" idx="2"/>
            <a:endCxn id="122" idx="0"/>
          </p:cNvCxnSpPr>
          <p:nvPr/>
        </p:nvCxnSpPr>
        <p:spPr>
          <a:xfrm rot="5400000">
            <a:off x="7778775" y="3954613"/>
            <a:ext cx="331800" cy="2016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156" name="Google Shape;156;p18"/>
          <p:cNvCxnSpPr>
            <a:stCxn id="115" idx="2"/>
            <a:endCxn id="123" idx="0"/>
          </p:cNvCxnSpPr>
          <p:nvPr/>
        </p:nvCxnSpPr>
        <p:spPr>
          <a:xfrm flipH="1" rot="-5400000">
            <a:off x="8092275" y="3842713"/>
            <a:ext cx="331800" cy="4254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157" name="Google Shape;157;p18"/>
          <p:cNvCxnSpPr/>
          <p:nvPr/>
        </p:nvCxnSpPr>
        <p:spPr>
          <a:xfrm flipH="1">
            <a:off x="409325" y="1568588"/>
            <a:ext cx="1800" cy="1638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8"/>
          <p:cNvCxnSpPr/>
          <p:nvPr/>
        </p:nvCxnSpPr>
        <p:spPr>
          <a:xfrm flipH="1">
            <a:off x="1155800" y="1568588"/>
            <a:ext cx="4500" cy="1638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8"/>
          <p:cNvCxnSpPr/>
          <p:nvPr/>
        </p:nvCxnSpPr>
        <p:spPr>
          <a:xfrm flipH="1">
            <a:off x="1904975" y="1568588"/>
            <a:ext cx="4500" cy="1638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8"/>
          <p:cNvCxnSpPr/>
          <p:nvPr/>
        </p:nvCxnSpPr>
        <p:spPr>
          <a:xfrm flipH="1">
            <a:off x="2654150" y="1568588"/>
            <a:ext cx="4500" cy="1638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8"/>
          <p:cNvCxnSpPr/>
          <p:nvPr/>
        </p:nvCxnSpPr>
        <p:spPr>
          <a:xfrm flipH="1">
            <a:off x="3583975" y="1556588"/>
            <a:ext cx="4500" cy="1638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8"/>
          <p:cNvCxnSpPr/>
          <p:nvPr/>
        </p:nvCxnSpPr>
        <p:spPr>
          <a:xfrm flipH="1">
            <a:off x="4426138" y="1556588"/>
            <a:ext cx="4500" cy="1638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8"/>
          <p:cNvCxnSpPr/>
          <p:nvPr/>
        </p:nvCxnSpPr>
        <p:spPr>
          <a:xfrm flipH="1">
            <a:off x="5268325" y="1556588"/>
            <a:ext cx="4500" cy="1638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8"/>
          <p:cNvCxnSpPr/>
          <p:nvPr/>
        </p:nvCxnSpPr>
        <p:spPr>
          <a:xfrm>
            <a:off x="4421775" y="2475825"/>
            <a:ext cx="4500" cy="2037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8"/>
          <p:cNvCxnSpPr/>
          <p:nvPr/>
        </p:nvCxnSpPr>
        <p:spPr>
          <a:xfrm flipH="1">
            <a:off x="1770175" y="2522738"/>
            <a:ext cx="4500" cy="1638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18"/>
          <p:cNvCxnSpPr/>
          <p:nvPr/>
        </p:nvCxnSpPr>
        <p:spPr>
          <a:xfrm flipH="1">
            <a:off x="6671488" y="1556588"/>
            <a:ext cx="4500" cy="1638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18"/>
          <p:cNvCxnSpPr/>
          <p:nvPr/>
        </p:nvCxnSpPr>
        <p:spPr>
          <a:xfrm flipH="1">
            <a:off x="7508275" y="1556588"/>
            <a:ext cx="4500" cy="1638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18"/>
          <p:cNvCxnSpPr/>
          <p:nvPr/>
        </p:nvCxnSpPr>
        <p:spPr>
          <a:xfrm flipH="1">
            <a:off x="8345050" y="1568588"/>
            <a:ext cx="4500" cy="1638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8"/>
          <p:cNvCxnSpPr/>
          <p:nvPr/>
        </p:nvCxnSpPr>
        <p:spPr>
          <a:xfrm flipH="1">
            <a:off x="7403700" y="2489838"/>
            <a:ext cx="4500" cy="1638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18"/>
          <p:cNvCxnSpPr/>
          <p:nvPr/>
        </p:nvCxnSpPr>
        <p:spPr>
          <a:xfrm flipH="1">
            <a:off x="1126575" y="3328200"/>
            <a:ext cx="10200" cy="1227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18"/>
          <p:cNvCxnSpPr/>
          <p:nvPr/>
        </p:nvCxnSpPr>
        <p:spPr>
          <a:xfrm flipH="1">
            <a:off x="2240100" y="3328200"/>
            <a:ext cx="10200" cy="1227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18"/>
          <p:cNvCxnSpPr/>
          <p:nvPr/>
        </p:nvCxnSpPr>
        <p:spPr>
          <a:xfrm flipH="1">
            <a:off x="3465800" y="3328200"/>
            <a:ext cx="10200" cy="1227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8"/>
          <p:cNvCxnSpPr/>
          <p:nvPr/>
        </p:nvCxnSpPr>
        <p:spPr>
          <a:xfrm flipH="1">
            <a:off x="5314525" y="3328200"/>
            <a:ext cx="10200" cy="1227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18"/>
          <p:cNvCxnSpPr/>
          <p:nvPr/>
        </p:nvCxnSpPr>
        <p:spPr>
          <a:xfrm flipH="1">
            <a:off x="6854650" y="3328200"/>
            <a:ext cx="10200" cy="1227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18"/>
          <p:cNvCxnSpPr/>
          <p:nvPr/>
        </p:nvCxnSpPr>
        <p:spPr>
          <a:xfrm flipH="1">
            <a:off x="8040375" y="3328200"/>
            <a:ext cx="10200" cy="1227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18"/>
          <p:cNvCxnSpPr/>
          <p:nvPr/>
        </p:nvCxnSpPr>
        <p:spPr>
          <a:xfrm flipH="1">
            <a:off x="4390163" y="3328200"/>
            <a:ext cx="10200" cy="1227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18"/>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idx="4294967295" type="title"/>
          </p:nvPr>
        </p:nvSpPr>
        <p:spPr>
          <a:xfrm>
            <a:off x="237925" y="102579"/>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California has the </a:t>
            </a:r>
            <a:r>
              <a:rPr lang="en" sz="2900"/>
              <a:t>maximum</a:t>
            </a:r>
            <a:r>
              <a:rPr lang="en" sz="2900"/>
              <a:t> sales followed by Texas and Wisconsin</a:t>
            </a:r>
            <a:endParaRPr sz="2900"/>
          </a:p>
        </p:txBody>
      </p:sp>
      <p:pic>
        <p:nvPicPr>
          <p:cNvPr id="183" name="Google Shape;183;p19"/>
          <p:cNvPicPr preferRelativeResize="0"/>
          <p:nvPr/>
        </p:nvPicPr>
        <p:blipFill>
          <a:blip r:embed="rId3">
            <a:alphaModFix/>
          </a:blip>
          <a:stretch>
            <a:fillRect/>
          </a:stretch>
        </p:blipFill>
        <p:spPr>
          <a:xfrm>
            <a:off x="2070925" y="1036179"/>
            <a:ext cx="4445346" cy="3775323"/>
          </a:xfrm>
          <a:prstGeom prst="rect">
            <a:avLst/>
          </a:prstGeom>
          <a:noFill/>
          <a:ln cap="flat" cmpd="sng" w="9525">
            <a:solidFill>
              <a:schemeClr val="dk1"/>
            </a:solidFill>
            <a:prstDash val="solid"/>
            <a:round/>
            <a:headEnd len="sm" w="sm" type="none"/>
            <a:tailEnd len="sm" w="sm" type="none"/>
          </a:ln>
        </p:spPr>
      </p:pic>
      <p:sp>
        <p:nvSpPr>
          <p:cNvPr id="184" name="Google Shape;184;p19"/>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idx="4294967295" type="title"/>
          </p:nvPr>
        </p:nvSpPr>
        <p:spPr>
          <a:xfrm>
            <a:off x="237925" y="102579"/>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Food Category has the maximum sales</a:t>
            </a:r>
            <a:endParaRPr sz="2900"/>
          </a:p>
        </p:txBody>
      </p:sp>
      <p:pic>
        <p:nvPicPr>
          <p:cNvPr id="190" name="Google Shape;190;p20"/>
          <p:cNvPicPr preferRelativeResize="0"/>
          <p:nvPr/>
        </p:nvPicPr>
        <p:blipFill>
          <a:blip r:embed="rId3">
            <a:alphaModFix/>
          </a:blip>
          <a:stretch>
            <a:fillRect/>
          </a:stretch>
        </p:blipFill>
        <p:spPr>
          <a:xfrm>
            <a:off x="1837851" y="950125"/>
            <a:ext cx="5468276" cy="3767625"/>
          </a:xfrm>
          <a:prstGeom prst="rect">
            <a:avLst/>
          </a:prstGeom>
          <a:noFill/>
          <a:ln cap="flat" cmpd="sng" w="9525">
            <a:solidFill>
              <a:schemeClr val="dk1"/>
            </a:solidFill>
            <a:prstDash val="solid"/>
            <a:round/>
            <a:headEnd len="sm" w="sm" type="none"/>
            <a:tailEnd len="sm" w="sm" type="none"/>
          </a:ln>
        </p:spPr>
      </p:pic>
      <p:sp>
        <p:nvSpPr>
          <p:cNvPr id="191" name="Google Shape;191;p20"/>
          <p:cNvSpPr/>
          <p:nvPr/>
        </p:nvSpPr>
        <p:spPr>
          <a:xfrm>
            <a:off x="1489150" y="950125"/>
            <a:ext cx="1653600" cy="21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0"/>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idx="4294967295" type="title"/>
          </p:nvPr>
        </p:nvSpPr>
        <p:spPr>
          <a:xfrm>
            <a:off x="237925" y="38629"/>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A sharp difference between Hobbies departments</a:t>
            </a:r>
            <a:endParaRPr sz="2900"/>
          </a:p>
        </p:txBody>
      </p:sp>
      <p:pic>
        <p:nvPicPr>
          <p:cNvPr id="198" name="Google Shape;198;p21"/>
          <p:cNvPicPr preferRelativeResize="0"/>
          <p:nvPr/>
        </p:nvPicPr>
        <p:blipFill>
          <a:blip r:embed="rId3">
            <a:alphaModFix/>
          </a:blip>
          <a:stretch>
            <a:fillRect/>
          </a:stretch>
        </p:blipFill>
        <p:spPr>
          <a:xfrm>
            <a:off x="2265700" y="950825"/>
            <a:ext cx="4823750" cy="3689899"/>
          </a:xfrm>
          <a:prstGeom prst="rect">
            <a:avLst/>
          </a:prstGeom>
          <a:noFill/>
          <a:ln cap="flat" cmpd="sng" w="9525">
            <a:solidFill>
              <a:schemeClr val="dk1"/>
            </a:solidFill>
            <a:prstDash val="solid"/>
            <a:round/>
            <a:headEnd len="sm" w="sm" type="none"/>
            <a:tailEnd len="sm" w="sm" type="none"/>
          </a:ln>
        </p:spPr>
      </p:pic>
      <p:sp>
        <p:nvSpPr>
          <p:cNvPr id="199" name="Google Shape;199;p21"/>
          <p:cNvSpPr/>
          <p:nvPr/>
        </p:nvSpPr>
        <p:spPr>
          <a:xfrm>
            <a:off x="2357050" y="1114050"/>
            <a:ext cx="1781700" cy="21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21"/>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idx="4294967295" type="title"/>
          </p:nvPr>
        </p:nvSpPr>
        <p:spPr>
          <a:xfrm>
            <a:off x="237925" y="38629"/>
            <a:ext cx="8229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900"/>
              <a:t>Weekends are the most profitable days of volume sold</a:t>
            </a:r>
            <a:endParaRPr sz="2900"/>
          </a:p>
        </p:txBody>
      </p:sp>
      <p:sp>
        <p:nvSpPr>
          <p:cNvPr id="206" name="Google Shape;206;p22"/>
          <p:cNvSpPr/>
          <p:nvPr/>
        </p:nvSpPr>
        <p:spPr>
          <a:xfrm>
            <a:off x="2512375" y="1005650"/>
            <a:ext cx="1617300" cy="21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7" name="Google Shape;207;p22"/>
          <p:cNvPicPr preferRelativeResize="0"/>
          <p:nvPr/>
        </p:nvPicPr>
        <p:blipFill>
          <a:blip r:embed="rId3">
            <a:alphaModFix/>
          </a:blip>
          <a:stretch>
            <a:fillRect/>
          </a:stretch>
        </p:blipFill>
        <p:spPr>
          <a:xfrm>
            <a:off x="1449675" y="1005650"/>
            <a:ext cx="5070245" cy="3623050"/>
          </a:xfrm>
          <a:prstGeom prst="rect">
            <a:avLst/>
          </a:prstGeom>
          <a:noFill/>
          <a:ln cap="flat" cmpd="sng" w="9525">
            <a:solidFill>
              <a:schemeClr val="dk1"/>
            </a:solidFill>
            <a:prstDash val="solid"/>
            <a:round/>
            <a:headEnd len="sm" w="sm" type="none"/>
            <a:tailEnd len="sm" w="sm" type="none"/>
          </a:ln>
        </p:spPr>
      </p:pic>
      <p:sp>
        <p:nvSpPr>
          <p:cNvPr id="208" name="Google Shape;208;p22"/>
          <p:cNvSpPr txBox="1"/>
          <p:nvPr/>
        </p:nvSpPr>
        <p:spPr>
          <a:xfrm>
            <a:off x="0" y="4841875"/>
            <a:ext cx="9144000" cy="3078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800">
                <a:solidFill>
                  <a:srgbClr val="FFCD32"/>
                </a:solidFill>
              </a:rPr>
              <a:t>University of Minnesota - Carlson School of Management</a:t>
            </a:r>
            <a:endParaRPr sz="800">
              <a:solidFill>
                <a:srgbClr val="FFCD3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VP-regents-PowerPoint-HD-3">
  <a:themeElements>
    <a:clrScheme name="Custom 1">
      <a:dk1>
        <a:srgbClr val="000000"/>
      </a:dk1>
      <a:lt1>
        <a:srgbClr val="FFFFFF"/>
      </a:lt1>
      <a:dk2>
        <a:srgbClr val="1F497D"/>
      </a:dk2>
      <a:lt2>
        <a:srgbClr val="D7D9D7"/>
      </a:lt2>
      <a:accent1>
        <a:srgbClr val="7A0019"/>
      </a:accent1>
      <a:accent2>
        <a:srgbClr val="FFCC33"/>
      </a:accent2>
      <a:accent3>
        <a:srgbClr val="C82936"/>
      </a:accent3>
      <a:accent4>
        <a:srgbClr val="003D4C"/>
      </a:accent4>
      <a:accent5>
        <a:srgbClr val="79C9C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