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3"/>
  </p:notesMasterIdLst>
  <p:handoutMasterIdLst>
    <p:handoutMasterId r:id="rId24"/>
  </p:handoutMasterIdLst>
  <p:sldIdLst>
    <p:sldId id="257" r:id="rId2"/>
    <p:sldId id="258" r:id="rId3"/>
    <p:sldId id="299" r:id="rId4"/>
    <p:sldId id="287" r:id="rId5"/>
    <p:sldId id="308" r:id="rId6"/>
    <p:sldId id="288" r:id="rId7"/>
    <p:sldId id="289" r:id="rId8"/>
    <p:sldId id="290" r:id="rId9"/>
    <p:sldId id="292" r:id="rId10"/>
    <p:sldId id="293" r:id="rId11"/>
    <p:sldId id="300" r:id="rId12"/>
    <p:sldId id="298" r:id="rId13"/>
    <p:sldId id="296" r:id="rId14"/>
    <p:sldId id="295" r:id="rId15"/>
    <p:sldId id="301" r:id="rId16"/>
    <p:sldId id="302" r:id="rId17"/>
    <p:sldId id="303" r:id="rId18"/>
    <p:sldId id="305" r:id="rId19"/>
    <p:sldId id="306" r:id="rId20"/>
    <p:sldId id="307" r:id="rId21"/>
    <p:sldId id="286"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A8CF98E-28FE-430B-9BD0-2D1425E7FC23}">
          <p14:sldIdLst>
            <p14:sldId id="257"/>
            <p14:sldId id="258"/>
            <p14:sldId id="299"/>
            <p14:sldId id="287"/>
            <p14:sldId id="308"/>
            <p14:sldId id="288"/>
            <p14:sldId id="289"/>
            <p14:sldId id="290"/>
            <p14:sldId id="292"/>
            <p14:sldId id="293"/>
            <p14:sldId id="300"/>
            <p14:sldId id="298"/>
            <p14:sldId id="296"/>
            <p14:sldId id="295"/>
            <p14:sldId id="301"/>
            <p14:sldId id="302"/>
            <p14:sldId id="303"/>
            <p14:sldId id="305"/>
            <p14:sldId id="306"/>
            <p14:sldId id="307"/>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6357" autoAdjust="0"/>
  </p:normalViewPr>
  <p:slideViewPr>
    <p:cSldViewPr snapToGrid="0" snapToObjects="1">
      <p:cViewPr varScale="1">
        <p:scale>
          <a:sx n="110" d="100"/>
          <a:sy n="110" d="100"/>
        </p:scale>
        <p:origin x="16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15" d="100"/>
          <a:sy n="115"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B3CB8-AE73-47B2-9A17-7743015EA46C}" type="doc">
      <dgm:prSet loTypeId="urn:microsoft.com/office/officeart/2005/8/layout/process1" loCatId="process" qsTypeId="urn:microsoft.com/office/officeart/2005/8/quickstyle/simple1" qsCatId="simple" csTypeId="urn:microsoft.com/office/officeart/2005/8/colors/accent1_2" csCatId="accent1" phldr="1"/>
      <dgm:spPr/>
    </dgm:pt>
    <dgm:pt modelId="{1EF0C084-32DF-4E21-91C5-4481CFEA692A}">
      <dgm:prSet phldrT="[Text]"/>
      <dgm:spPr/>
      <dgm:t>
        <a:bodyPr/>
        <a:lstStyle/>
        <a:p>
          <a:r>
            <a:rPr lang="en-US"/>
            <a:t>Client</a:t>
          </a:r>
        </a:p>
      </dgm:t>
    </dgm:pt>
    <dgm:pt modelId="{7F7F9D25-8C2A-4B10-9066-D4627A06652E}" type="parTrans" cxnId="{151F08EC-147C-4F36-AE0D-4AC1018B53BC}">
      <dgm:prSet/>
      <dgm:spPr/>
      <dgm:t>
        <a:bodyPr/>
        <a:lstStyle/>
        <a:p>
          <a:endParaRPr lang="en-US"/>
        </a:p>
      </dgm:t>
    </dgm:pt>
    <dgm:pt modelId="{22DDD1B6-8D52-428F-93EC-EF5CD58838B3}" type="sibTrans" cxnId="{151F08EC-147C-4F36-AE0D-4AC1018B53BC}">
      <dgm:prSet/>
      <dgm:spPr/>
      <dgm:t>
        <a:bodyPr/>
        <a:lstStyle/>
        <a:p>
          <a:endParaRPr lang="en-US"/>
        </a:p>
      </dgm:t>
    </dgm:pt>
    <dgm:pt modelId="{F5E523A5-2F71-4C54-912B-1366F35E65F2}">
      <dgm:prSet phldrT="[Text]"/>
      <dgm:spPr/>
      <dgm:t>
        <a:bodyPr/>
        <a:lstStyle/>
        <a:p>
          <a:r>
            <a:rPr lang="en-US"/>
            <a:t>API Gateway</a:t>
          </a:r>
        </a:p>
      </dgm:t>
    </dgm:pt>
    <dgm:pt modelId="{C83426CB-E8F6-494E-A9E1-1C8855CA1777}" type="parTrans" cxnId="{C70FE4D0-C6B7-4833-9E60-CCCC247D7B1B}">
      <dgm:prSet/>
      <dgm:spPr/>
      <dgm:t>
        <a:bodyPr/>
        <a:lstStyle/>
        <a:p>
          <a:endParaRPr lang="en-US"/>
        </a:p>
      </dgm:t>
    </dgm:pt>
    <dgm:pt modelId="{708A5264-F0F8-485A-8920-914A3BDCC957}" type="sibTrans" cxnId="{C70FE4D0-C6B7-4833-9E60-CCCC247D7B1B}">
      <dgm:prSet/>
      <dgm:spPr/>
      <dgm:t>
        <a:bodyPr/>
        <a:lstStyle/>
        <a:p>
          <a:endParaRPr lang="en-US"/>
        </a:p>
      </dgm:t>
    </dgm:pt>
    <dgm:pt modelId="{0BA8A8E5-4FAB-4221-846E-7C63822D58F8}">
      <dgm:prSet phldrT="[Text]"/>
      <dgm:spPr/>
      <dgm:t>
        <a:bodyPr/>
        <a:lstStyle/>
        <a:p>
          <a:r>
            <a:rPr lang="en-US"/>
            <a:t>Lambda function</a:t>
          </a:r>
        </a:p>
      </dgm:t>
    </dgm:pt>
    <dgm:pt modelId="{DFFFA376-374A-403B-AF97-57757C74AF2E}" type="parTrans" cxnId="{82BC55E2-4099-4372-82CB-D61C980CD207}">
      <dgm:prSet/>
      <dgm:spPr/>
      <dgm:t>
        <a:bodyPr/>
        <a:lstStyle/>
        <a:p>
          <a:endParaRPr lang="en-US"/>
        </a:p>
      </dgm:t>
    </dgm:pt>
    <dgm:pt modelId="{7870F2AD-F86D-4F01-8B56-FF64B6AFF06C}" type="sibTrans" cxnId="{82BC55E2-4099-4372-82CB-D61C980CD207}">
      <dgm:prSet/>
      <dgm:spPr/>
      <dgm:t>
        <a:bodyPr/>
        <a:lstStyle/>
        <a:p>
          <a:endParaRPr lang="en-US"/>
        </a:p>
      </dgm:t>
    </dgm:pt>
    <dgm:pt modelId="{139CAA3F-F3DB-4189-8268-1A9E846158F7}">
      <dgm:prSet phldrT="[Text]"/>
      <dgm:spPr/>
      <dgm:t>
        <a:bodyPr/>
        <a:lstStyle/>
        <a:p>
          <a:r>
            <a:rPr lang="en-US"/>
            <a:t>DynamoDB</a:t>
          </a:r>
        </a:p>
      </dgm:t>
    </dgm:pt>
    <dgm:pt modelId="{EBD06E7B-085A-4B59-8C33-8B4023222749}" type="parTrans" cxnId="{83655B44-B467-42CE-90B7-906DB27FEC87}">
      <dgm:prSet/>
      <dgm:spPr/>
      <dgm:t>
        <a:bodyPr/>
        <a:lstStyle/>
        <a:p>
          <a:endParaRPr lang="en-US"/>
        </a:p>
      </dgm:t>
    </dgm:pt>
    <dgm:pt modelId="{7952DF44-58EF-44E8-83F0-A194CADAE0E2}" type="sibTrans" cxnId="{83655B44-B467-42CE-90B7-906DB27FEC87}">
      <dgm:prSet/>
      <dgm:spPr/>
      <dgm:t>
        <a:bodyPr/>
        <a:lstStyle/>
        <a:p>
          <a:endParaRPr lang="en-US"/>
        </a:p>
      </dgm:t>
    </dgm:pt>
    <dgm:pt modelId="{2FFA2A4A-A0DA-4C3F-9131-F7CF67229E94}" type="pres">
      <dgm:prSet presAssocID="{F78B3CB8-AE73-47B2-9A17-7743015EA46C}" presName="Name0" presStyleCnt="0">
        <dgm:presLayoutVars>
          <dgm:dir/>
          <dgm:resizeHandles val="exact"/>
        </dgm:presLayoutVars>
      </dgm:prSet>
      <dgm:spPr/>
    </dgm:pt>
    <dgm:pt modelId="{90FF6252-A6CD-4D21-9180-FA53998B987A}" type="pres">
      <dgm:prSet presAssocID="{1EF0C084-32DF-4E21-91C5-4481CFEA692A}" presName="node" presStyleLbl="node1" presStyleIdx="0" presStyleCnt="4">
        <dgm:presLayoutVars>
          <dgm:bulletEnabled val="1"/>
        </dgm:presLayoutVars>
      </dgm:prSet>
      <dgm:spPr/>
    </dgm:pt>
    <dgm:pt modelId="{D3BDAD23-39A9-43D0-A186-A19E1195EF1F}" type="pres">
      <dgm:prSet presAssocID="{22DDD1B6-8D52-428F-93EC-EF5CD58838B3}" presName="sibTrans" presStyleLbl="sibTrans2D1" presStyleIdx="0" presStyleCnt="3"/>
      <dgm:spPr/>
    </dgm:pt>
    <dgm:pt modelId="{F4495093-8A16-4053-9579-DC17DE9B3E33}" type="pres">
      <dgm:prSet presAssocID="{22DDD1B6-8D52-428F-93EC-EF5CD58838B3}" presName="connectorText" presStyleLbl="sibTrans2D1" presStyleIdx="0" presStyleCnt="3"/>
      <dgm:spPr/>
    </dgm:pt>
    <dgm:pt modelId="{70F5A925-D842-4FBD-96A6-1907E9C0E99B}" type="pres">
      <dgm:prSet presAssocID="{F5E523A5-2F71-4C54-912B-1366F35E65F2}" presName="node" presStyleLbl="node1" presStyleIdx="1" presStyleCnt="4">
        <dgm:presLayoutVars>
          <dgm:bulletEnabled val="1"/>
        </dgm:presLayoutVars>
      </dgm:prSet>
      <dgm:spPr/>
    </dgm:pt>
    <dgm:pt modelId="{7628E30C-12FB-4040-807B-E69042750D4D}" type="pres">
      <dgm:prSet presAssocID="{708A5264-F0F8-485A-8920-914A3BDCC957}" presName="sibTrans" presStyleLbl="sibTrans2D1" presStyleIdx="1" presStyleCnt="3"/>
      <dgm:spPr/>
    </dgm:pt>
    <dgm:pt modelId="{154A6F37-EF02-440C-8F2C-F859495A3AFC}" type="pres">
      <dgm:prSet presAssocID="{708A5264-F0F8-485A-8920-914A3BDCC957}" presName="connectorText" presStyleLbl="sibTrans2D1" presStyleIdx="1" presStyleCnt="3"/>
      <dgm:spPr/>
    </dgm:pt>
    <dgm:pt modelId="{12E3BB8C-203C-4FD1-8D05-1FD048723AFA}" type="pres">
      <dgm:prSet presAssocID="{0BA8A8E5-4FAB-4221-846E-7C63822D58F8}" presName="node" presStyleLbl="node1" presStyleIdx="2" presStyleCnt="4">
        <dgm:presLayoutVars>
          <dgm:bulletEnabled val="1"/>
        </dgm:presLayoutVars>
      </dgm:prSet>
      <dgm:spPr/>
    </dgm:pt>
    <dgm:pt modelId="{6AA46DF2-F5F9-4C3F-A269-DA9BF2385FBE}" type="pres">
      <dgm:prSet presAssocID="{7870F2AD-F86D-4F01-8B56-FF64B6AFF06C}" presName="sibTrans" presStyleLbl="sibTrans2D1" presStyleIdx="2" presStyleCnt="3"/>
      <dgm:spPr/>
    </dgm:pt>
    <dgm:pt modelId="{10707449-F1B4-46D2-9520-934D6B8B5E9F}" type="pres">
      <dgm:prSet presAssocID="{7870F2AD-F86D-4F01-8B56-FF64B6AFF06C}" presName="connectorText" presStyleLbl="sibTrans2D1" presStyleIdx="2" presStyleCnt="3"/>
      <dgm:spPr/>
    </dgm:pt>
    <dgm:pt modelId="{8174BD4C-CF2E-47AE-A8F4-EE7238DE707A}" type="pres">
      <dgm:prSet presAssocID="{139CAA3F-F3DB-4189-8268-1A9E846158F7}" presName="node" presStyleLbl="node1" presStyleIdx="3" presStyleCnt="4">
        <dgm:presLayoutVars>
          <dgm:bulletEnabled val="1"/>
        </dgm:presLayoutVars>
      </dgm:prSet>
      <dgm:spPr/>
    </dgm:pt>
  </dgm:ptLst>
  <dgm:cxnLst>
    <dgm:cxn modelId="{B415FE30-F2A7-42AF-8C4C-96FFFC4D59D7}" type="presOf" srcId="{7870F2AD-F86D-4F01-8B56-FF64B6AFF06C}" destId="{6AA46DF2-F5F9-4C3F-A269-DA9BF2385FBE}" srcOrd="0" destOrd="0" presId="urn:microsoft.com/office/officeart/2005/8/layout/process1"/>
    <dgm:cxn modelId="{F156D340-0F82-4E4E-BC61-9556358BD451}" type="presOf" srcId="{22DDD1B6-8D52-428F-93EC-EF5CD58838B3}" destId="{D3BDAD23-39A9-43D0-A186-A19E1195EF1F}" srcOrd="0" destOrd="0" presId="urn:microsoft.com/office/officeart/2005/8/layout/process1"/>
    <dgm:cxn modelId="{43A40F43-315D-4FA4-8610-298B90185605}" type="presOf" srcId="{22DDD1B6-8D52-428F-93EC-EF5CD58838B3}" destId="{F4495093-8A16-4053-9579-DC17DE9B3E33}" srcOrd="1" destOrd="0" presId="urn:microsoft.com/office/officeart/2005/8/layout/process1"/>
    <dgm:cxn modelId="{83655B44-B467-42CE-90B7-906DB27FEC87}" srcId="{F78B3CB8-AE73-47B2-9A17-7743015EA46C}" destId="{139CAA3F-F3DB-4189-8268-1A9E846158F7}" srcOrd="3" destOrd="0" parTransId="{EBD06E7B-085A-4B59-8C33-8B4023222749}" sibTransId="{7952DF44-58EF-44E8-83F0-A194CADAE0E2}"/>
    <dgm:cxn modelId="{4FD64667-F86D-48BD-A8A4-1A1099E8BDB4}" type="presOf" srcId="{F5E523A5-2F71-4C54-912B-1366F35E65F2}" destId="{70F5A925-D842-4FBD-96A6-1907E9C0E99B}" srcOrd="0" destOrd="0" presId="urn:microsoft.com/office/officeart/2005/8/layout/process1"/>
    <dgm:cxn modelId="{EF80CD72-EB9F-4033-9C42-FD833F16AF91}" type="presOf" srcId="{0BA8A8E5-4FAB-4221-846E-7C63822D58F8}" destId="{12E3BB8C-203C-4FD1-8D05-1FD048723AFA}" srcOrd="0" destOrd="0" presId="urn:microsoft.com/office/officeart/2005/8/layout/process1"/>
    <dgm:cxn modelId="{02AD2D54-F4C9-45E5-A999-959AA329F3E1}" type="presOf" srcId="{708A5264-F0F8-485A-8920-914A3BDCC957}" destId="{7628E30C-12FB-4040-807B-E69042750D4D}" srcOrd="0" destOrd="0" presId="urn:microsoft.com/office/officeart/2005/8/layout/process1"/>
    <dgm:cxn modelId="{6BEDDF75-49DE-4C72-85E5-4CD08C08D08C}" type="presOf" srcId="{7870F2AD-F86D-4F01-8B56-FF64B6AFF06C}" destId="{10707449-F1B4-46D2-9520-934D6B8B5E9F}" srcOrd="1" destOrd="0" presId="urn:microsoft.com/office/officeart/2005/8/layout/process1"/>
    <dgm:cxn modelId="{B82C04B9-88CD-4542-B877-3671F68891A7}" type="presOf" srcId="{708A5264-F0F8-485A-8920-914A3BDCC957}" destId="{154A6F37-EF02-440C-8F2C-F859495A3AFC}" srcOrd="1" destOrd="0" presId="urn:microsoft.com/office/officeart/2005/8/layout/process1"/>
    <dgm:cxn modelId="{27195CC6-44FF-465F-A016-CEF988BD39A0}" type="presOf" srcId="{F78B3CB8-AE73-47B2-9A17-7743015EA46C}" destId="{2FFA2A4A-A0DA-4C3F-9131-F7CF67229E94}" srcOrd="0" destOrd="0" presId="urn:microsoft.com/office/officeart/2005/8/layout/process1"/>
    <dgm:cxn modelId="{C70FE4D0-C6B7-4833-9E60-CCCC247D7B1B}" srcId="{F78B3CB8-AE73-47B2-9A17-7743015EA46C}" destId="{F5E523A5-2F71-4C54-912B-1366F35E65F2}" srcOrd="1" destOrd="0" parTransId="{C83426CB-E8F6-494E-A9E1-1C8855CA1777}" sibTransId="{708A5264-F0F8-485A-8920-914A3BDCC957}"/>
    <dgm:cxn modelId="{82BC55E2-4099-4372-82CB-D61C980CD207}" srcId="{F78B3CB8-AE73-47B2-9A17-7743015EA46C}" destId="{0BA8A8E5-4FAB-4221-846E-7C63822D58F8}" srcOrd="2" destOrd="0" parTransId="{DFFFA376-374A-403B-AF97-57757C74AF2E}" sibTransId="{7870F2AD-F86D-4F01-8B56-FF64B6AFF06C}"/>
    <dgm:cxn modelId="{102004E4-9BB1-47E1-B3F2-BF4626D75D9A}" type="presOf" srcId="{139CAA3F-F3DB-4189-8268-1A9E846158F7}" destId="{8174BD4C-CF2E-47AE-A8F4-EE7238DE707A}" srcOrd="0" destOrd="0" presId="urn:microsoft.com/office/officeart/2005/8/layout/process1"/>
    <dgm:cxn modelId="{9FDBC1EB-CD29-4621-A847-447019AF4920}" type="presOf" srcId="{1EF0C084-32DF-4E21-91C5-4481CFEA692A}" destId="{90FF6252-A6CD-4D21-9180-FA53998B987A}" srcOrd="0" destOrd="0" presId="urn:microsoft.com/office/officeart/2005/8/layout/process1"/>
    <dgm:cxn modelId="{151F08EC-147C-4F36-AE0D-4AC1018B53BC}" srcId="{F78B3CB8-AE73-47B2-9A17-7743015EA46C}" destId="{1EF0C084-32DF-4E21-91C5-4481CFEA692A}" srcOrd="0" destOrd="0" parTransId="{7F7F9D25-8C2A-4B10-9066-D4627A06652E}" sibTransId="{22DDD1B6-8D52-428F-93EC-EF5CD58838B3}"/>
    <dgm:cxn modelId="{B9693FDA-EDE1-488D-B4FD-BBCAF2AA70D1}" type="presParOf" srcId="{2FFA2A4A-A0DA-4C3F-9131-F7CF67229E94}" destId="{90FF6252-A6CD-4D21-9180-FA53998B987A}" srcOrd="0" destOrd="0" presId="urn:microsoft.com/office/officeart/2005/8/layout/process1"/>
    <dgm:cxn modelId="{37B4C234-190E-4EB2-A95A-370F8CC57E64}" type="presParOf" srcId="{2FFA2A4A-A0DA-4C3F-9131-F7CF67229E94}" destId="{D3BDAD23-39A9-43D0-A186-A19E1195EF1F}" srcOrd="1" destOrd="0" presId="urn:microsoft.com/office/officeart/2005/8/layout/process1"/>
    <dgm:cxn modelId="{AC97CD7B-C718-4AA9-8111-DEA9D2055348}" type="presParOf" srcId="{D3BDAD23-39A9-43D0-A186-A19E1195EF1F}" destId="{F4495093-8A16-4053-9579-DC17DE9B3E33}" srcOrd="0" destOrd="0" presId="urn:microsoft.com/office/officeart/2005/8/layout/process1"/>
    <dgm:cxn modelId="{314F1B94-EA04-4007-BB8C-D35A501D9FB6}" type="presParOf" srcId="{2FFA2A4A-A0DA-4C3F-9131-F7CF67229E94}" destId="{70F5A925-D842-4FBD-96A6-1907E9C0E99B}" srcOrd="2" destOrd="0" presId="urn:microsoft.com/office/officeart/2005/8/layout/process1"/>
    <dgm:cxn modelId="{6A0BDED5-5E4A-4A4D-B08E-A7828E4F8DD1}" type="presParOf" srcId="{2FFA2A4A-A0DA-4C3F-9131-F7CF67229E94}" destId="{7628E30C-12FB-4040-807B-E69042750D4D}" srcOrd="3" destOrd="0" presId="urn:microsoft.com/office/officeart/2005/8/layout/process1"/>
    <dgm:cxn modelId="{FB9D0693-BCEE-4D4B-A3D5-460B510BE3B5}" type="presParOf" srcId="{7628E30C-12FB-4040-807B-E69042750D4D}" destId="{154A6F37-EF02-440C-8F2C-F859495A3AFC}" srcOrd="0" destOrd="0" presId="urn:microsoft.com/office/officeart/2005/8/layout/process1"/>
    <dgm:cxn modelId="{EA8BD0E4-F344-46A0-B49D-06912277E192}" type="presParOf" srcId="{2FFA2A4A-A0DA-4C3F-9131-F7CF67229E94}" destId="{12E3BB8C-203C-4FD1-8D05-1FD048723AFA}" srcOrd="4" destOrd="0" presId="urn:microsoft.com/office/officeart/2005/8/layout/process1"/>
    <dgm:cxn modelId="{0C746DA1-9DB8-45AD-889B-8C6C7B52309B}" type="presParOf" srcId="{2FFA2A4A-A0DA-4C3F-9131-F7CF67229E94}" destId="{6AA46DF2-F5F9-4C3F-A269-DA9BF2385FBE}" srcOrd="5" destOrd="0" presId="urn:microsoft.com/office/officeart/2005/8/layout/process1"/>
    <dgm:cxn modelId="{B06159FE-5059-49CD-B799-9CEC051674C8}" type="presParOf" srcId="{6AA46DF2-F5F9-4C3F-A269-DA9BF2385FBE}" destId="{10707449-F1B4-46D2-9520-934D6B8B5E9F}" srcOrd="0" destOrd="0" presId="urn:microsoft.com/office/officeart/2005/8/layout/process1"/>
    <dgm:cxn modelId="{FE3DF648-2D72-4403-B016-90E86B77910D}" type="presParOf" srcId="{2FFA2A4A-A0DA-4C3F-9131-F7CF67229E94}" destId="{8174BD4C-CF2E-47AE-A8F4-EE7238DE707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BD65E-A877-4A8D-8AA7-443C4188403A}" type="doc">
      <dgm:prSet loTypeId="urn:microsoft.com/office/officeart/2005/8/layout/hProcess4" loCatId="process" qsTypeId="urn:microsoft.com/office/officeart/2005/8/quickstyle/simple2" qsCatId="simple" csTypeId="urn:microsoft.com/office/officeart/2005/8/colors/accent1_2" csCatId="accent1" phldr="1"/>
      <dgm:spPr/>
      <dgm:t>
        <a:bodyPr/>
        <a:lstStyle/>
        <a:p>
          <a:endParaRPr lang="en-US"/>
        </a:p>
      </dgm:t>
    </dgm:pt>
    <dgm:pt modelId="{2818605B-50FB-4A49-939E-0F4A544252DE}">
      <dgm:prSet phldrT="[Text]"/>
      <dgm:spPr/>
      <dgm:t>
        <a:bodyPr/>
        <a:lstStyle/>
        <a:p>
          <a:r>
            <a:rPr lang="en-US" b="0">
              <a:latin typeface="+mn-lt"/>
            </a:rPr>
            <a:t>API role:</a:t>
          </a:r>
        </a:p>
        <a:p>
          <a:r>
            <a:rPr lang="en-US" b="0">
              <a:latin typeface="+mn-lt"/>
            </a:rPr>
            <a:t>Policies: lambda</a:t>
          </a:r>
        </a:p>
      </dgm:t>
    </dgm:pt>
    <dgm:pt modelId="{B4AAAF74-B794-4A8D-B44A-4F37C3138A25}" type="parTrans" cxnId="{CEA6ED6A-B403-40AE-BAC9-01E1BF09AB60}">
      <dgm:prSet/>
      <dgm:spPr/>
      <dgm:t>
        <a:bodyPr/>
        <a:lstStyle/>
        <a:p>
          <a:endParaRPr lang="en-US"/>
        </a:p>
      </dgm:t>
    </dgm:pt>
    <dgm:pt modelId="{E87737B3-D594-49EE-A32C-05193ED78540}" type="sibTrans" cxnId="{CEA6ED6A-B403-40AE-BAC9-01E1BF09AB60}">
      <dgm:prSet/>
      <dgm:spPr/>
      <dgm:t>
        <a:bodyPr/>
        <a:lstStyle/>
        <a:p>
          <a:endParaRPr lang="en-US"/>
        </a:p>
      </dgm:t>
    </dgm:pt>
    <dgm:pt modelId="{F0F6CD1F-95F9-4429-8EEF-F7BC1DE9F343}">
      <dgm:prSet phldrT="[Text]" custT="1"/>
      <dgm:spPr/>
      <dgm:t>
        <a:bodyPr/>
        <a:lstStyle/>
        <a:p>
          <a:pPr>
            <a:buNone/>
          </a:pPr>
          <a:r>
            <a:rPr lang="en-US" sz="2800"/>
            <a:t>API gateway</a:t>
          </a:r>
        </a:p>
      </dgm:t>
    </dgm:pt>
    <dgm:pt modelId="{5DE0FAC3-BC94-499A-B2B1-0943876AFC79}" type="parTrans" cxnId="{9471D647-DAFE-47DF-9495-922EBEA3B587}">
      <dgm:prSet/>
      <dgm:spPr/>
      <dgm:t>
        <a:bodyPr/>
        <a:lstStyle/>
        <a:p>
          <a:endParaRPr lang="en-US"/>
        </a:p>
      </dgm:t>
    </dgm:pt>
    <dgm:pt modelId="{74D9B05D-43C3-4DB6-8C9D-B0D496EC92AD}" type="sibTrans" cxnId="{9471D647-DAFE-47DF-9495-922EBEA3B587}">
      <dgm:prSet/>
      <dgm:spPr/>
      <dgm:t>
        <a:bodyPr/>
        <a:lstStyle/>
        <a:p>
          <a:endParaRPr lang="en-US"/>
        </a:p>
      </dgm:t>
    </dgm:pt>
    <dgm:pt modelId="{068AB2AD-C8B2-443A-8A55-6D20015313F2}">
      <dgm:prSet phldrT="[Text]"/>
      <dgm:spPr/>
      <dgm:t>
        <a:bodyPr/>
        <a:lstStyle/>
        <a:p>
          <a:r>
            <a:rPr lang="en-US" b="0"/>
            <a:t>Lambda Role:</a:t>
          </a:r>
        </a:p>
        <a:p>
          <a:r>
            <a:rPr lang="en-US" b="0"/>
            <a:t>Policies: dynamodb</a:t>
          </a:r>
        </a:p>
      </dgm:t>
    </dgm:pt>
    <dgm:pt modelId="{B7F74BCA-3CC6-483F-8E9D-3DC1BBAC1623}" type="parTrans" cxnId="{74803E40-8D4C-4860-9820-198C285ABEB0}">
      <dgm:prSet/>
      <dgm:spPr/>
      <dgm:t>
        <a:bodyPr/>
        <a:lstStyle/>
        <a:p>
          <a:endParaRPr lang="en-US"/>
        </a:p>
      </dgm:t>
    </dgm:pt>
    <dgm:pt modelId="{FE5B1CB2-B5D7-4DFE-B05E-CFC73D1CA345}" type="sibTrans" cxnId="{74803E40-8D4C-4860-9820-198C285ABEB0}">
      <dgm:prSet/>
      <dgm:spPr/>
      <dgm:t>
        <a:bodyPr/>
        <a:lstStyle/>
        <a:p>
          <a:endParaRPr lang="en-US"/>
        </a:p>
      </dgm:t>
    </dgm:pt>
    <dgm:pt modelId="{B7FE0517-9390-48EC-A65D-8EB0FBB9FE6E}">
      <dgm:prSet phldrT="[Text]" custT="1"/>
      <dgm:spPr/>
      <dgm:t>
        <a:bodyPr/>
        <a:lstStyle/>
        <a:p>
          <a:pPr>
            <a:buNone/>
          </a:pPr>
          <a:r>
            <a:rPr lang="en-US" sz="2800"/>
            <a:t>DynamoDB</a:t>
          </a:r>
        </a:p>
      </dgm:t>
    </dgm:pt>
    <dgm:pt modelId="{07FFDE66-3FCD-44A1-AF80-DEB589AFC47F}" type="parTrans" cxnId="{C68EBB96-13D4-4862-9A79-8E534E725E36}">
      <dgm:prSet/>
      <dgm:spPr/>
      <dgm:t>
        <a:bodyPr/>
        <a:lstStyle/>
        <a:p>
          <a:endParaRPr lang="en-US"/>
        </a:p>
      </dgm:t>
    </dgm:pt>
    <dgm:pt modelId="{DABB1125-E04A-427D-A785-3D7B5E29683B}" type="sibTrans" cxnId="{C68EBB96-13D4-4862-9A79-8E534E725E36}">
      <dgm:prSet/>
      <dgm:spPr/>
      <dgm:t>
        <a:bodyPr/>
        <a:lstStyle/>
        <a:p>
          <a:endParaRPr lang="en-US"/>
        </a:p>
      </dgm:t>
    </dgm:pt>
    <dgm:pt modelId="{AD4263A0-C7CB-4835-A7A5-45EEF223D30C}">
      <dgm:prSet phldrT="[Text]"/>
      <dgm:spPr/>
      <dgm:t>
        <a:bodyPr/>
        <a:lstStyle/>
        <a:p>
          <a:r>
            <a:rPr lang="en-US"/>
            <a:t> </a:t>
          </a:r>
        </a:p>
      </dgm:t>
    </dgm:pt>
    <dgm:pt modelId="{681ECC15-5423-4CD5-B0A0-1A25AFE99EEE}" type="sibTrans" cxnId="{0AC00EC6-AA7D-4EE7-B2A1-230845CF80E7}">
      <dgm:prSet/>
      <dgm:spPr/>
      <dgm:t>
        <a:bodyPr/>
        <a:lstStyle/>
        <a:p>
          <a:endParaRPr lang="en-US"/>
        </a:p>
      </dgm:t>
    </dgm:pt>
    <dgm:pt modelId="{5AD33E27-D2F6-458F-A148-357EC5B39EDB}" type="parTrans" cxnId="{0AC00EC6-AA7D-4EE7-B2A1-230845CF80E7}">
      <dgm:prSet/>
      <dgm:spPr/>
      <dgm:t>
        <a:bodyPr/>
        <a:lstStyle/>
        <a:p>
          <a:endParaRPr lang="en-US"/>
        </a:p>
      </dgm:t>
    </dgm:pt>
    <dgm:pt modelId="{39FE7E37-B66D-4F51-9A00-B73CEF4483C0}">
      <dgm:prSet phldrT="[Text]" custT="1"/>
      <dgm:spPr/>
      <dgm:t>
        <a:bodyPr/>
        <a:lstStyle/>
        <a:p>
          <a:pPr>
            <a:buNone/>
          </a:pPr>
          <a:endParaRPr lang="en-US" sz="2800"/>
        </a:p>
      </dgm:t>
    </dgm:pt>
    <dgm:pt modelId="{F57D966E-117B-41D5-840F-76EC264782AC}" type="parTrans" cxnId="{7678EEBA-75BE-4286-B74A-B39A8D9B0840}">
      <dgm:prSet/>
      <dgm:spPr/>
      <dgm:t>
        <a:bodyPr/>
        <a:lstStyle/>
        <a:p>
          <a:endParaRPr lang="en-US"/>
        </a:p>
      </dgm:t>
    </dgm:pt>
    <dgm:pt modelId="{C1DE6823-F426-42E2-B1F3-CD6505384DDC}" type="sibTrans" cxnId="{7678EEBA-75BE-4286-B74A-B39A8D9B0840}">
      <dgm:prSet/>
      <dgm:spPr/>
      <dgm:t>
        <a:bodyPr/>
        <a:lstStyle/>
        <a:p>
          <a:endParaRPr lang="en-US"/>
        </a:p>
      </dgm:t>
    </dgm:pt>
    <dgm:pt modelId="{FF80B365-8B54-4EA0-88AF-E5E83AB5CF66}">
      <dgm:prSet phldrT="[Text]" custT="1"/>
      <dgm:spPr/>
      <dgm:t>
        <a:bodyPr/>
        <a:lstStyle/>
        <a:p>
          <a:pPr>
            <a:buNone/>
          </a:pPr>
          <a:r>
            <a:rPr lang="en-US" sz="2800"/>
            <a:t>Lambda</a:t>
          </a:r>
          <a:endParaRPr lang="en-US" sz="3400"/>
        </a:p>
      </dgm:t>
    </dgm:pt>
    <dgm:pt modelId="{CBD1BB02-1E4B-4A64-ABE1-694EB6CDA815}" type="parTrans" cxnId="{7991B1B1-323D-47B4-B1CA-52955964181A}">
      <dgm:prSet/>
      <dgm:spPr/>
      <dgm:t>
        <a:bodyPr/>
        <a:lstStyle/>
        <a:p>
          <a:endParaRPr lang="en-US"/>
        </a:p>
      </dgm:t>
    </dgm:pt>
    <dgm:pt modelId="{6CDC894D-0C90-4EBD-814E-4392313A6499}" type="sibTrans" cxnId="{7991B1B1-323D-47B4-B1CA-52955964181A}">
      <dgm:prSet/>
      <dgm:spPr/>
      <dgm:t>
        <a:bodyPr/>
        <a:lstStyle/>
        <a:p>
          <a:endParaRPr lang="en-US"/>
        </a:p>
      </dgm:t>
    </dgm:pt>
    <dgm:pt modelId="{E7F3E7F2-2D4C-4924-BCE7-1819368C5AC5}">
      <dgm:prSet phldrT="[Text]" custT="1"/>
      <dgm:spPr/>
      <dgm:t>
        <a:bodyPr/>
        <a:lstStyle/>
        <a:p>
          <a:pPr>
            <a:buNone/>
          </a:pPr>
          <a:endParaRPr lang="en-US" sz="2800"/>
        </a:p>
      </dgm:t>
    </dgm:pt>
    <dgm:pt modelId="{562473B8-74CE-4423-AA43-4191C2462D2C}" type="parTrans" cxnId="{46B6E3D7-C68E-4B29-8CAC-3D4D6B6695D5}">
      <dgm:prSet/>
      <dgm:spPr/>
      <dgm:t>
        <a:bodyPr/>
        <a:lstStyle/>
        <a:p>
          <a:endParaRPr lang="en-US"/>
        </a:p>
      </dgm:t>
    </dgm:pt>
    <dgm:pt modelId="{04705CEA-EDE5-41AD-9FE1-E478C625CEBD}" type="sibTrans" cxnId="{46B6E3D7-C68E-4B29-8CAC-3D4D6B6695D5}">
      <dgm:prSet/>
      <dgm:spPr/>
      <dgm:t>
        <a:bodyPr/>
        <a:lstStyle/>
        <a:p>
          <a:endParaRPr lang="en-US"/>
        </a:p>
      </dgm:t>
    </dgm:pt>
    <dgm:pt modelId="{6D78E689-CCF0-4586-AD46-563D04F365D0}" type="pres">
      <dgm:prSet presAssocID="{CC2BD65E-A877-4A8D-8AA7-443C4188403A}" presName="Name0" presStyleCnt="0">
        <dgm:presLayoutVars>
          <dgm:dir/>
          <dgm:animLvl val="lvl"/>
          <dgm:resizeHandles val="exact"/>
        </dgm:presLayoutVars>
      </dgm:prSet>
      <dgm:spPr/>
    </dgm:pt>
    <dgm:pt modelId="{53395BDC-D2BC-47C1-B8A8-CC19FCC03223}" type="pres">
      <dgm:prSet presAssocID="{CC2BD65E-A877-4A8D-8AA7-443C4188403A}" presName="tSp" presStyleCnt="0"/>
      <dgm:spPr/>
    </dgm:pt>
    <dgm:pt modelId="{1AA7513B-36A1-4427-B50B-2FF2D04CCAC7}" type="pres">
      <dgm:prSet presAssocID="{CC2BD65E-A877-4A8D-8AA7-443C4188403A}" presName="bSp" presStyleCnt="0"/>
      <dgm:spPr/>
    </dgm:pt>
    <dgm:pt modelId="{62D62307-C997-43A2-A5F7-1681BF7C8D06}" type="pres">
      <dgm:prSet presAssocID="{CC2BD65E-A877-4A8D-8AA7-443C4188403A}" presName="process" presStyleCnt="0"/>
      <dgm:spPr/>
    </dgm:pt>
    <dgm:pt modelId="{C190CA9C-D030-4F82-AABE-FEA3104A127F}" type="pres">
      <dgm:prSet presAssocID="{2818605B-50FB-4A49-939E-0F4A544252DE}" presName="composite1" presStyleCnt="0"/>
      <dgm:spPr/>
    </dgm:pt>
    <dgm:pt modelId="{6E9A7F69-7446-4198-8FCB-0E4E87F115E3}" type="pres">
      <dgm:prSet presAssocID="{2818605B-50FB-4A49-939E-0F4A544252DE}" presName="dummyNode1" presStyleLbl="node1" presStyleIdx="0" presStyleCnt="3"/>
      <dgm:spPr/>
    </dgm:pt>
    <dgm:pt modelId="{8B8D5135-DBB7-482B-B986-5F9CD06B37DC}" type="pres">
      <dgm:prSet presAssocID="{2818605B-50FB-4A49-939E-0F4A544252DE}" presName="childNode1" presStyleLbl="bgAcc1" presStyleIdx="0" presStyleCnt="3" custScaleX="102777">
        <dgm:presLayoutVars>
          <dgm:bulletEnabled val="1"/>
        </dgm:presLayoutVars>
      </dgm:prSet>
      <dgm:spPr/>
    </dgm:pt>
    <dgm:pt modelId="{7158E3BC-8F10-4785-8D5F-00B40626BD5B}" type="pres">
      <dgm:prSet presAssocID="{2818605B-50FB-4A49-939E-0F4A544252DE}" presName="childNode1tx" presStyleLbl="bgAcc1" presStyleIdx="0" presStyleCnt="3">
        <dgm:presLayoutVars>
          <dgm:bulletEnabled val="1"/>
        </dgm:presLayoutVars>
      </dgm:prSet>
      <dgm:spPr/>
    </dgm:pt>
    <dgm:pt modelId="{BD5CF5AE-A00B-4C5C-89C5-BA0289430AB9}" type="pres">
      <dgm:prSet presAssocID="{2818605B-50FB-4A49-939E-0F4A544252DE}" presName="parentNode1" presStyleLbl="node1" presStyleIdx="0" presStyleCnt="3" custScaleX="130706" custScaleY="94868">
        <dgm:presLayoutVars>
          <dgm:chMax val="1"/>
          <dgm:bulletEnabled val="1"/>
        </dgm:presLayoutVars>
      </dgm:prSet>
      <dgm:spPr/>
    </dgm:pt>
    <dgm:pt modelId="{83C046A1-470C-4BD4-BF8F-2F8F025B1839}" type="pres">
      <dgm:prSet presAssocID="{2818605B-50FB-4A49-939E-0F4A544252DE}" presName="connSite1" presStyleCnt="0"/>
      <dgm:spPr/>
    </dgm:pt>
    <dgm:pt modelId="{2F21922B-7EEA-4898-B84B-346734BD4088}" type="pres">
      <dgm:prSet presAssocID="{E87737B3-D594-49EE-A32C-05193ED78540}" presName="Name9" presStyleLbl="sibTrans2D1" presStyleIdx="0" presStyleCnt="2"/>
      <dgm:spPr/>
    </dgm:pt>
    <dgm:pt modelId="{009E1D92-015E-493B-9071-B4268AB968B1}" type="pres">
      <dgm:prSet presAssocID="{068AB2AD-C8B2-443A-8A55-6D20015313F2}" presName="composite2" presStyleCnt="0"/>
      <dgm:spPr/>
    </dgm:pt>
    <dgm:pt modelId="{FD2EBA3C-3ADA-4EF8-B18E-83DF993B5056}" type="pres">
      <dgm:prSet presAssocID="{068AB2AD-C8B2-443A-8A55-6D20015313F2}" presName="dummyNode2" presStyleLbl="node1" presStyleIdx="0" presStyleCnt="3"/>
      <dgm:spPr/>
    </dgm:pt>
    <dgm:pt modelId="{231AC3D9-061F-4B4A-970A-B1F70069639F}" type="pres">
      <dgm:prSet presAssocID="{068AB2AD-C8B2-443A-8A55-6D20015313F2}" presName="childNode2" presStyleLbl="bgAcc1" presStyleIdx="1" presStyleCnt="3">
        <dgm:presLayoutVars>
          <dgm:bulletEnabled val="1"/>
        </dgm:presLayoutVars>
      </dgm:prSet>
      <dgm:spPr/>
    </dgm:pt>
    <dgm:pt modelId="{9945EEDA-387D-478C-AC64-8F6F2DD07712}" type="pres">
      <dgm:prSet presAssocID="{068AB2AD-C8B2-443A-8A55-6D20015313F2}" presName="childNode2tx" presStyleLbl="bgAcc1" presStyleIdx="1" presStyleCnt="3">
        <dgm:presLayoutVars>
          <dgm:bulletEnabled val="1"/>
        </dgm:presLayoutVars>
      </dgm:prSet>
      <dgm:spPr/>
    </dgm:pt>
    <dgm:pt modelId="{B09B92CD-DBE8-4AE0-8632-B6C5A19483E3}" type="pres">
      <dgm:prSet presAssocID="{068AB2AD-C8B2-443A-8A55-6D20015313F2}" presName="parentNode2" presStyleLbl="node1" presStyleIdx="1" presStyleCnt="3" custScaleX="114109">
        <dgm:presLayoutVars>
          <dgm:chMax val="0"/>
          <dgm:bulletEnabled val="1"/>
        </dgm:presLayoutVars>
      </dgm:prSet>
      <dgm:spPr/>
    </dgm:pt>
    <dgm:pt modelId="{8E09317F-7D89-4841-B5DD-A0E9A9454242}" type="pres">
      <dgm:prSet presAssocID="{068AB2AD-C8B2-443A-8A55-6D20015313F2}" presName="connSite2" presStyleCnt="0"/>
      <dgm:spPr/>
    </dgm:pt>
    <dgm:pt modelId="{1F1DCF5E-EACC-4B11-9EAB-2BD919D204E6}" type="pres">
      <dgm:prSet presAssocID="{FE5B1CB2-B5D7-4DFE-B05E-CFC73D1CA345}" presName="Name18" presStyleLbl="sibTrans2D1" presStyleIdx="1" presStyleCnt="2"/>
      <dgm:spPr/>
    </dgm:pt>
    <dgm:pt modelId="{370CA157-99E3-4B2D-83BA-F84312052758}" type="pres">
      <dgm:prSet presAssocID="{AD4263A0-C7CB-4835-A7A5-45EEF223D30C}" presName="composite1" presStyleCnt="0"/>
      <dgm:spPr/>
    </dgm:pt>
    <dgm:pt modelId="{BE972D3B-8A37-40FD-BB8E-BC75CB0D2139}" type="pres">
      <dgm:prSet presAssocID="{AD4263A0-C7CB-4835-A7A5-45EEF223D30C}" presName="dummyNode1" presStyleLbl="node1" presStyleIdx="1" presStyleCnt="3"/>
      <dgm:spPr/>
    </dgm:pt>
    <dgm:pt modelId="{4297BE57-55FD-4D93-89F1-9E18CE74C1AC}" type="pres">
      <dgm:prSet presAssocID="{AD4263A0-C7CB-4835-A7A5-45EEF223D30C}" presName="childNode1" presStyleLbl="bgAcc1" presStyleIdx="2" presStyleCnt="3">
        <dgm:presLayoutVars>
          <dgm:bulletEnabled val="1"/>
        </dgm:presLayoutVars>
      </dgm:prSet>
      <dgm:spPr/>
    </dgm:pt>
    <dgm:pt modelId="{370E0712-5449-4E5A-9B67-93DEC7EA7E33}" type="pres">
      <dgm:prSet presAssocID="{AD4263A0-C7CB-4835-A7A5-45EEF223D30C}" presName="childNode1tx" presStyleLbl="bgAcc1" presStyleIdx="2" presStyleCnt="3">
        <dgm:presLayoutVars>
          <dgm:bulletEnabled val="1"/>
        </dgm:presLayoutVars>
      </dgm:prSet>
      <dgm:spPr/>
    </dgm:pt>
    <dgm:pt modelId="{EA1B1B92-2C1E-420A-AEC1-D019AE058FF2}" type="pres">
      <dgm:prSet presAssocID="{AD4263A0-C7CB-4835-A7A5-45EEF223D30C}" presName="parentNode1" presStyleLbl="node1" presStyleIdx="2" presStyleCnt="3">
        <dgm:presLayoutVars>
          <dgm:chMax val="1"/>
          <dgm:bulletEnabled val="1"/>
        </dgm:presLayoutVars>
      </dgm:prSet>
      <dgm:spPr/>
    </dgm:pt>
    <dgm:pt modelId="{7C161E1D-D4DD-4E18-A0DB-C93710463028}" type="pres">
      <dgm:prSet presAssocID="{AD4263A0-C7CB-4835-A7A5-45EEF223D30C}" presName="connSite1" presStyleCnt="0"/>
      <dgm:spPr/>
    </dgm:pt>
  </dgm:ptLst>
  <dgm:cxnLst>
    <dgm:cxn modelId="{067FD404-5C49-4FD0-97A9-64671404C3A5}" type="presOf" srcId="{E87737B3-D594-49EE-A32C-05193ED78540}" destId="{2F21922B-7EEA-4898-B84B-346734BD4088}" srcOrd="0" destOrd="0" presId="urn:microsoft.com/office/officeart/2005/8/layout/hProcess4"/>
    <dgm:cxn modelId="{99050C1A-093E-45BE-8C31-0C863C3B4604}" type="presOf" srcId="{FE5B1CB2-B5D7-4DFE-B05E-CFC73D1CA345}" destId="{1F1DCF5E-EACC-4B11-9EAB-2BD919D204E6}" srcOrd="0" destOrd="0" presId="urn:microsoft.com/office/officeart/2005/8/layout/hProcess4"/>
    <dgm:cxn modelId="{269F8032-44EB-4542-85CB-DED8A3B8AA0A}" type="presOf" srcId="{FF80B365-8B54-4EA0-88AF-E5E83AB5CF66}" destId="{9945EEDA-387D-478C-AC64-8F6F2DD07712}" srcOrd="1" destOrd="0" presId="urn:microsoft.com/office/officeart/2005/8/layout/hProcess4"/>
    <dgm:cxn modelId="{D5517033-CF5A-4348-9283-616397B7DF2C}" type="presOf" srcId="{F0F6CD1F-95F9-4429-8EEF-F7BC1DE9F343}" destId="{7158E3BC-8F10-4785-8D5F-00B40626BD5B}" srcOrd="1" destOrd="1" presId="urn:microsoft.com/office/officeart/2005/8/layout/hProcess4"/>
    <dgm:cxn modelId="{54E64E35-7A81-4C76-8333-95CFB3BB4F5C}" type="presOf" srcId="{068AB2AD-C8B2-443A-8A55-6D20015313F2}" destId="{B09B92CD-DBE8-4AE0-8632-B6C5A19483E3}" srcOrd="0" destOrd="0" presId="urn:microsoft.com/office/officeart/2005/8/layout/hProcess4"/>
    <dgm:cxn modelId="{74803E40-8D4C-4860-9820-198C285ABEB0}" srcId="{CC2BD65E-A877-4A8D-8AA7-443C4188403A}" destId="{068AB2AD-C8B2-443A-8A55-6D20015313F2}" srcOrd="1" destOrd="0" parTransId="{B7F74BCA-3CC6-483F-8E9D-3DC1BBAC1623}" sibTransId="{FE5B1CB2-B5D7-4DFE-B05E-CFC73D1CA345}"/>
    <dgm:cxn modelId="{95BBF040-9B28-46F7-BA6E-9FC285A2863D}" type="presOf" srcId="{2818605B-50FB-4A49-939E-0F4A544252DE}" destId="{BD5CF5AE-A00B-4C5C-89C5-BA0289430AB9}" srcOrd="0" destOrd="0" presId="urn:microsoft.com/office/officeart/2005/8/layout/hProcess4"/>
    <dgm:cxn modelId="{9471D647-DAFE-47DF-9495-922EBEA3B587}" srcId="{2818605B-50FB-4A49-939E-0F4A544252DE}" destId="{F0F6CD1F-95F9-4429-8EEF-F7BC1DE9F343}" srcOrd="1" destOrd="0" parTransId="{5DE0FAC3-BC94-499A-B2B1-0943876AFC79}" sibTransId="{74D9B05D-43C3-4DB6-8C9D-B0D496EC92AD}"/>
    <dgm:cxn modelId="{CEA6ED6A-B403-40AE-BAC9-01E1BF09AB60}" srcId="{CC2BD65E-A877-4A8D-8AA7-443C4188403A}" destId="{2818605B-50FB-4A49-939E-0F4A544252DE}" srcOrd="0" destOrd="0" parTransId="{B4AAAF74-B794-4A8D-B44A-4F37C3138A25}" sibTransId="{E87737B3-D594-49EE-A32C-05193ED78540}"/>
    <dgm:cxn modelId="{6120AA4F-8947-4782-8924-64E6A796F15C}" type="presOf" srcId="{39FE7E37-B66D-4F51-9A00-B73CEF4483C0}" destId="{7158E3BC-8F10-4785-8D5F-00B40626BD5B}" srcOrd="1" destOrd="0" presId="urn:microsoft.com/office/officeart/2005/8/layout/hProcess4"/>
    <dgm:cxn modelId="{206D1A56-72D3-4C3B-9794-7C4104C54DA2}" type="presOf" srcId="{FF80B365-8B54-4EA0-88AF-E5E83AB5CF66}" destId="{231AC3D9-061F-4B4A-970A-B1F70069639F}" srcOrd="0" destOrd="0" presId="urn:microsoft.com/office/officeart/2005/8/layout/hProcess4"/>
    <dgm:cxn modelId="{2B5CB28E-618D-4096-AC23-C7CB9A4115DB}" type="presOf" srcId="{F0F6CD1F-95F9-4429-8EEF-F7BC1DE9F343}" destId="{8B8D5135-DBB7-482B-B986-5F9CD06B37DC}" srcOrd="0" destOrd="1" presId="urn:microsoft.com/office/officeart/2005/8/layout/hProcess4"/>
    <dgm:cxn modelId="{C68EBB96-13D4-4862-9A79-8E534E725E36}" srcId="{AD4263A0-C7CB-4835-A7A5-45EEF223D30C}" destId="{B7FE0517-9390-48EC-A65D-8EB0FBB9FE6E}" srcOrd="1" destOrd="0" parTransId="{07FFDE66-3FCD-44A1-AF80-DEB589AFC47F}" sibTransId="{DABB1125-E04A-427D-A785-3D7B5E29683B}"/>
    <dgm:cxn modelId="{1367F4A7-DDCB-4EE5-B452-727DDD1C6C4A}" type="presOf" srcId="{39FE7E37-B66D-4F51-9A00-B73CEF4483C0}" destId="{8B8D5135-DBB7-482B-B986-5F9CD06B37DC}" srcOrd="0" destOrd="0" presId="urn:microsoft.com/office/officeart/2005/8/layout/hProcess4"/>
    <dgm:cxn modelId="{D6D333AA-DD8A-49D9-9249-CD7DF862366D}" type="presOf" srcId="{B7FE0517-9390-48EC-A65D-8EB0FBB9FE6E}" destId="{370E0712-5449-4E5A-9B67-93DEC7EA7E33}" srcOrd="1" destOrd="1" presId="urn:microsoft.com/office/officeart/2005/8/layout/hProcess4"/>
    <dgm:cxn modelId="{8A3179AA-E2FC-45BF-8B51-EE6DCFFB1D1E}" type="presOf" srcId="{AD4263A0-C7CB-4835-A7A5-45EEF223D30C}" destId="{EA1B1B92-2C1E-420A-AEC1-D019AE058FF2}" srcOrd="0" destOrd="0" presId="urn:microsoft.com/office/officeart/2005/8/layout/hProcess4"/>
    <dgm:cxn modelId="{7991B1B1-323D-47B4-B1CA-52955964181A}" srcId="{068AB2AD-C8B2-443A-8A55-6D20015313F2}" destId="{FF80B365-8B54-4EA0-88AF-E5E83AB5CF66}" srcOrd="0" destOrd="0" parTransId="{CBD1BB02-1E4B-4A64-ABE1-694EB6CDA815}" sibTransId="{6CDC894D-0C90-4EBD-814E-4392313A6499}"/>
    <dgm:cxn modelId="{7678EEBA-75BE-4286-B74A-B39A8D9B0840}" srcId="{2818605B-50FB-4A49-939E-0F4A544252DE}" destId="{39FE7E37-B66D-4F51-9A00-B73CEF4483C0}" srcOrd="0" destOrd="0" parTransId="{F57D966E-117B-41D5-840F-76EC264782AC}" sibTransId="{C1DE6823-F426-42E2-B1F3-CD6505384DDC}"/>
    <dgm:cxn modelId="{2AD103C2-3DD5-4E3E-A074-627DDF017E09}" type="presOf" srcId="{CC2BD65E-A877-4A8D-8AA7-443C4188403A}" destId="{6D78E689-CCF0-4586-AD46-563D04F365D0}" srcOrd="0" destOrd="0" presId="urn:microsoft.com/office/officeart/2005/8/layout/hProcess4"/>
    <dgm:cxn modelId="{0AC00EC6-AA7D-4EE7-B2A1-230845CF80E7}" srcId="{CC2BD65E-A877-4A8D-8AA7-443C4188403A}" destId="{AD4263A0-C7CB-4835-A7A5-45EEF223D30C}" srcOrd="2" destOrd="0" parTransId="{5AD33E27-D2F6-458F-A148-357EC5B39EDB}" sibTransId="{681ECC15-5423-4CD5-B0A0-1A25AFE99EEE}"/>
    <dgm:cxn modelId="{46B6E3D7-C68E-4B29-8CAC-3D4D6B6695D5}" srcId="{AD4263A0-C7CB-4835-A7A5-45EEF223D30C}" destId="{E7F3E7F2-2D4C-4924-BCE7-1819368C5AC5}" srcOrd="0" destOrd="0" parTransId="{562473B8-74CE-4423-AA43-4191C2462D2C}" sibTransId="{04705CEA-EDE5-41AD-9FE1-E478C625CEBD}"/>
    <dgm:cxn modelId="{79B1FBEA-00BB-4ACB-8986-63BD433CF041}" type="presOf" srcId="{B7FE0517-9390-48EC-A65D-8EB0FBB9FE6E}" destId="{4297BE57-55FD-4D93-89F1-9E18CE74C1AC}" srcOrd="0" destOrd="1" presId="urn:microsoft.com/office/officeart/2005/8/layout/hProcess4"/>
    <dgm:cxn modelId="{DCE3C5ED-2037-4D96-B530-BCABD2B3CCD3}" type="presOf" srcId="{E7F3E7F2-2D4C-4924-BCE7-1819368C5AC5}" destId="{370E0712-5449-4E5A-9B67-93DEC7EA7E33}" srcOrd="1" destOrd="0" presId="urn:microsoft.com/office/officeart/2005/8/layout/hProcess4"/>
    <dgm:cxn modelId="{C188DAF8-9010-4A1C-B57E-8F1F47B7DE7F}" type="presOf" srcId="{E7F3E7F2-2D4C-4924-BCE7-1819368C5AC5}" destId="{4297BE57-55FD-4D93-89F1-9E18CE74C1AC}" srcOrd="0" destOrd="0" presId="urn:microsoft.com/office/officeart/2005/8/layout/hProcess4"/>
    <dgm:cxn modelId="{CE8E5533-D344-450E-B6C9-53CC6158BA41}" type="presParOf" srcId="{6D78E689-CCF0-4586-AD46-563D04F365D0}" destId="{53395BDC-D2BC-47C1-B8A8-CC19FCC03223}" srcOrd="0" destOrd="0" presId="urn:microsoft.com/office/officeart/2005/8/layout/hProcess4"/>
    <dgm:cxn modelId="{84E1E760-1433-40F2-87BD-7E31CAEBD4FA}" type="presParOf" srcId="{6D78E689-CCF0-4586-AD46-563D04F365D0}" destId="{1AA7513B-36A1-4427-B50B-2FF2D04CCAC7}" srcOrd="1" destOrd="0" presId="urn:microsoft.com/office/officeart/2005/8/layout/hProcess4"/>
    <dgm:cxn modelId="{AF2B3CA8-7522-41EA-A624-5F445A9A89AD}" type="presParOf" srcId="{6D78E689-CCF0-4586-AD46-563D04F365D0}" destId="{62D62307-C997-43A2-A5F7-1681BF7C8D06}" srcOrd="2" destOrd="0" presId="urn:microsoft.com/office/officeart/2005/8/layout/hProcess4"/>
    <dgm:cxn modelId="{AAD00047-6F1F-4E47-B46A-B24A0AD86959}" type="presParOf" srcId="{62D62307-C997-43A2-A5F7-1681BF7C8D06}" destId="{C190CA9C-D030-4F82-AABE-FEA3104A127F}" srcOrd="0" destOrd="0" presId="urn:microsoft.com/office/officeart/2005/8/layout/hProcess4"/>
    <dgm:cxn modelId="{6F9C2525-2DB4-422E-97EA-02B7EA920BFB}" type="presParOf" srcId="{C190CA9C-D030-4F82-AABE-FEA3104A127F}" destId="{6E9A7F69-7446-4198-8FCB-0E4E87F115E3}" srcOrd="0" destOrd="0" presId="urn:microsoft.com/office/officeart/2005/8/layout/hProcess4"/>
    <dgm:cxn modelId="{590DA97D-2B7E-4B46-882A-A123791703B1}" type="presParOf" srcId="{C190CA9C-D030-4F82-AABE-FEA3104A127F}" destId="{8B8D5135-DBB7-482B-B986-5F9CD06B37DC}" srcOrd="1" destOrd="0" presId="urn:microsoft.com/office/officeart/2005/8/layout/hProcess4"/>
    <dgm:cxn modelId="{B4073C5E-AE42-4268-9A3B-7AF73A33E50F}" type="presParOf" srcId="{C190CA9C-D030-4F82-AABE-FEA3104A127F}" destId="{7158E3BC-8F10-4785-8D5F-00B40626BD5B}" srcOrd="2" destOrd="0" presId="urn:microsoft.com/office/officeart/2005/8/layout/hProcess4"/>
    <dgm:cxn modelId="{33293FC2-5960-4477-9520-7F85CB50CC8E}" type="presParOf" srcId="{C190CA9C-D030-4F82-AABE-FEA3104A127F}" destId="{BD5CF5AE-A00B-4C5C-89C5-BA0289430AB9}" srcOrd="3" destOrd="0" presId="urn:microsoft.com/office/officeart/2005/8/layout/hProcess4"/>
    <dgm:cxn modelId="{403B6114-0F94-4924-8B24-F5D31CA0A77A}" type="presParOf" srcId="{C190CA9C-D030-4F82-AABE-FEA3104A127F}" destId="{83C046A1-470C-4BD4-BF8F-2F8F025B1839}" srcOrd="4" destOrd="0" presId="urn:microsoft.com/office/officeart/2005/8/layout/hProcess4"/>
    <dgm:cxn modelId="{B6F7F690-E8BE-423E-82AD-D14E5139B7FE}" type="presParOf" srcId="{62D62307-C997-43A2-A5F7-1681BF7C8D06}" destId="{2F21922B-7EEA-4898-B84B-346734BD4088}" srcOrd="1" destOrd="0" presId="urn:microsoft.com/office/officeart/2005/8/layout/hProcess4"/>
    <dgm:cxn modelId="{623EFF58-FC4B-434B-9672-ECE7046365B7}" type="presParOf" srcId="{62D62307-C997-43A2-A5F7-1681BF7C8D06}" destId="{009E1D92-015E-493B-9071-B4268AB968B1}" srcOrd="2" destOrd="0" presId="urn:microsoft.com/office/officeart/2005/8/layout/hProcess4"/>
    <dgm:cxn modelId="{91630046-7879-4B29-9C28-A040159216DA}" type="presParOf" srcId="{009E1D92-015E-493B-9071-B4268AB968B1}" destId="{FD2EBA3C-3ADA-4EF8-B18E-83DF993B5056}" srcOrd="0" destOrd="0" presId="urn:microsoft.com/office/officeart/2005/8/layout/hProcess4"/>
    <dgm:cxn modelId="{0831306B-127F-470B-A57F-A7FBBF173D36}" type="presParOf" srcId="{009E1D92-015E-493B-9071-B4268AB968B1}" destId="{231AC3D9-061F-4B4A-970A-B1F70069639F}" srcOrd="1" destOrd="0" presId="urn:microsoft.com/office/officeart/2005/8/layout/hProcess4"/>
    <dgm:cxn modelId="{9B9EE8F4-9508-40BE-8F3B-8500B01243D3}" type="presParOf" srcId="{009E1D92-015E-493B-9071-B4268AB968B1}" destId="{9945EEDA-387D-478C-AC64-8F6F2DD07712}" srcOrd="2" destOrd="0" presId="urn:microsoft.com/office/officeart/2005/8/layout/hProcess4"/>
    <dgm:cxn modelId="{FD9E32EE-0B06-4571-B5EE-3AF00FFA9899}" type="presParOf" srcId="{009E1D92-015E-493B-9071-B4268AB968B1}" destId="{B09B92CD-DBE8-4AE0-8632-B6C5A19483E3}" srcOrd="3" destOrd="0" presId="urn:microsoft.com/office/officeart/2005/8/layout/hProcess4"/>
    <dgm:cxn modelId="{7807C853-AC99-4448-B392-97313CE10064}" type="presParOf" srcId="{009E1D92-015E-493B-9071-B4268AB968B1}" destId="{8E09317F-7D89-4841-B5DD-A0E9A9454242}" srcOrd="4" destOrd="0" presId="urn:microsoft.com/office/officeart/2005/8/layout/hProcess4"/>
    <dgm:cxn modelId="{522DE13E-8249-4C21-B43B-F0D22CF9928D}" type="presParOf" srcId="{62D62307-C997-43A2-A5F7-1681BF7C8D06}" destId="{1F1DCF5E-EACC-4B11-9EAB-2BD919D204E6}" srcOrd="3" destOrd="0" presId="urn:microsoft.com/office/officeart/2005/8/layout/hProcess4"/>
    <dgm:cxn modelId="{5EB48C17-8DC3-4C50-82E3-C96FE14B6E3C}" type="presParOf" srcId="{62D62307-C997-43A2-A5F7-1681BF7C8D06}" destId="{370CA157-99E3-4B2D-83BA-F84312052758}" srcOrd="4" destOrd="0" presId="urn:microsoft.com/office/officeart/2005/8/layout/hProcess4"/>
    <dgm:cxn modelId="{A652C3CD-DEF7-4F4A-A3C8-1C5C964EAFF0}" type="presParOf" srcId="{370CA157-99E3-4B2D-83BA-F84312052758}" destId="{BE972D3B-8A37-40FD-BB8E-BC75CB0D2139}" srcOrd="0" destOrd="0" presId="urn:microsoft.com/office/officeart/2005/8/layout/hProcess4"/>
    <dgm:cxn modelId="{A8DEA123-7CB7-45F9-87EB-24D76A85ED7A}" type="presParOf" srcId="{370CA157-99E3-4B2D-83BA-F84312052758}" destId="{4297BE57-55FD-4D93-89F1-9E18CE74C1AC}" srcOrd="1" destOrd="0" presId="urn:microsoft.com/office/officeart/2005/8/layout/hProcess4"/>
    <dgm:cxn modelId="{B5E6B8E3-0D5B-421F-B878-DE94C214C6A3}" type="presParOf" srcId="{370CA157-99E3-4B2D-83BA-F84312052758}" destId="{370E0712-5449-4E5A-9B67-93DEC7EA7E33}" srcOrd="2" destOrd="0" presId="urn:microsoft.com/office/officeart/2005/8/layout/hProcess4"/>
    <dgm:cxn modelId="{6AC9FA76-88C7-46EA-8F6A-7B22891832C1}" type="presParOf" srcId="{370CA157-99E3-4B2D-83BA-F84312052758}" destId="{EA1B1B92-2C1E-420A-AEC1-D019AE058FF2}" srcOrd="3" destOrd="0" presId="urn:microsoft.com/office/officeart/2005/8/layout/hProcess4"/>
    <dgm:cxn modelId="{9F05090D-BF0D-43FB-966C-1912DF28A58C}" type="presParOf" srcId="{370CA157-99E3-4B2D-83BA-F84312052758}" destId="{7C161E1D-D4DD-4E18-A0DB-C9371046302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F6252-A6CD-4D21-9180-FA53998B987A}">
      <dsp:nvSpPr>
        <dsp:cNvPr id="0" name=""/>
        <dsp:cNvSpPr/>
      </dsp:nvSpPr>
      <dsp:spPr>
        <a:xfrm>
          <a:off x="3436" y="1581225"/>
          <a:ext cx="1502581" cy="901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Client</a:t>
          </a:r>
        </a:p>
      </dsp:txBody>
      <dsp:txXfrm>
        <a:off x="29841" y="1607630"/>
        <a:ext cx="1449771" cy="848738"/>
      </dsp:txXfrm>
    </dsp:sp>
    <dsp:sp modelId="{D3BDAD23-39A9-43D0-A186-A19E1195EF1F}">
      <dsp:nvSpPr>
        <dsp:cNvPr id="0" name=""/>
        <dsp:cNvSpPr/>
      </dsp:nvSpPr>
      <dsp:spPr>
        <a:xfrm>
          <a:off x="1656276" y="1845679"/>
          <a:ext cx="318547" cy="3726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56276" y="1920207"/>
        <a:ext cx="222983" cy="223584"/>
      </dsp:txXfrm>
    </dsp:sp>
    <dsp:sp modelId="{70F5A925-D842-4FBD-96A6-1907E9C0E99B}">
      <dsp:nvSpPr>
        <dsp:cNvPr id="0" name=""/>
        <dsp:cNvSpPr/>
      </dsp:nvSpPr>
      <dsp:spPr>
        <a:xfrm>
          <a:off x="2107050" y="1581225"/>
          <a:ext cx="1502581" cy="901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API Gateway</a:t>
          </a:r>
        </a:p>
      </dsp:txBody>
      <dsp:txXfrm>
        <a:off x="2133455" y="1607630"/>
        <a:ext cx="1449771" cy="848738"/>
      </dsp:txXfrm>
    </dsp:sp>
    <dsp:sp modelId="{7628E30C-12FB-4040-807B-E69042750D4D}">
      <dsp:nvSpPr>
        <dsp:cNvPr id="0" name=""/>
        <dsp:cNvSpPr/>
      </dsp:nvSpPr>
      <dsp:spPr>
        <a:xfrm>
          <a:off x="3759890" y="1845679"/>
          <a:ext cx="318547" cy="3726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759890" y="1920207"/>
        <a:ext cx="222983" cy="223584"/>
      </dsp:txXfrm>
    </dsp:sp>
    <dsp:sp modelId="{12E3BB8C-203C-4FD1-8D05-1FD048723AFA}">
      <dsp:nvSpPr>
        <dsp:cNvPr id="0" name=""/>
        <dsp:cNvSpPr/>
      </dsp:nvSpPr>
      <dsp:spPr>
        <a:xfrm>
          <a:off x="4210664" y="1581225"/>
          <a:ext cx="1502581" cy="901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Lambda function</a:t>
          </a:r>
        </a:p>
      </dsp:txBody>
      <dsp:txXfrm>
        <a:off x="4237069" y="1607630"/>
        <a:ext cx="1449771" cy="848738"/>
      </dsp:txXfrm>
    </dsp:sp>
    <dsp:sp modelId="{6AA46DF2-F5F9-4C3F-A269-DA9BF2385FBE}">
      <dsp:nvSpPr>
        <dsp:cNvPr id="0" name=""/>
        <dsp:cNvSpPr/>
      </dsp:nvSpPr>
      <dsp:spPr>
        <a:xfrm>
          <a:off x="5863504" y="1845679"/>
          <a:ext cx="318547" cy="3726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863504" y="1920207"/>
        <a:ext cx="222983" cy="223584"/>
      </dsp:txXfrm>
    </dsp:sp>
    <dsp:sp modelId="{8174BD4C-CF2E-47AE-A8F4-EE7238DE707A}">
      <dsp:nvSpPr>
        <dsp:cNvPr id="0" name=""/>
        <dsp:cNvSpPr/>
      </dsp:nvSpPr>
      <dsp:spPr>
        <a:xfrm>
          <a:off x="6314278" y="1581225"/>
          <a:ext cx="1502581" cy="9015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DynamoDB</a:t>
          </a:r>
        </a:p>
      </dsp:txBody>
      <dsp:txXfrm>
        <a:off x="6340683" y="1607630"/>
        <a:ext cx="1449771" cy="848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D5135-DBB7-482B-B986-5F9CD06B37DC}">
      <dsp:nvSpPr>
        <dsp:cNvPr id="0" name=""/>
        <dsp:cNvSpPr/>
      </dsp:nvSpPr>
      <dsp:spPr>
        <a:xfrm>
          <a:off x="2240" y="1132582"/>
          <a:ext cx="2241525" cy="17988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1244600">
            <a:lnSpc>
              <a:spcPct val="90000"/>
            </a:lnSpc>
            <a:spcBef>
              <a:spcPct val="0"/>
            </a:spcBef>
            <a:spcAft>
              <a:spcPct val="15000"/>
            </a:spcAft>
            <a:buNone/>
          </a:pPr>
          <a:endParaRPr lang="en-US" sz="2800" kern="1200"/>
        </a:p>
        <a:p>
          <a:pPr marL="285750" lvl="1" indent="-285750" algn="l" defTabSz="1244600">
            <a:lnSpc>
              <a:spcPct val="90000"/>
            </a:lnSpc>
            <a:spcBef>
              <a:spcPct val="0"/>
            </a:spcBef>
            <a:spcAft>
              <a:spcPct val="15000"/>
            </a:spcAft>
            <a:buNone/>
          </a:pPr>
          <a:r>
            <a:rPr lang="en-US" sz="2800" kern="1200"/>
            <a:t>API gateway</a:t>
          </a:r>
        </a:p>
      </dsp:txBody>
      <dsp:txXfrm>
        <a:off x="43636" y="1173978"/>
        <a:ext cx="2158733" cy="1330579"/>
      </dsp:txXfrm>
    </dsp:sp>
    <dsp:sp modelId="{2F21922B-7EEA-4898-B84B-346734BD4088}">
      <dsp:nvSpPr>
        <dsp:cNvPr id="0" name=""/>
        <dsp:cNvSpPr/>
      </dsp:nvSpPr>
      <dsp:spPr>
        <a:xfrm>
          <a:off x="1234461" y="1270454"/>
          <a:ext cx="2784448" cy="2784448"/>
        </a:xfrm>
        <a:prstGeom prst="leftCircularArrow">
          <a:avLst>
            <a:gd name="adj1" fmla="val 2898"/>
            <a:gd name="adj2" fmla="val 354490"/>
            <a:gd name="adj3" fmla="val 2159969"/>
            <a:gd name="adj4" fmla="val 9054458"/>
            <a:gd name="adj5" fmla="val 33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D5CF5AE-A00B-4C5C-89C5-BA0289430AB9}">
      <dsp:nvSpPr>
        <dsp:cNvPr id="0" name=""/>
        <dsp:cNvSpPr/>
      </dsp:nvSpPr>
      <dsp:spPr>
        <a:xfrm>
          <a:off x="219542" y="2565735"/>
          <a:ext cx="2533907" cy="7313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kern="1200">
              <a:latin typeface="+mn-lt"/>
            </a:rPr>
            <a:t>API role:</a:t>
          </a:r>
        </a:p>
        <a:p>
          <a:pPr marL="0" lvl="0" indent="0" algn="ctr" defTabSz="800100">
            <a:lnSpc>
              <a:spcPct val="90000"/>
            </a:lnSpc>
            <a:spcBef>
              <a:spcPct val="0"/>
            </a:spcBef>
            <a:spcAft>
              <a:spcPct val="35000"/>
            </a:spcAft>
            <a:buNone/>
          </a:pPr>
          <a:r>
            <a:rPr lang="en-US" sz="1800" b="0" kern="1200">
              <a:latin typeface="+mn-lt"/>
            </a:rPr>
            <a:t>Policies: lambda</a:t>
          </a:r>
        </a:p>
      </dsp:txBody>
      <dsp:txXfrm>
        <a:off x="240963" y="2587156"/>
        <a:ext cx="2491065" cy="688523"/>
      </dsp:txXfrm>
    </dsp:sp>
    <dsp:sp modelId="{231AC3D9-061F-4B4A-970A-B1F70069639F}">
      <dsp:nvSpPr>
        <dsp:cNvPr id="0" name=""/>
        <dsp:cNvSpPr/>
      </dsp:nvSpPr>
      <dsp:spPr>
        <a:xfrm>
          <a:off x="3137701" y="1132582"/>
          <a:ext cx="2180960" cy="17988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1244600">
            <a:lnSpc>
              <a:spcPct val="90000"/>
            </a:lnSpc>
            <a:spcBef>
              <a:spcPct val="0"/>
            </a:spcBef>
            <a:spcAft>
              <a:spcPct val="15000"/>
            </a:spcAft>
            <a:buNone/>
          </a:pPr>
          <a:r>
            <a:rPr lang="en-US" sz="2800" kern="1200"/>
            <a:t>Lambda</a:t>
          </a:r>
          <a:endParaRPr lang="en-US" sz="3400" kern="1200"/>
        </a:p>
      </dsp:txBody>
      <dsp:txXfrm>
        <a:off x="3179097" y="1559442"/>
        <a:ext cx="2098168" cy="1330579"/>
      </dsp:txXfrm>
    </dsp:sp>
    <dsp:sp modelId="{1F1DCF5E-EACC-4B11-9EAB-2BD919D204E6}">
      <dsp:nvSpPr>
        <dsp:cNvPr id="0" name=""/>
        <dsp:cNvSpPr/>
      </dsp:nvSpPr>
      <dsp:spPr>
        <a:xfrm>
          <a:off x="4327963" y="-24451"/>
          <a:ext cx="2878018" cy="2878018"/>
        </a:xfrm>
        <a:prstGeom prst="circularArrow">
          <a:avLst>
            <a:gd name="adj1" fmla="val 2804"/>
            <a:gd name="adj2" fmla="val 342209"/>
            <a:gd name="adj3" fmla="val 19482281"/>
            <a:gd name="adj4" fmla="val 12575511"/>
            <a:gd name="adj5" fmla="val 327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09B92CD-DBE8-4AE0-8632-B6C5A19483E3}">
      <dsp:nvSpPr>
        <dsp:cNvPr id="0" name=""/>
        <dsp:cNvSpPr/>
      </dsp:nvSpPr>
      <dsp:spPr>
        <a:xfrm>
          <a:off x="3485598" y="747117"/>
          <a:ext cx="2212152" cy="7709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kern="1200"/>
            <a:t>Lambda Role:</a:t>
          </a:r>
        </a:p>
        <a:p>
          <a:pPr marL="0" lvl="0" indent="0" algn="ctr" defTabSz="800100">
            <a:lnSpc>
              <a:spcPct val="90000"/>
            </a:lnSpc>
            <a:spcBef>
              <a:spcPct val="0"/>
            </a:spcBef>
            <a:spcAft>
              <a:spcPct val="35000"/>
            </a:spcAft>
            <a:buNone/>
          </a:pPr>
          <a:r>
            <a:rPr lang="en-US" sz="1800" b="0" kern="1200"/>
            <a:t>Policies: dynamodb</a:t>
          </a:r>
        </a:p>
      </dsp:txBody>
      <dsp:txXfrm>
        <a:off x="3508178" y="769697"/>
        <a:ext cx="2166992" cy="725769"/>
      </dsp:txXfrm>
    </dsp:sp>
    <dsp:sp modelId="{4297BE57-55FD-4D93-89F1-9E18CE74C1AC}">
      <dsp:nvSpPr>
        <dsp:cNvPr id="0" name=""/>
        <dsp:cNvSpPr/>
      </dsp:nvSpPr>
      <dsp:spPr>
        <a:xfrm>
          <a:off x="6082002" y="1132582"/>
          <a:ext cx="2180960" cy="17988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lvl="1" indent="-285750" algn="l" defTabSz="1244600">
            <a:lnSpc>
              <a:spcPct val="90000"/>
            </a:lnSpc>
            <a:spcBef>
              <a:spcPct val="0"/>
            </a:spcBef>
            <a:spcAft>
              <a:spcPct val="15000"/>
            </a:spcAft>
            <a:buNone/>
          </a:pPr>
          <a:endParaRPr lang="en-US" sz="2800" kern="1200"/>
        </a:p>
        <a:p>
          <a:pPr marL="285750" lvl="1" indent="-285750" algn="l" defTabSz="1244600">
            <a:lnSpc>
              <a:spcPct val="90000"/>
            </a:lnSpc>
            <a:spcBef>
              <a:spcPct val="0"/>
            </a:spcBef>
            <a:spcAft>
              <a:spcPct val="15000"/>
            </a:spcAft>
            <a:buNone/>
          </a:pPr>
          <a:r>
            <a:rPr lang="en-US" sz="2800" kern="1200"/>
            <a:t>DynamoDB</a:t>
          </a:r>
        </a:p>
      </dsp:txBody>
      <dsp:txXfrm>
        <a:off x="6123398" y="1173978"/>
        <a:ext cx="2098168" cy="1330579"/>
      </dsp:txXfrm>
    </dsp:sp>
    <dsp:sp modelId="{EA1B1B92-2C1E-420A-AEC1-D019AE058FF2}">
      <dsp:nvSpPr>
        <dsp:cNvPr id="0" name=""/>
        <dsp:cNvSpPr/>
      </dsp:nvSpPr>
      <dsp:spPr>
        <a:xfrm>
          <a:off x="6566660" y="2545953"/>
          <a:ext cx="1938631" cy="7709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 </a:t>
          </a:r>
        </a:p>
      </dsp:txBody>
      <dsp:txXfrm>
        <a:off x="6589240" y="2568533"/>
        <a:ext cx="1893471" cy="7257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7A90B8-18EA-4384-8532-EE7FA6ABD35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6081FC-3039-41A5-9BE7-4C9B835136A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865F9A-09C0-4715-A614-234C2617B476}" type="datetimeFigureOut">
              <a:rPr lang="en-US" smtClean="0"/>
              <a:t>05/02/2019</a:t>
            </a:fld>
            <a:endParaRPr lang="en-US" dirty="0"/>
          </a:p>
        </p:txBody>
      </p:sp>
      <p:sp>
        <p:nvSpPr>
          <p:cNvPr id="4" name="Footer Placeholder 3">
            <a:extLst>
              <a:ext uri="{FF2B5EF4-FFF2-40B4-BE49-F238E27FC236}">
                <a16:creationId xmlns:a16="http://schemas.microsoft.com/office/drawing/2014/main" id="{B4A134C2-DF5B-47CE-A402-DFB77F1D03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3F19AFD-040D-4AB5-89CC-6E63C4F091B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5DF4172-0110-4D7E-820E-A48CB617226C}" type="slidenum">
              <a:rPr lang="en-US" smtClean="0"/>
              <a:t>‹#›</a:t>
            </a:fld>
            <a:endParaRPr lang="en-US" dirty="0"/>
          </a:p>
        </p:txBody>
      </p:sp>
    </p:spTree>
    <p:extLst>
      <p:ext uri="{BB962C8B-B14F-4D97-AF65-F5344CB8AC3E}">
        <p14:creationId xmlns:p14="http://schemas.microsoft.com/office/powerpoint/2010/main" val="379105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EEEFDC9-573D-4FDB-AC5A-40ED986717E6}" type="datetimeFigureOut">
              <a:rPr lang="en-US" smtClean="0"/>
              <a:t>05/02/2019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E39BD1E-4560-4A88-8AC5-A2BEDD5C4022}" type="slidenum">
              <a:rPr lang="en-US" smtClean="0"/>
              <a:t>‹#›</a:t>
            </a:fld>
            <a:endParaRPr lang="en-US"/>
          </a:p>
        </p:txBody>
      </p:sp>
    </p:spTree>
    <p:extLst>
      <p:ext uri="{BB962C8B-B14F-4D97-AF65-F5344CB8AC3E}">
        <p14:creationId xmlns:p14="http://schemas.microsoft.com/office/powerpoint/2010/main" val="30360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BDFA-9E8C-4075-A44C-2D4739EC829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4EDD42A-D95F-4EF0-92FE-56AD27B5B7C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5FAF52-3DDD-43EE-A4CB-F678BEC70DB3}"/>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5" name="Footer Placeholder 4">
            <a:extLst>
              <a:ext uri="{FF2B5EF4-FFF2-40B4-BE49-F238E27FC236}">
                <a16:creationId xmlns:a16="http://schemas.microsoft.com/office/drawing/2014/main" id="{D65750C7-6422-4413-9604-3F65DC6BB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C274C-9DF5-43C1-B3E9-2B13CF5735C7}"/>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320172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DFE7-B622-4D23-9C17-ED143A1614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F24419-0508-44A6-B329-E43B9DAD4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C2A28-5B0D-4B7A-8C67-904DA9E10E23}"/>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5" name="Footer Placeholder 4">
            <a:extLst>
              <a:ext uri="{FF2B5EF4-FFF2-40B4-BE49-F238E27FC236}">
                <a16:creationId xmlns:a16="http://schemas.microsoft.com/office/drawing/2014/main" id="{4639CE81-074D-458A-8846-890A63C5A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31802-5BF0-429C-8A3F-165CCABA1034}"/>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4193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2E011-2856-44DF-BA37-5EA811C40B0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6CC266-4AFB-44BC-B1ED-5598797C4B0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265A7-B0EE-4FF4-8920-BCC71374E5A7}"/>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5" name="Footer Placeholder 4">
            <a:extLst>
              <a:ext uri="{FF2B5EF4-FFF2-40B4-BE49-F238E27FC236}">
                <a16:creationId xmlns:a16="http://schemas.microsoft.com/office/drawing/2014/main" id="{1D3675CB-73BC-4A32-B8C6-F52682631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295F6-4D60-4DEE-B7A8-42A762B8FAF8}"/>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300933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pic>
        <p:nvPicPr>
          <p:cNvPr id="4" name="図 6" descr="物体 が含まれている画像&#10;&#10;高い精度で生成された説明">
            <a:extLst>
              <a:ext uri="{FF2B5EF4-FFF2-40B4-BE49-F238E27FC236}">
                <a16:creationId xmlns:a16="http://schemas.microsoft.com/office/drawing/2014/main" id="{F3CE8702-783A-4C0B-8A3D-EB4BBADCD2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5846" y="5081294"/>
            <a:ext cx="1329231" cy="440675"/>
          </a:xfrm>
          <a:prstGeom prst="rect">
            <a:avLst/>
          </a:prstGeom>
        </p:spPr>
      </p:pic>
      <p:grpSp>
        <p:nvGrpSpPr>
          <p:cNvPr id="5" name="グループ化 9">
            <a:extLst>
              <a:ext uri="{FF2B5EF4-FFF2-40B4-BE49-F238E27FC236}">
                <a16:creationId xmlns:a16="http://schemas.microsoft.com/office/drawing/2014/main" id="{8309E127-BB65-4E81-9FB4-C0F5E3112570}"/>
              </a:ext>
            </a:extLst>
          </p:cNvPr>
          <p:cNvGrpSpPr/>
          <p:nvPr userDrawn="1"/>
        </p:nvGrpSpPr>
        <p:grpSpPr>
          <a:xfrm>
            <a:off x="3252010" y="5902783"/>
            <a:ext cx="5599142" cy="696088"/>
            <a:chOff x="3230007" y="5869531"/>
            <a:chExt cx="6065738" cy="696088"/>
          </a:xfrm>
        </p:grpSpPr>
        <p:sp>
          <p:nvSpPr>
            <p:cNvPr id="6" name="正方形/長方形 3">
              <a:extLst>
                <a:ext uri="{FF2B5EF4-FFF2-40B4-BE49-F238E27FC236}">
                  <a16:creationId xmlns:a16="http://schemas.microsoft.com/office/drawing/2014/main" id="{0BFC99C0-53AC-43BE-AEE3-D54A98E852C9}"/>
                </a:ext>
              </a:extLst>
            </p:cNvPr>
            <p:cNvSpPr/>
            <p:nvPr userDrawn="1"/>
          </p:nvSpPr>
          <p:spPr>
            <a:xfrm>
              <a:off x="3230007" y="5869531"/>
              <a:ext cx="3600000" cy="153888"/>
            </a:xfrm>
            <a:prstGeom prst="rect">
              <a:avLst/>
            </a:prstGeom>
          </p:spPr>
          <p:txBody>
            <a:bodyPr wrap="none" lIns="0" tIns="0" rIns="0" bIns="0">
              <a:noAutofit/>
            </a:bodyPr>
            <a:lstStyle/>
            <a:p>
              <a:pPr>
                <a:tabLst>
                  <a:tab pos="989160" algn="l"/>
                </a:tabLst>
              </a:pPr>
              <a:r>
                <a:rPr lang="ja-JP" altLang="en-US" sz="831" b="1" dirty="0">
                  <a:solidFill>
                    <a:schemeClr val="accent1"/>
                  </a:solidFill>
                  <a:latin typeface="+mj-lt"/>
                  <a:ea typeface="HGPｺﾞｼｯｸM" panose="020B0600000000000000" pitchFamily="50" charset="-128"/>
                </a:rPr>
                <a:t>東京オフィス</a:t>
              </a:r>
              <a:r>
                <a:rPr lang="en-US" altLang="ja-JP" sz="831" b="1" dirty="0">
                  <a:solidFill>
                    <a:schemeClr val="accent1"/>
                  </a:solidFill>
                  <a:latin typeface="+mj-lt"/>
                  <a:ea typeface="HGPｺﾞｼｯｸM" panose="020B0600000000000000" pitchFamily="50" charset="-128"/>
                </a:rPr>
                <a:t>(</a:t>
              </a:r>
              <a:r>
                <a:rPr lang="ja-JP" altLang="en-US" sz="831" b="1" dirty="0">
                  <a:solidFill>
                    <a:schemeClr val="accent1"/>
                  </a:solidFill>
                  <a:latin typeface="+mj-lt"/>
                  <a:ea typeface="HGPｺﾞｼｯｸM" panose="020B0600000000000000" pitchFamily="50" charset="-128"/>
                </a:rPr>
                <a:t>本社</a:t>
              </a:r>
              <a:r>
                <a:rPr lang="en-US" altLang="ja-JP" sz="831" b="1" dirty="0">
                  <a:solidFill>
                    <a:schemeClr val="accent1"/>
                  </a:solidFill>
                  <a:latin typeface="+mj-lt"/>
                  <a:ea typeface="HGPｺﾞｼｯｸM" panose="020B0600000000000000" pitchFamily="50" charset="-128"/>
                </a:rPr>
                <a:t>)</a:t>
              </a:r>
              <a:endParaRPr lang="en-US" altLang="ja-JP" sz="831" dirty="0">
                <a:solidFill>
                  <a:schemeClr val="tx1">
                    <a:lumMod val="85000"/>
                    <a:lumOff val="15000"/>
                  </a:schemeClr>
                </a:solidFill>
                <a:latin typeface="+mj-lt"/>
                <a:ea typeface="HGPｺﾞｼｯｸM" panose="020B0600000000000000" pitchFamily="50" charset="-128"/>
              </a:endParaRPr>
            </a:p>
            <a:p>
              <a:pPr>
                <a:tabLst>
                  <a:tab pos="989160" algn="l"/>
                </a:tabLst>
              </a:pPr>
              <a:r>
                <a:rPr lang="ja-JP" altLang="en-US" sz="831" dirty="0">
                  <a:solidFill>
                    <a:schemeClr val="tx1">
                      <a:lumMod val="85000"/>
                      <a:lumOff val="15000"/>
                    </a:schemeClr>
                  </a:solidFill>
                  <a:latin typeface="+mj-lt"/>
                  <a:ea typeface="HGPｺﾞｼｯｸM" panose="020B0600000000000000" pitchFamily="50" charset="-128"/>
                </a:rPr>
                <a:t>〒</a:t>
              </a:r>
              <a:r>
                <a:rPr lang="en-US" altLang="ja-JP" sz="831" dirty="0">
                  <a:solidFill>
                    <a:schemeClr val="tx1">
                      <a:lumMod val="85000"/>
                      <a:lumOff val="15000"/>
                    </a:schemeClr>
                  </a:solidFill>
                  <a:latin typeface="+mj-lt"/>
                  <a:ea typeface="HGPｺﾞｼｯｸM" panose="020B0600000000000000" pitchFamily="50" charset="-128"/>
                </a:rPr>
                <a:t>106-0041 </a:t>
              </a:r>
              <a:r>
                <a:rPr lang="ja-JP" altLang="en-US" sz="831" dirty="0">
                  <a:solidFill>
                    <a:schemeClr val="tx1">
                      <a:lumMod val="85000"/>
                      <a:lumOff val="15000"/>
                    </a:schemeClr>
                  </a:solidFill>
                  <a:latin typeface="+mj-lt"/>
                  <a:ea typeface="HGPｺﾞｼｯｸM" panose="020B0600000000000000" pitchFamily="50" charset="-128"/>
                </a:rPr>
                <a:t>東京都港区麻布台</a:t>
              </a:r>
              <a:r>
                <a:rPr lang="en-US" altLang="ja-JP" sz="831" dirty="0">
                  <a:solidFill>
                    <a:schemeClr val="tx1">
                      <a:lumMod val="85000"/>
                      <a:lumOff val="15000"/>
                    </a:schemeClr>
                  </a:solidFill>
                  <a:latin typeface="+mj-lt"/>
                  <a:ea typeface="HGPｺﾞｼｯｸM" panose="020B0600000000000000" pitchFamily="50" charset="-128"/>
                </a:rPr>
                <a:t>2-3-5 </a:t>
              </a:r>
              <a:r>
                <a:rPr lang="ja-JP" altLang="en-US" sz="831" dirty="0">
                  <a:solidFill>
                    <a:schemeClr val="tx1">
                      <a:lumMod val="85000"/>
                      <a:lumOff val="15000"/>
                    </a:schemeClr>
                  </a:solidFill>
                  <a:latin typeface="+mj-lt"/>
                  <a:ea typeface="HGPｺﾞｼｯｸM" panose="020B0600000000000000" pitchFamily="50" charset="-128"/>
                </a:rPr>
                <a:t>ノアビル</a:t>
              </a:r>
              <a:r>
                <a:rPr lang="en-US" altLang="ja-JP" sz="831" dirty="0">
                  <a:solidFill>
                    <a:schemeClr val="tx1">
                      <a:lumMod val="85000"/>
                      <a:lumOff val="15000"/>
                    </a:schemeClr>
                  </a:solidFill>
                  <a:latin typeface="+mj-lt"/>
                  <a:ea typeface="HGPｺﾞｼｯｸM" panose="020B0600000000000000" pitchFamily="50" charset="-128"/>
                </a:rPr>
                <a:t>3F</a:t>
              </a:r>
            </a:p>
            <a:p>
              <a:pPr>
                <a:tabLst>
                  <a:tab pos="989160" algn="l"/>
                </a:tabLst>
              </a:pPr>
              <a:r>
                <a:rPr lang="en-US" altLang="ja-JP" sz="831" kern="1200" dirty="0">
                  <a:solidFill>
                    <a:schemeClr val="tx1">
                      <a:lumMod val="85000"/>
                      <a:lumOff val="15000"/>
                    </a:schemeClr>
                  </a:solidFill>
                  <a:latin typeface="+mn-lt"/>
                  <a:ea typeface="HGPｺﾞｼｯｸM" panose="020B0600000000000000" pitchFamily="50" charset="-128"/>
                  <a:cs typeface="+mn-cs"/>
                </a:rPr>
                <a:t>Tel. 03-5114-6171(</a:t>
              </a:r>
              <a:r>
                <a:rPr lang="ja-JP" altLang="en-US" sz="831" kern="1200" dirty="0">
                  <a:solidFill>
                    <a:schemeClr val="tx1">
                      <a:lumMod val="85000"/>
                      <a:lumOff val="15000"/>
                    </a:schemeClr>
                  </a:solidFill>
                  <a:latin typeface="+mn-lt"/>
                  <a:ea typeface="HGPｺﾞｼｯｸM" panose="020B0600000000000000" pitchFamily="50" charset="-128"/>
                  <a:cs typeface="+mn-cs"/>
                </a:rPr>
                <a:t>代表</a:t>
              </a:r>
              <a:r>
                <a:rPr lang="en-US" altLang="ja-JP" sz="831" kern="1200" dirty="0">
                  <a:solidFill>
                    <a:schemeClr val="tx1">
                      <a:lumMod val="85000"/>
                      <a:lumOff val="15000"/>
                    </a:schemeClr>
                  </a:solidFill>
                  <a:latin typeface="+mn-lt"/>
                  <a:ea typeface="HGPｺﾞｼｯｸM" panose="020B0600000000000000" pitchFamily="50" charset="-128"/>
                  <a:cs typeface="+mn-cs"/>
                </a:rPr>
                <a:t>)</a:t>
              </a:r>
              <a:endParaRPr lang="en-US" altLang="ja-JP" sz="831" dirty="0">
                <a:solidFill>
                  <a:schemeClr val="tx1">
                    <a:lumMod val="85000"/>
                    <a:lumOff val="15000"/>
                  </a:schemeClr>
                </a:solidFill>
                <a:latin typeface="+mj-lt"/>
                <a:ea typeface="HGPｺﾞｼｯｸM" panose="020B0600000000000000" pitchFamily="50" charset="-128"/>
              </a:endParaRPr>
            </a:p>
            <a:p>
              <a:pPr>
                <a:tabLst>
                  <a:tab pos="989160" algn="l"/>
                </a:tabLst>
              </a:pPr>
              <a:endParaRPr lang="en-US" altLang="ja-JP" sz="369" b="1" dirty="0">
                <a:solidFill>
                  <a:schemeClr val="tx1">
                    <a:lumMod val="85000"/>
                    <a:lumOff val="15000"/>
                  </a:schemeClr>
                </a:solidFill>
                <a:latin typeface="+mj-lt"/>
                <a:ea typeface="HGPｺﾞｼｯｸM" panose="020B0600000000000000" pitchFamily="50" charset="-128"/>
              </a:endParaRPr>
            </a:p>
            <a:p>
              <a:pPr>
                <a:tabLst>
                  <a:tab pos="989160" algn="l"/>
                </a:tabLst>
              </a:pPr>
              <a:r>
                <a:rPr lang="ja-JP" altLang="en-US" sz="831" b="1" dirty="0">
                  <a:solidFill>
                    <a:schemeClr val="accent1"/>
                  </a:solidFill>
                  <a:latin typeface="+mj-lt"/>
                  <a:ea typeface="HGPｺﾞｼｯｸM" panose="020B0600000000000000" pitchFamily="50" charset="-128"/>
                </a:rPr>
                <a:t>ベトナム開発センター</a:t>
              </a:r>
              <a:endParaRPr lang="en-US" altLang="ja-JP" sz="831" b="1" dirty="0">
                <a:solidFill>
                  <a:schemeClr val="accent1"/>
                </a:solidFill>
                <a:latin typeface="+mj-lt"/>
                <a:ea typeface="HGPｺﾞｼｯｸM" panose="020B0600000000000000" pitchFamily="50" charset="-128"/>
              </a:endParaRPr>
            </a:p>
            <a:p>
              <a:pPr marL="0" marR="0" lvl="0" indent="0" algn="l" defTabSz="844083" rtl="0" eaLnBrk="1" fontAlgn="auto" latinLnBrk="0" hangingPunct="1">
                <a:lnSpc>
                  <a:spcPct val="100000"/>
                </a:lnSpc>
                <a:spcBef>
                  <a:spcPts val="0"/>
                </a:spcBef>
                <a:spcAft>
                  <a:spcPts val="0"/>
                </a:spcAft>
                <a:buClrTx/>
                <a:buSzTx/>
                <a:buFontTx/>
                <a:buNone/>
                <a:tabLst>
                  <a:tab pos="989160" algn="l"/>
                </a:tabLst>
                <a:defRPr/>
              </a:pPr>
              <a:r>
                <a:rPr lang="en-US" altLang="ja-JP" sz="831" dirty="0">
                  <a:solidFill>
                    <a:schemeClr val="tx1">
                      <a:lumMod val="85000"/>
                      <a:lumOff val="15000"/>
                    </a:schemeClr>
                  </a:solidFill>
                  <a:latin typeface="+mj-lt"/>
                  <a:ea typeface="HGPｺﾞｼｯｸM" panose="020B0600000000000000" pitchFamily="50" charset="-128"/>
                </a:rPr>
                <a:t>15F Ladeco Building, No.266, Doi Can Street,</a:t>
              </a:r>
            </a:p>
            <a:p>
              <a:pPr marL="0" marR="0" lvl="0" indent="0" algn="l" defTabSz="844083" rtl="0" eaLnBrk="1" fontAlgn="auto" latinLnBrk="0" hangingPunct="1">
                <a:lnSpc>
                  <a:spcPct val="100000"/>
                </a:lnSpc>
                <a:spcBef>
                  <a:spcPts val="0"/>
                </a:spcBef>
                <a:spcAft>
                  <a:spcPts val="0"/>
                </a:spcAft>
                <a:buClrTx/>
                <a:buSzTx/>
                <a:buFontTx/>
                <a:buNone/>
                <a:tabLst>
                  <a:tab pos="989160" algn="l"/>
                </a:tabLst>
                <a:defRPr/>
              </a:pPr>
              <a:r>
                <a:rPr lang="en-US" altLang="ja-JP" sz="831" dirty="0">
                  <a:solidFill>
                    <a:schemeClr val="tx1">
                      <a:lumMod val="85000"/>
                      <a:lumOff val="15000"/>
                    </a:schemeClr>
                  </a:solidFill>
                  <a:latin typeface="+mj-lt"/>
                  <a:ea typeface="HGPｺﾞｼｯｸM" panose="020B0600000000000000" pitchFamily="50" charset="-128"/>
                </a:rPr>
                <a:t>Ba Dinh District, Hanoi Vietnam</a:t>
              </a:r>
            </a:p>
          </p:txBody>
        </p:sp>
        <p:sp>
          <p:nvSpPr>
            <p:cNvPr id="7" name="正方形/長方形 4">
              <a:extLst>
                <a:ext uri="{FF2B5EF4-FFF2-40B4-BE49-F238E27FC236}">
                  <a16:creationId xmlns:a16="http://schemas.microsoft.com/office/drawing/2014/main" id="{5A895074-1B1C-4027-B28A-6E43A2541254}"/>
                </a:ext>
              </a:extLst>
            </p:cNvPr>
            <p:cNvSpPr/>
            <p:nvPr userDrawn="1"/>
          </p:nvSpPr>
          <p:spPr>
            <a:xfrm>
              <a:off x="6123000" y="5869531"/>
              <a:ext cx="3172745" cy="696088"/>
            </a:xfrm>
            <a:prstGeom prst="rect">
              <a:avLst/>
            </a:prstGeom>
          </p:spPr>
          <p:txBody>
            <a:bodyPr wrap="none" lIns="0" tIns="0" rIns="0" bIns="0">
              <a:spAutoFit/>
            </a:bodyPr>
            <a:lstStyle/>
            <a:p>
              <a:pPr>
                <a:tabLst>
                  <a:tab pos="989160" algn="l"/>
                </a:tabLst>
              </a:pPr>
              <a:r>
                <a:rPr lang="ja-JP" altLang="en-US" sz="831" b="1" kern="1200" dirty="0">
                  <a:solidFill>
                    <a:schemeClr val="accent1"/>
                  </a:solidFill>
                  <a:latin typeface="+mn-lt"/>
                  <a:ea typeface="HGPｺﾞｼｯｸM" panose="020B0600000000000000" pitchFamily="50" charset="-128"/>
                  <a:cs typeface="+mn-cs"/>
                </a:rPr>
                <a:t>札幌オフィス</a:t>
              </a:r>
              <a:endParaRPr lang="en-US" altLang="ja-JP" sz="831" kern="1200" dirty="0">
                <a:solidFill>
                  <a:schemeClr val="tx1">
                    <a:lumMod val="85000"/>
                    <a:lumOff val="15000"/>
                  </a:schemeClr>
                </a:solidFill>
                <a:latin typeface="+mn-lt"/>
                <a:ea typeface="HGPｺﾞｼｯｸM" panose="020B0600000000000000" pitchFamily="50" charset="-128"/>
                <a:cs typeface="+mn-cs"/>
              </a:endParaRPr>
            </a:p>
            <a:p>
              <a:pPr marL="0" marR="0" lvl="0" indent="0" algn="l" defTabSz="844083" rtl="0" eaLnBrk="1" fontAlgn="auto" latinLnBrk="0" hangingPunct="1">
                <a:lnSpc>
                  <a:spcPct val="100000"/>
                </a:lnSpc>
                <a:spcBef>
                  <a:spcPts val="0"/>
                </a:spcBef>
                <a:spcAft>
                  <a:spcPts val="0"/>
                </a:spcAft>
                <a:buClrTx/>
                <a:buSzTx/>
                <a:buFontTx/>
                <a:buNone/>
                <a:tabLst>
                  <a:tab pos="989160" algn="l"/>
                </a:tabLst>
                <a:defRPr/>
              </a:pPr>
              <a:r>
                <a:rPr lang="ja-JP" altLang="en-US" sz="831" kern="1200" dirty="0">
                  <a:solidFill>
                    <a:schemeClr val="tx1">
                      <a:lumMod val="85000"/>
                      <a:lumOff val="15000"/>
                    </a:schemeClr>
                  </a:solidFill>
                  <a:latin typeface="+mn-lt"/>
                  <a:ea typeface="HGPｺﾞｼｯｸM" panose="020B0600000000000000" pitchFamily="50" charset="-128"/>
                  <a:cs typeface="+mn-cs"/>
                </a:rPr>
                <a:t>〒</a:t>
              </a:r>
              <a:r>
                <a:rPr lang="en-US" altLang="ja-JP" sz="831" kern="1200" dirty="0">
                  <a:solidFill>
                    <a:schemeClr val="tx1">
                      <a:lumMod val="85000"/>
                      <a:lumOff val="15000"/>
                    </a:schemeClr>
                  </a:solidFill>
                  <a:latin typeface="+mn-lt"/>
                  <a:ea typeface="HGPｺﾞｼｯｸM" panose="020B0600000000000000" pitchFamily="50" charset="-128"/>
                  <a:cs typeface="+mn-cs"/>
                </a:rPr>
                <a:t>060-0001 </a:t>
              </a:r>
              <a:r>
                <a:rPr lang="ja-JP" altLang="en-US" sz="831" kern="1200" dirty="0">
                  <a:solidFill>
                    <a:schemeClr val="tx1">
                      <a:lumMod val="85000"/>
                      <a:lumOff val="15000"/>
                    </a:schemeClr>
                  </a:solidFill>
                  <a:latin typeface="+mn-lt"/>
                  <a:ea typeface="HGPｺﾞｼｯｸM" panose="020B0600000000000000" pitchFamily="50" charset="-128"/>
                  <a:cs typeface="+mn-cs"/>
                </a:rPr>
                <a:t>北海道札幌市中央区北一条西</a:t>
              </a:r>
              <a:r>
                <a:rPr lang="en-US" altLang="ja-JP" sz="831" kern="1200" dirty="0">
                  <a:solidFill>
                    <a:schemeClr val="tx1">
                      <a:lumMod val="85000"/>
                      <a:lumOff val="15000"/>
                    </a:schemeClr>
                  </a:solidFill>
                  <a:latin typeface="+mn-lt"/>
                  <a:ea typeface="HGPｺﾞｼｯｸM" panose="020B0600000000000000" pitchFamily="50" charset="-128"/>
                  <a:cs typeface="+mn-cs"/>
                </a:rPr>
                <a:t>3-3 </a:t>
              </a:r>
              <a:r>
                <a:rPr lang="ja-JP" altLang="en-US" sz="831" kern="1200" dirty="0">
                  <a:solidFill>
                    <a:schemeClr val="tx1">
                      <a:lumMod val="85000"/>
                      <a:lumOff val="15000"/>
                    </a:schemeClr>
                  </a:solidFill>
                  <a:latin typeface="+mn-lt"/>
                  <a:ea typeface="HGPｺﾞｼｯｸM" panose="020B0600000000000000" pitchFamily="50" charset="-128"/>
                  <a:cs typeface="+mn-cs"/>
                </a:rPr>
                <a:t>敷島プラザビル</a:t>
              </a:r>
              <a:r>
                <a:rPr lang="en-US" altLang="ja-JP" sz="831" kern="1200" dirty="0">
                  <a:solidFill>
                    <a:schemeClr val="tx1">
                      <a:lumMod val="85000"/>
                      <a:lumOff val="15000"/>
                    </a:schemeClr>
                  </a:solidFill>
                  <a:latin typeface="+mn-lt"/>
                  <a:ea typeface="HGPｺﾞｼｯｸM" panose="020B0600000000000000" pitchFamily="50" charset="-128"/>
                  <a:cs typeface="+mn-cs"/>
                </a:rPr>
                <a:t>4F</a:t>
              </a:r>
            </a:p>
            <a:p>
              <a:pPr marL="0" marR="0" lvl="0" indent="0" algn="l" defTabSz="844083" rtl="0" eaLnBrk="1" fontAlgn="auto" latinLnBrk="0" hangingPunct="1">
                <a:lnSpc>
                  <a:spcPct val="100000"/>
                </a:lnSpc>
                <a:spcBef>
                  <a:spcPts val="0"/>
                </a:spcBef>
                <a:spcAft>
                  <a:spcPts val="0"/>
                </a:spcAft>
                <a:buClrTx/>
                <a:buSzTx/>
                <a:buFontTx/>
                <a:buNone/>
                <a:tabLst>
                  <a:tab pos="989160" algn="l"/>
                </a:tabLst>
                <a:defRPr/>
              </a:pPr>
              <a:r>
                <a:rPr lang="en-US" altLang="ja-JP" sz="831" kern="1200" dirty="0">
                  <a:solidFill>
                    <a:schemeClr val="tx1">
                      <a:lumMod val="85000"/>
                      <a:lumOff val="15000"/>
                    </a:schemeClr>
                  </a:solidFill>
                  <a:latin typeface="+mn-lt"/>
                  <a:ea typeface="HGPｺﾞｼｯｸM" panose="020B0600000000000000" pitchFamily="50" charset="-128"/>
                  <a:cs typeface="+mn-cs"/>
                </a:rPr>
                <a:t>Tel. 011-206-1914</a:t>
              </a:r>
              <a:endParaRPr lang="en-US" altLang="ja-JP" sz="831" dirty="0">
                <a:solidFill>
                  <a:schemeClr val="tx1">
                    <a:lumMod val="85000"/>
                    <a:lumOff val="15000"/>
                  </a:schemeClr>
                </a:solidFill>
                <a:latin typeface="+mj-lt"/>
                <a:ea typeface="HGPｺﾞｼｯｸM" panose="020B0600000000000000" pitchFamily="50" charset="-128"/>
              </a:endParaRPr>
            </a:p>
            <a:p>
              <a:pPr>
                <a:tabLst>
                  <a:tab pos="989160" algn="l"/>
                </a:tabLst>
              </a:pPr>
              <a:endParaRPr lang="en-US" altLang="ja-JP" sz="369" b="1" dirty="0">
                <a:solidFill>
                  <a:schemeClr val="tx1">
                    <a:lumMod val="85000"/>
                    <a:lumOff val="15000"/>
                  </a:schemeClr>
                </a:solidFill>
                <a:latin typeface="+mj-lt"/>
                <a:ea typeface="HGPｺﾞｼｯｸM" panose="020B0600000000000000" pitchFamily="50" charset="-128"/>
              </a:endParaRPr>
            </a:p>
            <a:p>
              <a:pPr>
                <a:tabLst>
                  <a:tab pos="989160" algn="l"/>
                </a:tabLst>
              </a:pPr>
              <a:r>
                <a:rPr lang="ja-JP" altLang="en-US" sz="831" b="1" dirty="0">
                  <a:solidFill>
                    <a:schemeClr val="accent1"/>
                  </a:solidFill>
                  <a:latin typeface="+mj-lt"/>
                  <a:ea typeface="HGPｺﾞｼｯｸM" panose="020B0600000000000000" pitchFamily="50" charset="-128"/>
                </a:rPr>
                <a:t>シリコンバレーオフィス</a:t>
              </a:r>
              <a:endParaRPr lang="en-US" altLang="ja-JP" sz="831" b="1" dirty="0">
                <a:solidFill>
                  <a:schemeClr val="accent1"/>
                </a:solidFill>
                <a:latin typeface="+mj-lt"/>
                <a:ea typeface="HGPｺﾞｼｯｸM" panose="020B0600000000000000" pitchFamily="50" charset="-128"/>
              </a:endParaRPr>
            </a:p>
            <a:p>
              <a:pPr marL="0" marR="0" lvl="0" indent="0" algn="l" defTabSz="844083" rtl="0" eaLnBrk="1" fontAlgn="auto" latinLnBrk="0" hangingPunct="1">
                <a:lnSpc>
                  <a:spcPct val="100000"/>
                </a:lnSpc>
                <a:spcBef>
                  <a:spcPts val="0"/>
                </a:spcBef>
                <a:spcAft>
                  <a:spcPts val="0"/>
                </a:spcAft>
                <a:buClrTx/>
                <a:buSzTx/>
                <a:buFontTx/>
                <a:buNone/>
                <a:tabLst>
                  <a:tab pos="989160" algn="l"/>
                </a:tabLst>
                <a:defRPr/>
              </a:pPr>
              <a:r>
                <a:rPr lang="en-US" altLang="ja-JP" sz="831" dirty="0">
                  <a:solidFill>
                    <a:schemeClr val="tx1">
                      <a:lumMod val="85000"/>
                      <a:lumOff val="15000"/>
                    </a:schemeClr>
                  </a:solidFill>
                  <a:latin typeface="+mj-lt"/>
                  <a:ea typeface="HGPｺﾞｼｯｸM" panose="020B0600000000000000" pitchFamily="50" charset="-128"/>
                </a:rPr>
                <a:t>3350 Scott Blvd. #29 Santa Clara, CA 95054</a:t>
              </a:r>
            </a:p>
          </p:txBody>
        </p:sp>
      </p:grpSp>
      <p:pic>
        <p:nvPicPr>
          <p:cNvPr id="8" name="図 1">
            <a:extLst>
              <a:ext uri="{FF2B5EF4-FFF2-40B4-BE49-F238E27FC236}">
                <a16:creationId xmlns:a16="http://schemas.microsoft.com/office/drawing/2014/main" id="{0F61EC6D-F45E-41D9-8C3F-A3A7313456A2}"/>
              </a:ext>
            </a:extLst>
          </p:cNvPr>
          <p:cNvPicPr>
            <a:picLocks noChangeAspect="1"/>
          </p:cNvPicPr>
          <p:nvPr userDrawn="1"/>
        </p:nvPicPr>
        <p:blipFill>
          <a:blip r:embed="rId3"/>
          <a:stretch>
            <a:fillRect/>
          </a:stretch>
        </p:blipFill>
        <p:spPr>
          <a:xfrm>
            <a:off x="5652000" y="5588380"/>
            <a:ext cx="3323077" cy="154007"/>
          </a:xfrm>
          <a:prstGeom prst="rect">
            <a:avLst/>
          </a:prstGeom>
        </p:spPr>
      </p:pic>
      <p:cxnSp>
        <p:nvCxnSpPr>
          <p:cNvPr id="9" name="直線コネクタ 8">
            <a:extLst>
              <a:ext uri="{FF2B5EF4-FFF2-40B4-BE49-F238E27FC236}">
                <a16:creationId xmlns:a16="http://schemas.microsoft.com/office/drawing/2014/main" id="{B28C80EB-B1F2-4CE2-8D86-FD4030E9839A}"/>
              </a:ext>
            </a:extLst>
          </p:cNvPr>
          <p:cNvCxnSpPr/>
          <p:nvPr userDrawn="1"/>
        </p:nvCxnSpPr>
        <p:spPr>
          <a:xfrm>
            <a:off x="168923" y="5822585"/>
            <a:ext cx="880615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108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4504" y="864660"/>
            <a:ext cx="8228012" cy="4824414"/>
          </a:xfrm>
          <a:prstGeom prst="rect">
            <a:avLst/>
          </a:prstGeom>
        </p:spPr>
        <p:txBody>
          <a:bodyPr/>
          <a:lstStyle>
            <a:lvl1pPr marL="0" indent="0">
              <a:spcBef>
                <a:spcPts val="1200"/>
              </a:spcBef>
              <a:spcAft>
                <a:spcPts val="0"/>
              </a:spcAft>
              <a:buNone/>
              <a:defRPr sz="1600" b="1">
                <a:solidFill>
                  <a:schemeClr val="tx1">
                    <a:lumMod val="65000"/>
                    <a:lumOff val="35000"/>
                  </a:schemeClr>
                </a:solidFill>
                <a:latin typeface="+mj-ea"/>
                <a:ea typeface="+mj-ea"/>
              </a:defRPr>
            </a:lvl1pPr>
            <a:lvl2pPr marL="171450" indent="-171450">
              <a:spcBef>
                <a:spcPts val="624"/>
              </a:spcBef>
              <a:buFont typeface="Arial" pitchFamily="34" charset="0"/>
              <a:buChar char="•"/>
              <a:defRPr baseline="0">
                <a:solidFill>
                  <a:schemeClr val="tx1"/>
                </a:solidFill>
                <a:latin typeface="+mj-ea"/>
                <a:ea typeface="+mj-ea"/>
              </a:defRPr>
            </a:lvl2pPr>
            <a:lvl3pPr marL="457200" indent="-231775">
              <a:buFont typeface="Arial" pitchFamily="34" charset="0"/>
              <a:buChar char="–"/>
              <a:defRPr>
                <a:solidFill>
                  <a:schemeClr val="tx1"/>
                </a:solidFill>
                <a:latin typeface="+mj-ea"/>
                <a:ea typeface="+mj-ea"/>
              </a:defRPr>
            </a:lvl3pPr>
            <a:lvl4pPr marL="688975" indent="-225425">
              <a:buFont typeface="Arial" pitchFamily="34" charset="0"/>
              <a:buChar char="•"/>
              <a:defRPr>
                <a:solidFill>
                  <a:schemeClr val="tx1"/>
                </a:solidFill>
                <a:latin typeface="+mj-ea"/>
                <a:ea typeface="+mj-ea"/>
              </a:defRPr>
            </a:lvl4pPr>
            <a:lvl5pPr marL="914400" indent="-225425">
              <a:buFont typeface="Arial" pitchFamily="34" charset="0"/>
              <a:buChar char="–"/>
              <a:tabLst/>
              <a:defRPr>
                <a:solidFill>
                  <a:schemeClr val="tx1"/>
                </a:solidFill>
                <a:latin typeface="+mj-ea"/>
                <a:ea typeface="+mj-ea"/>
              </a:defRPr>
            </a:lvl5pPr>
          </a:lstStyle>
          <a:p>
            <a:pPr lvl="1"/>
            <a:r>
              <a:rPr lang="en-US" altLang="ja-JP" dirty="0"/>
              <a:t>First</a:t>
            </a:r>
            <a:r>
              <a:rPr lang="ja-JP" altLang="en-US" dirty="0"/>
              <a:t> </a:t>
            </a:r>
            <a:r>
              <a:rPr lang="en-US" altLang="ja-JP" dirty="0"/>
              <a:t>Level Text</a:t>
            </a:r>
            <a:endParaRPr lang="en-CA" dirty="0"/>
          </a:p>
          <a:p>
            <a:pPr lvl="2"/>
            <a:r>
              <a:rPr lang="en-CA" dirty="0"/>
              <a:t>Second Level Text</a:t>
            </a:r>
          </a:p>
          <a:p>
            <a:pPr lvl="3"/>
            <a:r>
              <a:rPr lang="en-CA" dirty="0"/>
              <a:t>Third Level Text</a:t>
            </a:r>
          </a:p>
          <a:p>
            <a:pPr lvl="4"/>
            <a:r>
              <a:rPr lang="en-CA" dirty="0"/>
              <a:t>Fourth Level Text</a:t>
            </a:r>
          </a:p>
        </p:txBody>
      </p:sp>
      <p:sp>
        <p:nvSpPr>
          <p:cNvPr id="3" name="Title 2"/>
          <p:cNvSpPr>
            <a:spLocks noGrp="1"/>
          </p:cNvSpPr>
          <p:nvPr>
            <p:ph type="title" hasCustomPrompt="1"/>
          </p:nvPr>
        </p:nvSpPr>
        <p:spPr>
          <a:xfrm>
            <a:off x="440268" y="186261"/>
            <a:ext cx="7102258" cy="439258"/>
          </a:xfrm>
          <a:prstGeom prst="rect">
            <a:avLst/>
          </a:prstGeom>
        </p:spPr>
        <p:txBody>
          <a:bodyPr lIns="36000" rIns="36000" bIns="0" anchor="b">
            <a:normAutofit/>
          </a:bodyPr>
          <a:lstStyle>
            <a:lvl1pPr>
              <a:defRPr sz="1600" b="0">
                <a:solidFill>
                  <a:schemeClr val="tx1"/>
                </a:solidFill>
                <a:latin typeface="+mj-ea"/>
                <a:ea typeface="+mj-ea"/>
              </a:defRPr>
            </a:lvl1pPr>
          </a:lstStyle>
          <a:p>
            <a:r>
              <a:rPr lang="en-US" dirty="0"/>
              <a:t>Master Title Slide Headline</a:t>
            </a:r>
            <a:endParaRPr lang="en-CA" dirty="0"/>
          </a:p>
        </p:txBody>
      </p:sp>
      <p:sp>
        <p:nvSpPr>
          <p:cNvPr id="9" name="TextBox 8"/>
          <p:cNvSpPr txBox="1"/>
          <p:nvPr userDrawn="1"/>
        </p:nvSpPr>
        <p:spPr>
          <a:xfrm>
            <a:off x="8424098" y="6667050"/>
            <a:ext cx="536400" cy="138184"/>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mj-ea"/>
                <a:ea typeface="+mj-ea"/>
                <a:cs typeface="Arial" pitchFamily="34" charset="0"/>
              </a:rPr>
              <a:pPr algn="r"/>
              <a:t>‹#›</a:t>
            </a:fld>
            <a:endParaRPr lang="en-CA" sz="900">
              <a:solidFill>
                <a:srgbClr val="7F7F7F"/>
              </a:solidFill>
              <a:latin typeface="+mj-ea"/>
              <a:ea typeface="+mj-ea"/>
              <a:cs typeface="Arial" pitchFamily="34" charset="0"/>
            </a:endParaRPr>
          </a:p>
        </p:txBody>
      </p:sp>
      <p:sp>
        <p:nvSpPr>
          <p:cNvPr id="14" name="Line 81"/>
          <p:cNvSpPr>
            <a:spLocks noChangeShapeType="1"/>
          </p:cNvSpPr>
          <p:nvPr userDrawn="1"/>
        </p:nvSpPr>
        <p:spPr bwMode="auto">
          <a:xfrm flipH="1" flipV="1">
            <a:off x="457201" y="660075"/>
            <a:ext cx="8686799" cy="0"/>
          </a:xfrm>
          <a:prstGeom prst="line">
            <a:avLst/>
          </a:prstGeom>
          <a:noFill/>
          <a:ln w="57150">
            <a:gradFill flip="none" rotWithShape="1">
              <a:gsLst>
                <a:gs pos="50000">
                  <a:srgbClr val="39653C"/>
                </a:gs>
                <a:gs pos="0">
                  <a:srgbClr val="39653C"/>
                </a:gs>
                <a:gs pos="100000">
                  <a:schemeClr val="bg1"/>
                </a:gs>
              </a:gsLst>
              <a:lin ang="10800000" scaled="1"/>
              <a:tileRect/>
            </a:gradFill>
            <a:round/>
            <a:headEnd/>
            <a:tailEnd/>
          </a:ln>
          <a:extLst>
            <a:ext uri="{909E8E84-426E-40DD-AFC4-6F175D3DCCD1}">
              <a14:hiddenFill xmlns:a14="http://schemas.microsoft.com/office/drawing/2010/main">
                <a:noFill/>
              </a14:hiddenFill>
            </a:ext>
          </a:extLst>
        </p:spPr>
        <p:txBody>
          <a:bodyPr/>
          <a:lstStyle/>
          <a:p>
            <a:endParaRPr lang="ja-JP" altLang="en-US" sz="180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userDrawn="1"/>
        </p:nvSpPr>
        <p:spPr>
          <a:xfrm>
            <a:off x="2652404" y="6674589"/>
            <a:ext cx="3518715" cy="123111"/>
          </a:xfrm>
          <a:prstGeom prst="rect">
            <a:avLst/>
          </a:prstGeom>
          <a:noFill/>
        </p:spPr>
        <p:txBody>
          <a:bodyPr wrap="none" lIns="0" tIns="0" rIns="0" bIns="0" rtlCol="0" anchor="ctr" anchorCtr="0">
            <a:spAutoFit/>
          </a:bodyPr>
          <a:lstStyle/>
          <a:p>
            <a:r>
              <a:rPr kumimoji="1" lang="en-US" altLang="ja-JP" sz="8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Copyright © 2015 Bigtree Technology&amp;Consulting Ltd. All Rights Reserved. </a:t>
            </a:r>
          </a:p>
        </p:txBody>
      </p:sp>
      <p:pic>
        <p:nvPicPr>
          <p:cNvPr id="17" name="図 9" descr="物体 が含まれている画像&#10;&#10;高い精度で生成された説明">
            <a:extLst>
              <a:ext uri="{FF2B5EF4-FFF2-40B4-BE49-F238E27FC236}">
                <a16:creationId xmlns:a16="http://schemas.microsoft.com/office/drawing/2014/main" id="{7A7CB598-330E-49D4-BE7E-C5C564314B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4120" y="180505"/>
            <a:ext cx="1176378" cy="360000"/>
          </a:xfrm>
          <a:prstGeom prst="rect">
            <a:avLst/>
          </a:prstGeom>
        </p:spPr>
      </p:pic>
    </p:spTree>
    <p:extLst>
      <p:ext uri="{BB962C8B-B14F-4D97-AF65-F5344CB8AC3E}">
        <p14:creationId xmlns:p14="http://schemas.microsoft.com/office/powerpoint/2010/main" val="329410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FAD1-9D9B-48D6-B4D3-A30D578DB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46FF3-D3D1-4B1A-BB6D-ABC689E59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AB0E0-3BCD-4D11-BBBA-B80227D4FD64}"/>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5" name="Footer Placeholder 4">
            <a:extLst>
              <a:ext uri="{FF2B5EF4-FFF2-40B4-BE49-F238E27FC236}">
                <a16:creationId xmlns:a16="http://schemas.microsoft.com/office/drawing/2014/main" id="{DDDB9D1E-E98A-4EFC-BB33-49E7E3D83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C6D1-2049-48B9-BF4F-95826F31F6A0}"/>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59515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1CA0-896D-4C99-8F69-F9AE4BE370F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B3F24E3-6146-4641-817D-79D5B804735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82EDA-C772-41D2-A66C-19F6D34BA238}"/>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5" name="Footer Placeholder 4">
            <a:extLst>
              <a:ext uri="{FF2B5EF4-FFF2-40B4-BE49-F238E27FC236}">
                <a16:creationId xmlns:a16="http://schemas.microsoft.com/office/drawing/2014/main" id="{109F0745-A5D5-4B4C-A8E6-D75717794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F7767-6E1C-4DAE-B206-F48F087DB5B0}"/>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38404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3B9-4F2C-4C47-9461-1BA5E6BE4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8D1D3-85EB-4C2F-BDF3-B04B39B15A6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01982C-9CCB-413F-A66F-1B2D5965C35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C0A61-6652-4F37-9A2B-DC9E97B3C463}"/>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6" name="Footer Placeholder 5">
            <a:extLst>
              <a:ext uri="{FF2B5EF4-FFF2-40B4-BE49-F238E27FC236}">
                <a16:creationId xmlns:a16="http://schemas.microsoft.com/office/drawing/2014/main" id="{A69A9D1F-3A49-4862-A1BB-DBED5A529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5A2BA-6F7E-4D53-A743-081421D2C331}"/>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136928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BA9A-B207-478F-A7D6-A9D1922ED00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7F725-7B02-4692-AAA2-F6B15D6A66D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7DD07-83EB-4E3C-A5EE-FDF31D5196C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5228D-BF32-4697-A61F-84E25ABFC16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15F22DD-0846-46FE-AF1D-7E2BCE12AB5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392198-0E3C-417E-861F-B757C35D1909}"/>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8" name="Footer Placeholder 7">
            <a:extLst>
              <a:ext uri="{FF2B5EF4-FFF2-40B4-BE49-F238E27FC236}">
                <a16:creationId xmlns:a16="http://schemas.microsoft.com/office/drawing/2014/main" id="{C2A17218-7AF4-4CC8-B4E6-724C871E00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4EC937-9941-45A8-8BDE-BD78D03D6333}"/>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137115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7145-6F95-4484-8887-BF5317D5E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451A72-82A8-4992-97D7-276819BDF625}"/>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4" name="Footer Placeholder 3">
            <a:extLst>
              <a:ext uri="{FF2B5EF4-FFF2-40B4-BE49-F238E27FC236}">
                <a16:creationId xmlns:a16="http://schemas.microsoft.com/office/drawing/2014/main" id="{3398E78E-91B8-4F45-8362-3F20DFCB1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7FFC10-AFDE-4BD5-9D80-604C3C3C0160}"/>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228986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10370-A008-4CB8-B19E-4383FCC96B24}"/>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3" name="Footer Placeholder 2">
            <a:extLst>
              <a:ext uri="{FF2B5EF4-FFF2-40B4-BE49-F238E27FC236}">
                <a16:creationId xmlns:a16="http://schemas.microsoft.com/office/drawing/2014/main" id="{97CB98E9-775D-4A94-A410-13915D64DA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66AAF-824B-4683-86E6-458DD8E52563}"/>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246804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1D68-6356-4228-BD58-AE0128452B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5215D81-7BC2-4220-BE2B-E46B50EBEF7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CCF8C9-F4E1-4F93-9E93-9D369B3A3D7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6AA008-EE66-47B8-9876-DDB397E43168}"/>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6" name="Footer Placeholder 5">
            <a:extLst>
              <a:ext uri="{FF2B5EF4-FFF2-40B4-BE49-F238E27FC236}">
                <a16:creationId xmlns:a16="http://schemas.microsoft.com/office/drawing/2014/main" id="{12CE1BD1-5F9D-4842-AD72-26BF3F04B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6FFE3-B0F7-45F9-9934-41506426F7A8}"/>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351402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FD42-F2FD-4C60-84D9-AE2E633D964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FCB54A5-6DE7-4C55-82D8-699C2A9EF22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FB9D882-30AC-4B97-8585-1FFB47A641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C35D03-1837-450A-B365-E55ACC98071A}"/>
              </a:ext>
            </a:extLst>
          </p:cNvPr>
          <p:cNvSpPr>
            <a:spLocks noGrp="1"/>
          </p:cNvSpPr>
          <p:nvPr>
            <p:ph type="dt" sz="half" idx="10"/>
          </p:nvPr>
        </p:nvSpPr>
        <p:spPr/>
        <p:txBody>
          <a:bodyPr/>
          <a:lstStyle/>
          <a:p>
            <a:fld id="{D4B283AA-7413-AF4C-A928-DCD81310A62F}" type="datetimeFigureOut">
              <a:rPr lang="en-US" smtClean="0"/>
              <a:t>05/02/2019</a:t>
            </a:fld>
            <a:endParaRPr lang="en-US"/>
          </a:p>
        </p:txBody>
      </p:sp>
      <p:sp>
        <p:nvSpPr>
          <p:cNvPr id="6" name="Footer Placeholder 5">
            <a:extLst>
              <a:ext uri="{FF2B5EF4-FFF2-40B4-BE49-F238E27FC236}">
                <a16:creationId xmlns:a16="http://schemas.microsoft.com/office/drawing/2014/main" id="{DF386DC5-EDA3-49E6-AFF9-7C8111663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0EDFA-2A7B-48BC-AF1D-FB0A013B2511}"/>
              </a:ext>
            </a:extLst>
          </p:cNvPr>
          <p:cNvSpPr>
            <a:spLocks noGrp="1"/>
          </p:cNvSpPr>
          <p:nvPr>
            <p:ph type="sldNum" sz="quarter" idx="12"/>
          </p:nvPr>
        </p:nvSpPr>
        <p:spPr/>
        <p:txBody>
          <a:bodyPr/>
          <a:lstStyle/>
          <a:p>
            <a:fld id="{CEB8B55C-3B23-E747-9795-67FE5E88E808}" type="slidenum">
              <a:rPr lang="en-US" smtClean="0"/>
              <a:t>‹#›</a:t>
            </a:fld>
            <a:endParaRPr lang="en-US"/>
          </a:p>
        </p:txBody>
      </p:sp>
    </p:spTree>
    <p:extLst>
      <p:ext uri="{BB962C8B-B14F-4D97-AF65-F5344CB8AC3E}">
        <p14:creationId xmlns:p14="http://schemas.microsoft.com/office/powerpoint/2010/main" val="62477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89971-3026-4E5F-94D0-89F203D95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3E48D-AE70-4682-860D-F0D8D3ABDD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106AE-1BD4-4A1F-805D-ACEE0AEF64A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B283AA-7413-AF4C-A928-DCD81310A62F}" type="datetimeFigureOut">
              <a:rPr lang="en-US" smtClean="0"/>
              <a:t>05/02/2019</a:t>
            </a:fld>
            <a:endParaRPr lang="en-US"/>
          </a:p>
        </p:txBody>
      </p:sp>
      <p:sp>
        <p:nvSpPr>
          <p:cNvPr id="5" name="Footer Placeholder 4">
            <a:extLst>
              <a:ext uri="{FF2B5EF4-FFF2-40B4-BE49-F238E27FC236}">
                <a16:creationId xmlns:a16="http://schemas.microsoft.com/office/drawing/2014/main" id="{F2AEAFF0-380C-4812-83EB-41D392A76D6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F4D417-1CBC-44D9-9DD3-D9668D4576D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B8B55C-3B23-E747-9795-67FE5E88E808}" type="slidenum">
              <a:rPr lang="en-US" smtClean="0"/>
              <a:t>‹#›</a:t>
            </a:fld>
            <a:endParaRPr lang="en-US"/>
          </a:p>
        </p:txBody>
      </p:sp>
    </p:spTree>
    <p:extLst>
      <p:ext uri="{BB962C8B-B14F-4D97-AF65-F5344CB8AC3E}">
        <p14:creationId xmlns:p14="http://schemas.microsoft.com/office/powerpoint/2010/main" val="151182820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vi/serverless/sam/" TargetMode="External"/><Relationship Id="rId2" Type="http://schemas.openxmlformats.org/officeDocument/2006/relationships/hyperlink" Target="https://aws.amazon.com/vi/cli/"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gitlab.com/binhnt.0531/aws-serverles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vi/serverless/" TargetMode="External"/><Relationship Id="rId2" Type="http://schemas.openxmlformats.org/officeDocument/2006/relationships/hyperlink" Target="https://docs.aws.amazon.com/" TargetMode="External"/><Relationship Id="rId1" Type="http://schemas.openxmlformats.org/officeDocument/2006/relationships/slideLayout" Target="../slideLayouts/slideLayout13.xml"/><Relationship Id="rId5" Type="http://schemas.openxmlformats.org/officeDocument/2006/relationships/hyperlink" Target="https://viblo.asia/p/xay-dung-mot-rest-api-voi-nodejs-lambda-va-api-gateway-su-dung-aws-web-console-1VgZvErOKAw" TargetMode="External"/><Relationship Id="rId4" Type="http://schemas.openxmlformats.org/officeDocument/2006/relationships/hyperlink" Target="https://aws.amazon.com/vi/getting-started/projects/build-serverless-web-app-lambda-apigateway-s3-dynamodb-cognito/"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aws.amazon.com/en_us/lambda/latest/dg/limits.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401222" y="2257429"/>
            <a:ext cx="6341560" cy="1465263"/>
          </a:xfrm>
          <a:prstGeom prst="rect">
            <a:avLst/>
          </a:prstGeom>
          <a:noFill/>
          <a:ln w="38100">
            <a:solidFill>
              <a:srgbClr val="39653C"/>
            </a:solidFill>
          </a:ln>
          <a:extLst/>
        </p:spPr>
        <p:txBody>
          <a:bodyPr vert="horz" wrap="square" lIns="91440" tIns="144000" rIns="91440" bIns="45720" numCol="1" anchor="ctr" anchorCtr="0" compatLnSpc="1">
            <a:prstTxWarp prst="textNoShape">
              <a:avLst/>
            </a:prstTxWarp>
          </a:bodyPr>
          <a:lstStyle>
            <a:lvl1pPr algn="ctr" fontAlgn="base">
              <a:spcBef>
                <a:spcPct val="0"/>
              </a:spcBef>
              <a:spcAft>
                <a:spcPct val="0"/>
              </a:spcAft>
              <a:defRPr sz="2600">
                <a:latin typeface="HGP創英角ｺﾞｼｯｸUB" pitchFamily="50" charset="-128"/>
                <a:ea typeface="+mj-ea"/>
                <a:cs typeface="メイリオ" pitchFamily="50" charset="-128"/>
              </a:defRPr>
            </a:lvl1pPr>
            <a:lvl2pPr fontAlgn="base">
              <a:spcBef>
                <a:spcPct val="0"/>
              </a:spcBef>
              <a:spcAft>
                <a:spcPct val="0"/>
              </a:spcAft>
              <a:defRPr sz="1950">
                <a:latin typeface="メイリオ" pitchFamily="50" charset="-128"/>
                <a:ea typeface="メイリオ" pitchFamily="50" charset="-128"/>
                <a:cs typeface="メイリオ" pitchFamily="50" charset="-128"/>
              </a:defRPr>
            </a:lvl2pPr>
            <a:lvl3pPr fontAlgn="base">
              <a:spcBef>
                <a:spcPct val="0"/>
              </a:spcBef>
              <a:spcAft>
                <a:spcPct val="0"/>
              </a:spcAft>
              <a:defRPr sz="1950">
                <a:latin typeface="メイリオ" pitchFamily="50" charset="-128"/>
                <a:ea typeface="メイリオ" pitchFamily="50" charset="-128"/>
                <a:cs typeface="メイリオ" pitchFamily="50" charset="-128"/>
              </a:defRPr>
            </a:lvl3pPr>
            <a:lvl4pPr fontAlgn="base">
              <a:spcBef>
                <a:spcPct val="0"/>
              </a:spcBef>
              <a:spcAft>
                <a:spcPct val="0"/>
              </a:spcAft>
              <a:defRPr sz="1950">
                <a:latin typeface="メイリオ" pitchFamily="50" charset="-128"/>
                <a:ea typeface="メイリオ" pitchFamily="50" charset="-128"/>
                <a:cs typeface="メイリオ" pitchFamily="50" charset="-128"/>
              </a:defRPr>
            </a:lvl4pPr>
            <a:lvl5pPr fontAlgn="base">
              <a:spcBef>
                <a:spcPct val="0"/>
              </a:spcBef>
              <a:spcAft>
                <a:spcPct val="0"/>
              </a:spcAft>
              <a:defRPr sz="1950">
                <a:latin typeface="メイリオ" pitchFamily="50" charset="-128"/>
                <a:ea typeface="メイリオ" pitchFamily="50" charset="-128"/>
                <a:cs typeface="メイリオ" pitchFamily="50" charset="-128"/>
              </a:defRPr>
            </a:lvl5pPr>
            <a:lvl6pPr marL="371475" fontAlgn="base">
              <a:spcBef>
                <a:spcPct val="0"/>
              </a:spcBef>
              <a:spcAft>
                <a:spcPct val="0"/>
              </a:spcAft>
              <a:defRPr sz="2275">
                <a:latin typeface="Arial" charset="0"/>
                <a:ea typeface="HGP創英角ｺﾞｼｯｸUB" pitchFamily="50" charset="-128"/>
              </a:defRPr>
            </a:lvl6pPr>
            <a:lvl7pPr marL="742950" fontAlgn="base">
              <a:spcBef>
                <a:spcPct val="0"/>
              </a:spcBef>
              <a:spcAft>
                <a:spcPct val="0"/>
              </a:spcAft>
              <a:defRPr sz="2275">
                <a:latin typeface="Arial" charset="0"/>
                <a:ea typeface="HGP創英角ｺﾞｼｯｸUB" pitchFamily="50" charset="-128"/>
              </a:defRPr>
            </a:lvl7pPr>
            <a:lvl8pPr marL="1114425" fontAlgn="base">
              <a:spcBef>
                <a:spcPct val="0"/>
              </a:spcBef>
              <a:spcAft>
                <a:spcPct val="0"/>
              </a:spcAft>
              <a:defRPr sz="2275">
                <a:latin typeface="Arial" charset="0"/>
                <a:ea typeface="HGP創英角ｺﾞｼｯｸUB" pitchFamily="50" charset="-128"/>
              </a:defRPr>
            </a:lvl8pPr>
            <a:lvl9pPr marL="1485900" fontAlgn="base">
              <a:spcBef>
                <a:spcPct val="0"/>
              </a:spcBef>
              <a:spcAft>
                <a:spcPct val="0"/>
              </a:spcAft>
              <a:defRPr sz="2275">
                <a:latin typeface="Arial" charset="0"/>
                <a:ea typeface="HGP創英角ｺﾞｼｯｸUB" pitchFamily="50" charset="-128"/>
              </a:defRPr>
            </a:lvl9pPr>
          </a:lstStyle>
          <a:p>
            <a:r>
              <a:rPr lang="en-GB" b="1" dirty="0" err="1">
                <a:latin typeface="+mj-lt"/>
              </a:rPr>
              <a:t>Xây</a:t>
            </a:r>
            <a:r>
              <a:rPr lang="en-GB" b="1">
                <a:latin typeface="+mj-lt"/>
              </a:rPr>
              <a:t> </a:t>
            </a:r>
            <a:r>
              <a:rPr lang="en-GB" b="1" err="1">
                <a:latin typeface="+mj-lt"/>
              </a:rPr>
              <a:t>dựng</a:t>
            </a:r>
            <a:r>
              <a:rPr lang="en-GB" b="1">
                <a:latin typeface="+mj-lt"/>
              </a:rPr>
              <a:t> REST API s</a:t>
            </a:r>
            <a:r>
              <a:rPr lang="en-US" b="1">
                <a:latin typeface="+mj-lt"/>
              </a:rPr>
              <a:t>ử </a:t>
            </a:r>
            <a:r>
              <a:rPr lang="en-US" b="1" err="1">
                <a:latin typeface="+mj-lt"/>
              </a:rPr>
              <a:t>dụng</a:t>
            </a:r>
            <a:r>
              <a:rPr lang="en-US" b="1">
                <a:latin typeface="+mj-lt"/>
              </a:rPr>
              <a:t> AWS</a:t>
            </a:r>
            <a:endParaRPr lang="en-GB" b="1">
              <a:latin typeface="+mj-lt"/>
            </a:endParaRPr>
          </a:p>
        </p:txBody>
      </p:sp>
      <p:sp>
        <p:nvSpPr>
          <p:cNvPr id="4" name="Text Box 66"/>
          <p:cNvSpPr txBox="1">
            <a:spLocks noChangeArrowheads="1"/>
          </p:cNvSpPr>
          <p:nvPr/>
        </p:nvSpPr>
        <p:spPr bwMode="auto">
          <a:xfrm>
            <a:off x="2557097" y="4304020"/>
            <a:ext cx="40298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rgbClr val="339933"/>
              </a:buClr>
              <a:buSzPct val="90000"/>
              <a:buFont typeface="Wingdings" panose="05000000000000000000" pitchFamily="2" charset="2"/>
              <a:buChar char="n"/>
              <a:defRPr kumimoji="1" sz="16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eaLnBrk="0" hangingPunct="0">
              <a:spcBef>
                <a:spcPct val="20000"/>
              </a:spcBef>
              <a:buClr>
                <a:schemeClr val="accent2"/>
              </a:buClr>
              <a:buSzPct val="90000"/>
              <a:buFont typeface="Wingdings" panose="05000000000000000000" pitchFamily="2" charset="2"/>
              <a:buChar char="l"/>
              <a:defRPr kumimoji="1" sz="20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2pPr>
            <a:lvl3pPr marL="1143000" indent="-228600" eaLnBrk="0" hangingPunct="0">
              <a:spcBef>
                <a:spcPct val="20000"/>
              </a:spcBef>
              <a:buClr>
                <a:srgbClr val="008000"/>
              </a:buClr>
              <a:buSzPct val="90000"/>
              <a:buFont typeface="Wingdings 3" panose="05040102010807070707" pitchFamily="18" charset="2"/>
              <a:buChar char="}"/>
              <a:defRPr kumimoji="1">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3pPr>
            <a:lvl4pPr marL="1600200" indent="-228600" eaLnBrk="0" hangingPunct="0">
              <a:spcBef>
                <a:spcPct val="20000"/>
              </a:spcBef>
              <a:buClr>
                <a:srgbClr val="FF7C80"/>
              </a:buClr>
              <a:buSzPct val="90000"/>
              <a:buFont typeface="Wingdings" panose="05000000000000000000" pitchFamily="2" charset="2"/>
              <a:buChar char="p"/>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4pPr>
            <a:lvl5pPr marL="2057400" indent="-228600" eaLnBrk="0" hangingPunct="0">
              <a:spcBef>
                <a:spcPct val="20000"/>
              </a:spcBef>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5pPr>
            <a:lvl6pPr marL="25146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6pPr>
            <a:lvl7pPr marL="29718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7pPr>
            <a:lvl8pPr marL="34290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8pPr>
            <a:lvl9pPr marL="3886200" indent="-228600" eaLnBrk="0" fontAlgn="base" hangingPunct="0">
              <a:spcBef>
                <a:spcPct val="20000"/>
              </a:spcBef>
              <a:spcAft>
                <a:spcPct val="0"/>
              </a:spcAft>
              <a:buFont typeface="Wingdings" panose="05000000000000000000" pitchFamily="2" charset="2"/>
              <a:buChar char="²"/>
              <a:defRPr kumimoji="1" sz="1600">
                <a:solidFill>
                  <a:schemeClr val="tx1"/>
                </a:solidFill>
                <a:latin typeface="メイリオ" panose="020B0604030504040204" pitchFamily="50" charset="-128"/>
                <a:ea typeface="ＭＳ Ｐゴシック" panose="020B0600070205080204" pitchFamily="50" charset="-128"/>
                <a:cs typeface="メイリオ" panose="020B0604030504040204" pitchFamily="50" charset="-128"/>
              </a:defRPr>
            </a:lvl9pPr>
          </a:lstStyle>
          <a:p>
            <a:pPr algn="ctr">
              <a:spcBef>
                <a:spcPct val="50000"/>
              </a:spcBef>
              <a:spcAft>
                <a:spcPct val="10000"/>
              </a:spcAft>
              <a:buClrTx/>
              <a:buSzTx/>
              <a:buFontTx/>
              <a:buNone/>
            </a:pPr>
            <a:r>
              <a:rPr lang="en-US" altLang="ja-JP">
                <a:latin typeface="+mj-lt"/>
              </a:rPr>
              <a:t>2019</a:t>
            </a:r>
            <a:r>
              <a:rPr lang="ja-JP" altLang="en-US">
                <a:latin typeface="+mj-lt"/>
              </a:rPr>
              <a:t>年</a:t>
            </a:r>
            <a:r>
              <a:rPr lang="en-US" altLang="ja-JP">
                <a:latin typeface="+mj-lt"/>
              </a:rPr>
              <a:t>04</a:t>
            </a:r>
            <a:r>
              <a:rPr lang="ja-JP" altLang="en-US">
                <a:latin typeface="+mj-lt"/>
              </a:rPr>
              <a:t>月</a:t>
            </a:r>
            <a:endParaRPr lang="en-US" altLang="ja-JP">
              <a:latin typeface="+mj-lt"/>
            </a:endParaRPr>
          </a:p>
        </p:txBody>
      </p:sp>
    </p:spTree>
    <p:extLst>
      <p:ext uri="{BB962C8B-B14F-4D97-AF65-F5344CB8AC3E}">
        <p14:creationId xmlns:p14="http://schemas.microsoft.com/office/powerpoint/2010/main" val="160741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FCB712-5B43-4026-BDE7-B0718E7C0D32}"/>
              </a:ext>
            </a:extLst>
          </p:cNvPr>
          <p:cNvPicPr>
            <a:picLocks noGrp="1" noChangeAspect="1"/>
          </p:cNvPicPr>
          <p:nvPr>
            <p:ph sz="quarter" idx="12"/>
          </p:nvPr>
        </p:nvPicPr>
        <p:blipFill>
          <a:blip r:embed="rId2"/>
          <a:stretch>
            <a:fillRect/>
          </a:stretch>
        </p:blipFill>
        <p:spPr>
          <a:xfrm>
            <a:off x="1556768" y="1100684"/>
            <a:ext cx="5818918" cy="4824412"/>
          </a:xfrm>
        </p:spPr>
      </p:pic>
      <p:sp>
        <p:nvSpPr>
          <p:cNvPr id="3" name="Title 2">
            <a:extLst>
              <a:ext uri="{FF2B5EF4-FFF2-40B4-BE49-F238E27FC236}">
                <a16:creationId xmlns:a16="http://schemas.microsoft.com/office/drawing/2014/main" id="{54106FFC-45CD-499F-8D10-F8863429B2A7}"/>
              </a:ext>
            </a:extLst>
          </p:cNvPr>
          <p:cNvSpPr>
            <a:spLocks noGrp="1"/>
          </p:cNvSpPr>
          <p:nvPr>
            <p:ph type="title"/>
          </p:nvPr>
        </p:nvSpPr>
        <p:spPr/>
        <p:txBody>
          <a:bodyPr>
            <a:noAutofit/>
          </a:bodyPr>
          <a:lstStyle/>
          <a:p>
            <a:r>
              <a:rPr lang="en-US" sz="3200">
                <a:latin typeface="Times New Roman" panose="02020603050405020304" pitchFamily="18" charset="0"/>
                <a:cs typeface="Times New Roman" panose="02020603050405020304" pitchFamily="18" charset="0"/>
              </a:rPr>
              <a:t>1.4. Lambda function</a:t>
            </a:r>
          </a:p>
        </p:txBody>
      </p:sp>
    </p:spTree>
    <p:extLst>
      <p:ext uri="{BB962C8B-B14F-4D97-AF65-F5344CB8AC3E}">
        <p14:creationId xmlns:p14="http://schemas.microsoft.com/office/powerpoint/2010/main" val="343441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algn="ctr"/>
            <a:endParaRPr lang="fr-FR" sz="3200">
              <a:latin typeface="Times New Roman" pitchFamily="18" charset="0"/>
              <a:cs typeface="Times New Roman" pitchFamily="18" charset="0"/>
            </a:endParaRPr>
          </a:p>
          <a:p>
            <a:pPr algn="ctr"/>
            <a:endParaRPr lang="fr-FR" sz="3200">
              <a:latin typeface="Times New Roman" pitchFamily="18" charset="0"/>
              <a:cs typeface="Times New Roman" pitchFamily="18" charset="0"/>
            </a:endParaRPr>
          </a:p>
          <a:p>
            <a:pPr algn="ctr"/>
            <a:endParaRPr lang="fr-FR" sz="3200">
              <a:latin typeface="Times New Roman" pitchFamily="18" charset="0"/>
              <a:cs typeface="Times New Roman" pitchFamily="18" charset="0"/>
            </a:endParaRPr>
          </a:p>
          <a:p>
            <a:pPr algn="ctr"/>
            <a:r>
              <a:rPr lang="fr-FR" sz="3200">
                <a:latin typeface="Times New Roman" pitchFamily="18" charset="0"/>
                <a:cs typeface="Times New Roman" pitchFamily="18" charset="0"/>
              </a:rPr>
              <a:t>2. </a:t>
            </a:r>
            <a:r>
              <a:rPr lang="en-US" sz="3200">
                <a:latin typeface="Times New Roman" pitchFamily="18" charset="0"/>
                <a:cs typeface="Times New Roman" pitchFamily="18" charset="0"/>
              </a:rPr>
              <a:t>Xây dựng REST API với API Gateway, Lambda function, DynamoDB và CloudFormation</a:t>
            </a:r>
            <a:endParaRPr lang="en-US"/>
          </a:p>
        </p:txBody>
      </p:sp>
    </p:spTree>
    <p:extLst>
      <p:ext uri="{BB962C8B-B14F-4D97-AF65-F5344CB8AC3E}">
        <p14:creationId xmlns:p14="http://schemas.microsoft.com/office/powerpoint/2010/main" val="54269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marL="285750" indent="-285750">
              <a:buFontTx/>
              <a:buChar char="-"/>
            </a:pPr>
            <a:r>
              <a:rPr lang="en-US"/>
              <a:t>API gateway: </a:t>
            </a:r>
            <a:r>
              <a:rPr lang="en-US" b="0"/>
              <a:t>cổng kết nối có nhiệm vụ nhận request và điều h</a:t>
            </a:r>
            <a:r>
              <a:rPr lang="vi-VN" b="0"/>
              <a:t>ư</a:t>
            </a:r>
            <a:r>
              <a:rPr lang="en-US" b="0"/>
              <a:t>ớng chúng đến API.</a:t>
            </a:r>
          </a:p>
          <a:p>
            <a:pPr marL="285750" indent="-285750">
              <a:buFontTx/>
              <a:buChar char="-"/>
            </a:pPr>
            <a:r>
              <a:rPr lang="en-US"/>
              <a:t>Lambda function: </a:t>
            </a:r>
            <a:r>
              <a:rPr lang="en-US" b="0"/>
              <a:t>xử lý request, tính toán, t</a:t>
            </a:r>
            <a:r>
              <a:rPr lang="vi-VN" b="0"/>
              <a:t>ư</a:t>
            </a:r>
            <a:r>
              <a:rPr lang="en-US" b="0"/>
              <a:t>ơng tác với database, hoặc lambda function khác và trả về response.</a:t>
            </a:r>
          </a:p>
          <a:p>
            <a:pPr marL="285750" indent="-285750">
              <a:buFontTx/>
              <a:buChar char="-"/>
            </a:pPr>
            <a:r>
              <a:rPr lang="en-US"/>
              <a:t>DynamoDB: </a:t>
            </a:r>
            <a:r>
              <a:rPr lang="en-US" b="0"/>
              <a:t>database</a:t>
            </a:r>
            <a:endParaRPr lang="en-US"/>
          </a:p>
          <a:p>
            <a:endParaRPr lang="en-US"/>
          </a:p>
          <a:p>
            <a:endParaRPr lang="en-US"/>
          </a:p>
          <a:p>
            <a:endParaRPr lang="en-US"/>
          </a:p>
          <a:p>
            <a:endParaRPr lang="en-US"/>
          </a:p>
          <a:p>
            <a:endParaRPr lang="en-US"/>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02258" cy="558407"/>
          </a:xfrm>
        </p:spPr>
        <p:txBody>
          <a:bodyPr>
            <a:noAutofit/>
          </a:bodyPr>
          <a:lstStyle/>
          <a:p>
            <a:r>
              <a:rPr lang="fr-FR" sz="3200">
                <a:latin typeface="Times New Roman" panose="02020603050405020304" pitchFamily="18" charset="0"/>
                <a:cs typeface="Times New Roman" pitchFamily="18" charset="0"/>
              </a:rPr>
              <a:t>2.</a:t>
            </a:r>
            <a:r>
              <a:rPr lang="en-US" sz="3200">
                <a:latin typeface="Times New Roman" panose="02020603050405020304" pitchFamily="18" charset="0"/>
                <a:cs typeface="Times New Roman" pitchFamily="18" charset="0"/>
              </a:rPr>
              <a:t>1. Cấu trúc REST API</a:t>
            </a:r>
          </a:p>
        </p:txBody>
      </p:sp>
      <p:graphicFrame>
        <p:nvGraphicFramePr>
          <p:cNvPr id="9" name="Diagram 8">
            <a:extLst>
              <a:ext uri="{FF2B5EF4-FFF2-40B4-BE49-F238E27FC236}">
                <a16:creationId xmlns:a16="http://schemas.microsoft.com/office/drawing/2014/main" id="{C86BF089-DE0A-46D6-831A-1457B7A0A1A4}"/>
              </a:ext>
            </a:extLst>
          </p:cNvPr>
          <p:cNvGraphicFramePr/>
          <p:nvPr>
            <p:extLst>
              <p:ext uri="{D42A27DB-BD31-4B8C-83A1-F6EECF244321}">
                <p14:modId xmlns:p14="http://schemas.microsoft.com/office/powerpoint/2010/main" val="2957308588"/>
              </p:ext>
            </p:extLst>
          </p:nvPr>
        </p:nvGraphicFramePr>
        <p:xfrm>
          <a:off x="574765" y="1244867"/>
          <a:ext cx="782029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51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a:xfrm>
            <a:off x="444504" y="864659"/>
            <a:ext cx="8228012" cy="5675477"/>
          </a:xfrm>
        </p:spPr>
        <p:txBody>
          <a:bodyPr>
            <a:normAutofit/>
          </a:bodyPr>
          <a:lstStyle/>
          <a:p>
            <a:r>
              <a:rPr lang="en-US" b="0" u="sng"/>
              <a:t>Định nghĩa:</a:t>
            </a:r>
          </a:p>
          <a:p>
            <a:pPr marL="285750" indent="-285750">
              <a:buFontTx/>
              <a:buChar char="-"/>
            </a:pPr>
            <a:r>
              <a:rPr lang="en-US" b="0"/>
              <a:t>Công cụ hỗ trợ việc thiết lập và quản lý nguồn tài nguyên AWS.</a:t>
            </a:r>
          </a:p>
          <a:p>
            <a:pPr marL="285750" indent="-285750">
              <a:buFontTx/>
              <a:buChar char="-"/>
            </a:pPr>
            <a:r>
              <a:rPr lang="en-US" b="0"/>
              <a:t>Sử dụng template để mô tả các tài nguyên.</a:t>
            </a:r>
          </a:p>
          <a:p>
            <a:pPr marL="285750" indent="-285750">
              <a:buFontTx/>
              <a:buChar char="-"/>
            </a:pPr>
            <a:r>
              <a:rPr lang="en-US" b="0"/>
              <a:t>Các khái niệm:</a:t>
            </a:r>
          </a:p>
          <a:p>
            <a:pPr lvl="1" indent="-285750"/>
            <a:r>
              <a:rPr lang="en-US" sz="1600">
                <a:solidFill>
                  <a:schemeClr val="tx1">
                    <a:lumMod val="65000"/>
                    <a:lumOff val="35000"/>
                  </a:schemeClr>
                </a:solidFill>
                <a:latin typeface="+Heading Asian"/>
              </a:rPr>
              <a:t>Template: bản thiết kế các tài nguyên sử dụng. Sử dụng cấu trúc JSON hoặc YAML.</a:t>
            </a:r>
          </a:p>
          <a:p>
            <a:pPr lvl="1" indent="-285750"/>
            <a:r>
              <a:rPr lang="en-US" sz="1600">
                <a:solidFill>
                  <a:schemeClr val="tx1">
                    <a:lumMod val="65000"/>
                    <a:lumOff val="35000"/>
                  </a:schemeClr>
                </a:solidFill>
                <a:latin typeface="+Heading Asian"/>
              </a:rPr>
              <a:t>Stack: đơn vị quản lý tài nguyên. Các tài nguyên đ</a:t>
            </a:r>
            <a:r>
              <a:rPr lang="vi-VN" sz="1600">
                <a:solidFill>
                  <a:schemeClr val="tx1">
                    <a:lumMod val="65000"/>
                    <a:lumOff val="35000"/>
                  </a:schemeClr>
                </a:solidFill>
                <a:latin typeface="+Heading Asian"/>
              </a:rPr>
              <a:t>ư</a:t>
            </a:r>
            <a:r>
              <a:rPr lang="en-US" sz="1600">
                <a:solidFill>
                  <a:schemeClr val="tx1">
                    <a:lumMod val="65000"/>
                    <a:lumOff val="35000"/>
                  </a:schemeClr>
                </a:solidFill>
                <a:latin typeface="+Heading Asian"/>
              </a:rPr>
              <a:t>ợc sử dụng trong 1 stack đ</a:t>
            </a:r>
            <a:r>
              <a:rPr lang="vi-VN" sz="1600">
                <a:solidFill>
                  <a:schemeClr val="tx1">
                    <a:lumMod val="65000"/>
                    <a:lumOff val="35000"/>
                  </a:schemeClr>
                </a:solidFill>
                <a:latin typeface="+Heading Asian"/>
              </a:rPr>
              <a:t>ư</a:t>
            </a:r>
            <a:r>
              <a:rPr lang="en-US" sz="1600">
                <a:solidFill>
                  <a:schemeClr val="tx1">
                    <a:lumMod val="65000"/>
                    <a:lumOff val="35000"/>
                  </a:schemeClr>
                </a:solidFill>
                <a:latin typeface="+Heading Asian"/>
              </a:rPr>
              <a:t>ợc định nghĩa trong template.</a:t>
            </a:r>
            <a:endParaRPr lang="en-US" b="0"/>
          </a:p>
          <a:p>
            <a:r>
              <a:rPr lang="en-US" b="0" u="sng"/>
              <a:t>Ưu điểm:</a:t>
            </a:r>
          </a:p>
          <a:p>
            <a:pPr marL="285750" indent="-285750">
              <a:buFontTx/>
              <a:buChar char="-"/>
            </a:pPr>
            <a:r>
              <a:rPr lang="en-US" b="0"/>
              <a:t>Tự động khởi tạo các tài nguyên đ</a:t>
            </a:r>
            <a:r>
              <a:rPr lang="vi-VN" b="0"/>
              <a:t>ư</a:t>
            </a:r>
            <a:r>
              <a:rPr lang="en-US" b="0"/>
              <a:t>ợc mô tả trong template.</a:t>
            </a:r>
          </a:p>
          <a:p>
            <a:pPr marL="285750" indent="-285750">
              <a:buFontTx/>
              <a:buChar char="-"/>
            </a:pPr>
            <a:r>
              <a:rPr lang="en-US" b="0"/>
              <a:t>Dễ dàng quản lý tài nguyên đ</a:t>
            </a:r>
            <a:r>
              <a:rPr lang="vi-VN" b="0"/>
              <a:t>ư</a:t>
            </a:r>
            <a:r>
              <a:rPr lang="en-US" b="0"/>
              <a:t>ợc sử dụng.</a:t>
            </a:r>
          </a:p>
          <a:p>
            <a:pPr marL="285750" indent="-285750">
              <a:buFontTx/>
              <a:buChar char="-"/>
            </a:pPr>
            <a:r>
              <a:rPr lang="en-US" b="0"/>
              <a:t>Dễ dàng triển khai, chỉnh sửa và cập nhật.</a:t>
            </a:r>
          </a:p>
          <a:p>
            <a:pPr marL="285750" indent="-285750">
              <a:buFontTx/>
              <a:buChar char="-"/>
            </a:pPr>
            <a:r>
              <a:rPr lang="en-US" b="0"/>
              <a:t>Hỗ trợ deploy trên cả màn hình quản lý lẫn giao diện dòng lệnh.</a:t>
            </a:r>
          </a:p>
          <a:p>
            <a:pPr marL="285750" indent="-285750">
              <a:buFontTx/>
              <a:buChar char="-"/>
            </a:pPr>
            <a:r>
              <a:rPr lang="en-US" b="0"/>
              <a:t>Hoàn toàn miễn phí.</a:t>
            </a:r>
          </a:p>
          <a:p>
            <a:endParaRPr lang="en-US" b="0"/>
          </a:p>
          <a:p>
            <a:endParaRPr lang="en-US" b="0"/>
          </a:p>
          <a:p>
            <a:pPr marL="285750" indent="-285750">
              <a:buFontTx/>
              <a:buChar char="-"/>
            </a:pPr>
            <a:endParaRPr lang="en-US" b="0"/>
          </a:p>
          <a:p>
            <a:endParaRPr lang="en-US" b="0"/>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02258" cy="558407"/>
          </a:xfrm>
        </p:spPr>
        <p:txBody>
          <a:bodyPr>
            <a:noAutofit/>
          </a:bodyPr>
          <a:lstStyle/>
          <a:p>
            <a:r>
              <a:rPr lang="fr-FR" sz="3200">
                <a:latin typeface="Times New Roman" pitchFamily="18" charset="0"/>
                <a:cs typeface="Times New Roman" pitchFamily="18" charset="0"/>
              </a:rPr>
              <a:t>2.2. </a:t>
            </a:r>
            <a:r>
              <a:rPr lang="en-US" sz="3200">
                <a:latin typeface="Times New Roman" pitchFamily="18" charset="0"/>
                <a:cs typeface="Times New Roman" pitchFamily="18" charset="0"/>
              </a:rPr>
              <a:t>CloudFormation</a:t>
            </a:r>
            <a:endParaRPr lang="en-US" sz="2800"/>
          </a:p>
        </p:txBody>
      </p:sp>
      <p:pic>
        <p:nvPicPr>
          <p:cNvPr id="5" name="Picture 4">
            <a:extLst>
              <a:ext uri="{FF2B5EF4-FFF2-40B4-BE49-F238E27FC236}">
                <a16:creationId xmlns:a16="http://schemas.microsoft.com/office/drawing/2014/main" id="{877C9A4C-75B6-421F-9B80-6EE04C4E7ACE}"/>
              </a:ext>
            </a:extLst>
          </p:cNvPr>
          <p:cNvPicPr>
            <a:picLocks noChangeAspect="1"/>
          </p:cNvPicPr>
          <p:nvPr/>
        </p:nvPicPr>
        <p:blipFill>
          <a:blip r:embed="rId2"/>
          <a:stretch>
            <a:fillRect/>
          </a:stretch>
        </p:blipFill>
        <p:spPr>
          <a:xfrm>
            <a:off x="6543312" y="2975222"/>
            <a:ext cx="2600688" cy="2343477"/>
          </a:xfrm>
          <a:prstGeom prst="rect">
            <a:avLst/>
          </a:prstGeom>
        </p:spPr>
      </p:pic>
    </p:spTree>
    <p:extLst>
      <p:ext uri="{BB962C8B-B14F-4D97-AF65-F5344CB8AC3E}">
        <p14:creationId xmlns:p14="http://schemas.microsoft.com/office/powerpoint/2010/main" val="15746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r>
              <a:rPr lang="en-US" b="0" u="sng"/>
              <a:t>Cách hoạt động:</a:t>
            </a:r>
          </a:p>
          <a:p>
            <a:pPr marL="285750" indent="-285750">
              <a:buFontTx/>
              <a:buChar char="-"/>
            </a:pPr>
            <a:r>
              <a:rPr lang="en-US" b="0"/>
              <a:t>Tạo mới:</a:t>
            </a:r>
          </a:p>
          <a:p>
            <a:pPr marL="285750" indent="-285750">
              <a:buFontTx/>
              <a:buChar char="-"/>
            </a:pPr>
            <a:endParaRPr lang="en-US" b="0"/>
          </a:p>
          <a:p>
            <a:pPr marL="285750" indent="-285750">
              <a:buFontTx/>
              <a:buChar char="-"/>
            </a:pPr>
            <a:endParaRPr lang="en-US" b="0"/>
          </a:p>
          <a:p>
            <a:pPr marL="285750" indent="-285750">
              <a:buFontTx/>
              <a:buChar char="-"/>
            </a:pPr>
            <a:endParaRPr lang="en-US" b="0"/>
          </a:p>
          <a:p>
            <a:pPr marL="285750" indent="-285750">
              <a:buFontTx/>
              <a:buChar char="-"/>
            </a:pPr>
            <a:endParaRPr lang="en-US" b="0"/>
          </a:p>
          <a:p>
            <a:endParaRPr lang="en-US" b="0"/>
          </a:p>
          <a:p>
            <a:pPr marL="285750" indent="-285750">
              <a:buFontTx/>
              <a:buChar char="-"/>
            </a:pPr>
            <a:r>
              <a:rPr lang="en-US" b="0"/>
              <a:t>Cập nhật:</a:t>
            </a:r>
          </a:p>
          <a:p>
            <a:endParaRPr lang="en-US" b="0"/>
          </a:p>
          <a:p>
            <a:pPr marL="285750" indent="-285750">
              <a:buFontTx/>
              <a:buChar char="-"/>
            </a:pPr>
            <a:endParaRPr lang="en-US" b="0"/>
          </a:p>
          <a:p>
            <a:endParaRPr lang="en-US" b="0"/>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02258" cy="558407"/>
          </a:xfrm>
        </p:spPr>
        <p:txBody>
          <a:bodyPr>
            <a:noAutofit/>
          </a:bodyPr>
          <a:lstStyle/>
          <a:p>
            <a:r>
              <a:rPr lang="fr-FR" sz="3200">
                <a:latin typeface="Times New Roman" pitchFamily="18" charset="0"/>
                <a:cs typeface="Times New Roman" pitchFamily="18" charset="0"/>
              </a:rPr>
              <a:t>2.2. </a:t>
            </a:r>
            <a:r>
              <a:rPr lang="en-US" sz="3200">
                <a:latin typeface="Times New Roman" pitchFamily="18" charset="0"/>
                <a:cs typeface="Times New Roman" pitchFamily="18" charset="0"/>
              </a:rPr>
              <a:t>CloudFormation</a:t>
            </a:r>
            <a:endParaRPr lang="en-US" sz="3200"/>
          </a:p>
        </p:txBody>
      </p:sp>
      <p:pic>
        <p:nvPicPr>
          <p:cNvPr id="6" name="Picture 5">
            <a:extLst>
              <a:ext uri="{FF2B5EF4-FFF2-40B4-BE49-F238E27FC236}">
                <a16:creationId xmlns:a16="http://schemas.microsoft.com/office/drawing/2014/main" id="{F8272ADD-8309-46E0-AD2C-07A4E3CD1B0E}"/>
              </a:ext>
            </a:extLst>
          </p:cNvPr>
          <p:cNvPicPr>
            <a:picLocks noChangeAspect="1"/>
          </p:cNvPicPr>
          <p:nvPr/>
        </p:nvPicPr>
        <p:blipFill>
          <a:blip r:embed="rId2"/>
          <a:stretch>
            <a:fillRect/>
          </a:stretch>
        </p:blipFill>
        <p:spPr>
          <a:xfrm>
            <a:off x="2036516" y="1133155"/>
            <a:ext cx="6849431" cy="2295845"/>
          </a:xfrm>
          <a:prstGeom prst="rect">
            <a:avLst/>
          </a:prstGeom>
        </p:spPr>
      </p:pic>
      <p:pic>
        <p:nvPicPr>
          <p:cNvPr id="8" name="Picture 7">
            <a:extLst>
              <a:ext uri="{FF2B5EF4-FFF2-40B4-BE49-F238E27FC236}">
                <a16:creationId xmlns:a16="http://schemas.microsoft.com/office/drawing/2014/main" id="{913DA1BF-39FF-44C3-866F-47BEC81CDA4A}"/>
              </a:ext>
            </a:extLst>
          </p:cNvPr>
          <p:cNvPicPr>
            <a:picLocks noChangeAspect="1"/>
          </p:cNvPicPr>
          <p:nvPr/>
        </p:nvPicPr>
        <p:blipFill>
          <a:blip r:embed="rId3"/>
          <a:stretch>
            <a:fillRect/>
          </a:stretch>
        </p:blipFill>
        <p:spPr>
          <a:xfrm>
            <a:off x="1850752" y="3697495"/>
            <a:ext cx="7220958" cy="2181529"/>
          </a:xfrm>
          <a:prstGeom prst="rect">
            <a:avLst/>
          </a:prstGeom>
        </p:spPr>
      </p:pic>
    </p:spTree>
    <p:extLst>
      <p:ext uri="{BB962C8B-B14F-4D97-AF65-F5344CB8AC3E}">
        <p14:creationId xmlns:p14="http://schemas.microsoft.com/office/powerpoint/2010/main" val="282578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r>
              <a:rPr lang="en-US" b="0">
                <a:latin typeface="+Heading Asian"/>
              </a:rPr>
              <a:t>    1. Chuẩn bị môi tr</a:t>
            </a:r>
            <a:r>
              <a:rPr lang="vi-VN" b="0">
                <a:latin typeface="+Heading Asian"/>
              </a:rPr>
              <a:t>ư</a:t>
            </a:r>
            <a:r>
              <a:rPr lang="en-US" b="0">
                <a:latin typeface="+Heading Asian"/>
              </a:rPr>
              <a:t>ờng:</a:t>
            </a:r>
          </a:p>
          <a:p>
            <a:pPr marL="457200" lvl="1" indent="-285750"/>
            <a:r>
              <a:rPr lang="en-US" sz="1600">
                <a:solidFill>
                  <a:schemeClr val="tx1">
                    <a:lumMod val="65000"/>
                    <a:lumOff val="35000"/>
                  </a:schemeClr>
                </a:solidFill>
                <a:latin typeface="+Heading Asian"/>
              </a:rPr>
              <a:t>Nodejs 8.10+</a:t>
            </a:r>
          </a:p>
          <a:p>
            <a:pPr marL="457200" lvl="1" indent="-285750"/>
            <a:r>
              <a:rPr lang="en-US" sz="1600">
                <a:solidFill>
                  <a:schemeClr val="tx1">
                    <a:lumMod val="65000"/>
                    <a:lumOff val="35000"/>
                  </a:schemeClr>
                </a:solidFill>
                <a:latin typeface="+Heading Asian"/>
              </a:rPr>
              <a:t>Tài khoản aws</a:t>
            </a:r>
          </a:p>
          <a:p>
            <a:pPr marL="457200" lvl="1" indent="-285750"/>
            <a:r>
              <a:rPr lang="en-US" sz="1600">
                <a:solidFill>
                  <a:schemeClr val="tx1">
                    <a:lumMod val="65000"/>
                    <a:lumOff val="35000"/>
                  </a:schemeClr>
                </a:solidFill>
                <a:latin typeface="+Heading Asian"/>
              </a:rPr>
              <a:t>AWS CLI (</a:t>
            </a:r>
            <a:r>
              <a:rPr lang="en-US" sz="1600">
                <a:hlinkClick r:id="rId2"/>
              </a:rPr>
              <a:t>https://aws.amazon.com/vi/cli/</a:t>
            </a:r>
            <a:r>
              <a:rPr lang="en-US" sz="1600">
                <a:solidFill>
                  <a:schemeClr val="tx1">
                    <a:lumMod val="65000"/>
                    <a:lumOff val="35000"/>
                  </a:schemeClr>
                </a:solidFill>
                <a:latin typeface="+Heading Asian"/>
              </a:rPr>
              <a:t>)</a:t>
            </a:r>
          </a:p>
          <a:p>
            <a:pPr marL="457200" lvl="1" indent="-285750"/>
            <a:r>
              <a:rPr lang="en-US" sz="1600">
                <a:solidFill>
                  <a:schemeClr val="tx1">
                    <a:lumMod val="65000"/>
                    <a:lumOff val="35000"/>
                  </a:schemeClr>
                </a:solidFill>
                <a:latin typeface="+Heading Asian"/>
              </a:rPr>
              <a:t>AWS SAM (</a:t>
            </a:r>
            <a:r>
              <a:rPr lang="en-US" sz="1600">
                <a:hlinkClick r:id="rId3"/>
              </a:rPr>
              <a:t>https://aws.amazon.com/vi/serverless/sam/</a:t>
            </a:r>
            <a:r>
              <a:rPr lang="en-US" sz="1600">
                <a:solidFill>
                  <a:schemeClr val="tx1">
                    <a:lumMod val="65000"/>
                    <a:lumOff val="35000"/>
                  </a:schemeClr>
                </a:solidFill>
                <a:latin typeface="+Heading Asian"/>
              </a:rPr>
              <a:t>)</a:t>
            </a:r>
          </a:p>
          <a:p>
            <a:pPr marL="457200" lvl="1" indent="-285750"/>
            <a:endParaRPr lang="en-US" sz="1600">
              <a:solidFill>
                <a:schemeClr val="tx1">
                  <a:lumMod val="65000"/>
                  <a:lumOff val="35000"/>
                </a:schemeClr>
              </a:solidFill>
              <a:latin typeface="+Heading Asian"/>
            </a:endParaRPr>
          </a:p>
          <a:p>
            <a:pPr lvl="1" indent="0">
              <a:buNone/>
            </a:pPr>
            <a:r>
              <a:rPr lang="en-US" sz="1600">
                <a:solidFill>
                  <a:schemeClr val="tx1">
                    <a:lumMod val="65000"/>
                    <a:lumOff val="35000"/>
                  </a:schemeClr>
                </a:solidFill>
                <a:latin typeface="+Heading Asian"/>
              </a:rPr>
              <a:t>2. Xây dựng API</a:t>
            </a:r>
          </a:p>
          <a:p>
            <a:pPr marL="457200" lvl="1" indent="-285750"/>
            <a:r>
              <a:rPr lang="en-US" sz="1600">
                <a:solidFill>
                  <a:schemeClr val="tx1">
                    <a:lumMod val="65000"/>
                    <a:lumOff val="35000"/>
                  </a:schemeClr>
                </a:solidFill>
                <a:latin typeface="+Heading Asian"/>
              </a:rPr>
              <a:t>Viết lambda function</a:t>
            </a:r>
          </a:p>
          <a:p>
            <a:pPr marL="457200" lvl="1" indent="-285750"/>
            <a:r>
              <a:rPr lang="en-US" sz="1600">
                <a:solidFill>
                  <a:schemeClr val="tx1">
                    <a:lumMod val="65000"/>
                    <a:lumOff val="35000"/>
                  </a:schemeClr>
                </a:solidFill>
                <a:latin typeface="+Heading Asian"/>
              </a:rPr>
              <a:t>Viết cloudformation template</a:t>
            </a:r>
          </a:p>
          <a:p>
            <a:pPr marL="457200" lvl="1" indent="-285750"/>
            <a:r>
              <a:rPr lang="en-US" sz="1600">
                <a:solidFill>
                  <a:schemeClr val="tx1">
                    <a:lumMod val="65000"/>
                    <a:lumOff val="35000"/>
                  </a:schemeClr>
                </a:solidFill>
                <a:latin typeface="+Heading Asian"/>
              </a:rPr>
              <a:t>Deploy lên aws</a:t>
            </a:r>
          </a:p>
          <a:p>
            <a:pPr lvl="1" indent="0">
              <a:buNone/>
            </a:pPr>
            <a:endParaRPr lang="en-US" sz="1600">
              <a:solidFill>
                <a:schemeClr val="tx1">
                  <a:lumMod val="65000"/>
                  <a:lumOff val="35000"/>
                </a:schemeClr>
              </a:solidFill>
              <a:latin typeface="+Heading Asian"/>
            </a:endParaRPr>
          </a:p>
          <a:p>
            <a:pPr marL="457200" lvl="1" indent="-285750"/>
            <a:endParaRPr lang="en-US" sz="1600">
              <a:solidFill>
                <a:schemeClr val="tx1">
                  <a:lumMod val="65000"/>
                  <a:lumOff val="35000"/>
                </a:schemeClr>
              </a:solidFill>
              <a:latin typeface="+Heading Asian"/>
            </a:endParaRPr>
          </a:p>
          <a:p>
            <a:endParaRPr lang="en-US" b="0">
              <a:latin typeface="+Heading Asian"/>
            </a:endParaRPr>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76936" cy="558407"/>
          </a:xfrm>
        </p:spPr>
        <p:txBody>
          <a:bodyPr>
            <a:noAutofit/>
          </a:bodyPr>
          <a:lstStyle/>
          <a:p>
            <a:r>
              <a:rPr lang="fr-FR" sz="3200">
                <a:latin typeface="Times New Roman" pitchFamily="18" charset="0"/>
                <a:cs typeface="Times New Roman" pitchFamily="18" charset="0"/>
              </a:rPr>
              <a:t>2.3. </a:t>
            </a:r>
            <a:r>
              <a:rPr lang="en-US" sz="3200">
                <a:latin typeface="Times New Roman" pitchFamily="18" charset="0"/>
                <a:cs typeface="Times New Roman" pitchFamily="18" charset="0"/>
              </a:rPr>
              <a:t>Xây dựng API</a:t>
            </a:r>
            <a:endParaRPr lang="en-US" sz="3200"/>
          </a:p>
        </p:txBody>
      </p:sp>
    </p:spTree>
    <p:extLst>
      <p:ext uri="{BB962C8B-B14F-4D97-AF65-F5344CB8AC3E}">
        <p14:creationId xmlns:p14="http://schemas.microsoft.com/office/powerpoint/2010/main" val="10395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lvl="1" indent="0">
              <a:buNone/>
            </a:pPr>
            <a:r>
              <a:rPr lang="en-US" sz="1600" u="sng">
                <a:solidFill>
                  <a:schemeClr val="tx1">
                    <a:lumMod val="65000"/>
                    <a:lumOff val="35000"/>
                  </a:schemeClr>
                </a:solidFill>
                <a:latin typeface="+Heading Asian"/>
              </a:rPr>
              <a:t>Lambda function: </a:t>
            </a:r>
          </a:p>
          <a:p>
            <a:pPr lvl="1" indent="0">
              <a:buNone/>
            </a:pPr>
            <a:endParaRPr lang="en-US" sz="1600">
              <a:solidFill>
                <a:schemeClr val="tx1">
                  <a:lumMod val="65000"/>
                  <a:lumOff val="35000"/>
                </a:schemeClr>
              </a:solidFill>
              <a:latin typeface="+Heading Asian"/>
            </a:endParaRPr>
          </a:p>
          <a:p>
            <a:pPr lvl="1" indent="0">
              <a:buNone/>
            </a:pPr>
            <a:r>
              <a:rPr lang="en-US" sz="1600">
                <a:solidFill>
                  <a:schemeClr val="tx1">
                    <a:lumMod val="65000"/>
                    <a:lumOff val="35000"/>
                  </a:schemeClr>
                </a:solidFill>
                <a:latin typeface="+Heading Asian"/>
              </a:rPr>
              <a:t>Cấu trúc: </a:t>
            </a:r>
          </a:p>
          <a:p>
            <a:pPr marL="514350" lvl="1" indent="-342900">
              <a:buAutoNum type="arabicPeriod"/>
            </a:pPr>
            <a:endParaRPr lang="en-US" sz="1600">
              <a:solidFill>
                <a:schemeClr val="tx1">
                  <a:lumMod val="65000"/>
                  <a:lumOff val="35000"/>
                </a:schemeClr>
              </a:solidFill>
              <a:latin typeface="+Heading Asian"/>
            </a:endParaRPr>
          </a:p>
          <a:p>
            <a:pPr marL="514350" lvl="1" indent="-342900">
              <a:buAutoNum type="arabicPeriod"/>
            </a:pPr>
            <a:endParaRPr lang="en-US" sz="1600">
              <a:solidFill>
                <a:schemeClr val="tx1">
                  <a:lumMod val="65000"/>
                  <a:lumOff val="35000"/>
                </a:schemeClr>
              </a:solidFill>
              <a:latin typeface="+Heading Asian"/>
            </a:endParaRPr>
          </a:p>
          <a:p>
            <a:pPr marL="514350" lvl="1" indent="-342900">
              <a:buAutoNum type="arabicPeriod"/>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marL="457200" lvl="1" indent="-285750">
              <a:buFontTx/>
              <a:buChar char="-"/>
            </a:pPr>
            <a:r>
              <a:rPr lang="en-US" sz="1600" i="1">
                <a:solidFill>
                  <a:srgbClr val="FF0000"/>
                </a:solidFill>
                <a:latin typeface="+Heading Asian"/>
              </a:rPr>
              <a:t>myHandler</a:t>
            </a:r>
            <a:r>
              <a:rPr lang="en-US" sz="1600">
                <a:solidFill>
                  <a:schemeClr val="tx1">
                    <a:lumMod val="65000"/>
                    <a:lumOff val="35000"/>
                  </a:schemeClr>
                </a:solidFill>
                <a:latin typeface="+Heading Asian"/>
              </a:rPr>
              <a:t>: tên lambda function</a:t>
            </a:r>
          </a:p>
          <a:p>
            <a:pPr marL="457200" lvl="1" indent="-285750">
              <a:buFontTx/>
              <a:buChar char="-"/>
            </a:pPr>
            <a:r>
              <a:rPr lang="en-US" sz="1600">
                <a:solidFill>
                  <a:schemeClr val="tx1">
                    <a:lumMod val="65000"/>
                    <a:lumOff val="35000"/>
                  </a:schemeClr>
                </a:solidFill>
                <a:latin typeface="+Heading Asian"/>
              </a:rPr>
              <a:t>event: các thông tin input</a:t>
            </a:r>
          </a:p>
          <a:p>
            <a:pPr marL="457200" lvl="1" indent="-285750">
              <a:buFontTx/>
              <a:buChar char="-"/>
            </a:pPr>
            <a:r>
              <a:rPr lang="en-US" sz="1600">
                <a:solidFill>
                  <a:schemeClr val="tx1">
                    <a:lumMod val="65000"/>
                    <a:lumOff val="35000"/>
                  </a:schemeClr>
                </a:solidFill>
                <a:latin typeface="+Heading Asian"/>
              </a:rPr>
              <a:t>context: các thông số thực thi của lambda function (getRemainingTimeInMillis, functionName, awsRequestId, ….)</a:t>
            </a:r>
          </a:p>
          <a:p>
            <a:pPr marL="457200" lvl="1" indent="-285750">
              <a:buFontTx/>
              <a:buChar char="-"/>
            </a:pPr>
            <a:r>
              <a:rPr lang="en-US" sz="1600">
                <a:solidFill>
                  <a:schemeClr val="tx1">
                    <a:lumMod val="65000"/>
                    <a:lumOff val="35000"/>
                  </a:schemeClr>
                </a:solidFill>
                <a:latin typeface="+Heading Asian"/>
              </a:rPr>
              <a:t>callback</a:t>
            </a:r>
            <a:r>
              <a:rPr lang="en-US" sz="1600">
                <a:solidFill>
                  <a:schemeClr val="tx1">
                    <a:lumMod val="65000"/>
                    <a:lumOff val="35000"/>
                  </a:schemeClr>
                </a:solidFill>
                <a:latin typeface="+Heading Asian"/>
                <a:sym typeface="Wingdings" panose="05000000000000000000" pitchFamily="2" charset="2"/>
              </a:rPr>
              <a:t>(Error error, Object result): hàm callback</a:t>
            </a: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endParaRPr lang="en-US" b="0">
              <a:latin typeface="+Heading Asian"/>
            </a:endParaRPr>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76936" cy="558407"/>
          </a:xfrm>
        </p:spPr>
        <p:txBody>
          <a:bodyPr>
            <a:noAutofit/>
          </a:bodyPr>
          <a:lstStyle/>
          <a:p>
            <a:r>
              <a:rPr lang="fr-FR" sz="3200">
                <a:latin typeface="Times New Roman" pitchFamily="18" charset="0"/>
                <a:cs typeface="Times New Roman" pitchFamily="18" charset="0"/>
              </a:rPr>
              <a:t>2.3. </a:t>
            </a:r>
            <a:r>
              <a:rPr lang="en-US" sz="3200">
                <a:latin typeface="Times New Roman" pitchFamily="18" charset="0"/>
                <a:cs typeface="Times New Roman" pitchFamily="18" charset="0"/>
              </a:rPr>
              <a:t>Xây dựng API</a:t>
            </a:r>
            <a:endParaRPr lang="en-US" sz="3200"/>
          </a:p>
        </p:txBody>
      </p:sp>
      <p:pic>
        <p:nvPicPr>
          <p:cNvPr id="11" name="Picture 10">
            <a:extLst>
              <a:ext uri="{FF2B5EF4-FFF2-40B4-BE49-F238E27FC236}">
                <a16:creationId xmlns:a16="http://schemas.microsoft.com/office/drawing/2014/main" id="{108BD40D-ADD8-48EB-844E-3EADC1399E30}"/>
              </a:ext>
            </a:extLst>
          </p:cNvPr>
          <p:cNvPicPr>
            <a:picLocks noChangeAspect="1"/>
          </p:cNvPicPr>
          <p:nvPr/>
        </p:nvPicPr>
        <p:blipFill>
          <a:blip r:embed="rId2"/>
          <a:stretch>
            <a:fillRect/>
          </a:stretch>
        </p:blipFill>
        <p:spPr>
          <a:xfrm>
            <a:off x="2177547" y="1283206"/>
            <a:ext cx="4486901" cy="1305107"/>
          </a:xfrm>
          <a:prstGeom prst="rect">
            <a:avLst/>
          </a:prstGeom>
        </p:spPr>
      </p:pic>
    </p:spTree>
    <p:extLst>
      <p:ext uri="{BB962C8B-B14F-4D97-AF65-F5344CB8AC3E}">
        <p14:creationId xmlns:p14="http://schemas.microsoft.com/office/powerpoint/2010/main" val="387185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lvl="1" indent="0">
              <a:buNone/>
            </a:pPr>
            <a:r>
              <a:rPr lang="en-US" sz="1600" u="sng">
                <a:solidFill>
                  <a:schemeClr val="tx1">
                    <a:lumMod val="65000"/>
                    <a:lumOff val="35000"/>
                  </a:schemeClr>
                </a:solidFill>
                <a:latin typeface="+Heading Asian"/>
              </a:rPr>
              <a:t>Cloudformation template:  </a:t>
            </a:r>
          </a:p>
          <a:p>
            <a:pPr marL="457200" lvl="1" indent="-285750">
              <a:buFontTx/>
              <a:buChar char="-"/>
            </a:pPr>
            <a:r>
              <a:rPr lang="en-US" sz="1600">
                <a:solidFill>
                  <a:schemeClr val="tx1">
                    <a:lumMod val="65000"/>
                    <a:lumOff val="35000"/>
                  </a:schemeClr>
                </a:solidFill>
                <a:latin typeface="+Heading Asian"/>
              </a:rPr>
              <a:t>Thiết kế cấu trúc cho api: database, role, lambda function, api gateway.</a:t>
            </a:r>
          </a:p>
          <a:p>
            <a:pPr marL="457200" lvl="1" indent="-285750">
              <a:buFontTx/>
              <a:buChar char="-"/>
            </a:pPr>
            <a:r>
              <a:rPr lang="en-US" sz="1600">
                <a:solidFill>
                  <a:schemeClr val="tx1">
                    <a:lumMod val="65000"/>
                    <a:lumOff val="35000"/>
                  </a:schemeClr>
                </a:solidFill>
                <a:latin typeface="+Heading Asian"/>
              </a:rPr>
              <a:t>Role: cấp quyền truy cập vào tài nguyên cho các dịch vụ: API gateway cần quyền truy cập vào lambda, lambda cần quyền truy cập vào DynamoDB,…</a:t>
            </a:r>
          </a:p>
          <a:p>
            <a:pPr marL="457200" lvl="1" indent="-285750">
              <a:buFontTx/>
              <a:buChar char="-"/>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endParaRPr lang="en-US" b="0">
              <a:latin typeface="+Heading Asian"/>
            </a:endParaRPr>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76936" cy="558407"/>
          </a:xfrm>
        </p:spPr>
        <p:txBody>
          <a:bodyPr>
            <a:noAutofit/>
          </a:bodyPr>
          <a:lstStyle/>
          <a:p>
            <a:r>
              <a:rPr lang="fr-FR" sz="3200">
                <a:latin typeface="Times New Roman" pitchFamily="18" charset="0"/>
                <a:cs typeface="Times New Roman" pitchFamily="18" charset="0"/>
              </a:rPr>
              <a:t>2.3. </a:t>
            </a:r>
            <a:r>
              <a:rPr lang="en-US" sz="3200">
                <a:latin typeface="Times New Roman" pitchFamily="18" charset="0"/>
                <a:cs typeface="Times New Roman" pitchFamily="18" charset="0"/>
              </a:rPr>
              <a:t>Xây dựng API</a:t>
            </a:r>
            <a:endParaRPr lang="en-US" sz="3200"/>
          </a:p>
        </p:txBody>
      </p:sp>
      <p:graphicFrame>
        <p:nvGraphicFramePr>
          <p:cNvPr id="9" name="Diagram 8">
            <a:extLst>
              <a:ext uri="{FF2B5EF4-FFF2-40B4-BE49-F238E27FC236}">
                <a16:creationId xmlns:a16="http://schemas.microsoft.com/office/drawing/2014/main" id="{5420B835-8A81-4F50-ADFB-B15D40899A98}"/>
              </a:ext>
            </a:extLst>
          </p:cNvPr>
          <p:cNvGraphicFramePr/>
          <p:nvPr>
            <p:extLst>
              <p:ext uri="{D42A27DB-BD31-4B8C-83A1-F6EECF244321}">
                <p14:modId xmlns:p14="http://schemas.microsoft.com/office/powerpoint/2010/main" val="2804052370"/>
              </p:ext>
            </p:extLst>
          </p:nvPr>
        </p:nvGraphicFramePr>
        <p:xfrm>
          <a:off x="304744" y="2160399"/>
          <a:ext cx="850753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9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lvl="1" indent="0">
              <a:buNone/>
            </a:pPr>
            <a:r>
              <a:rPr lang="en-US" sz="1600" u="sng">
                <a:solidFill>
                  <a:schemeClr val="tx1">
                    <a:lumMod val="65000"/>
                    <a:lumOff val="35000"/>
                  </a:schemeClr>
                </a:solidFill>
                <a:latin typeface="+Heading Asian"/>
              </a:rPr>
              <a:t>Deploy lên aws:</a:t>
            </a:r>
            <a:r>
              <a:rPr lang="en-US" sz="1600">
                <a:solidFill>
                  <a:schemeClr val="tx1">
                    <a:lumMod val="65000"/>
                    <a:lumOff val="35000"/>
                  </a:schemeClr>
                </a:solidFill>
                <a:latin typeface="+Heading Asian"/>
              </a:rPr>
              <a:t>  sử dụng sam command nh</a:t>
            </a:r>
            <a:r>
              <a:rPr lang="vi-VN" sz="1600">
                <a:solidFill>
                  <a:schemeClr val="tx1">
                    <a:lumMod val="65000"/>
                    <a:lumOff val="35000"/>
                  </a:schemeClr>
                </a:solidFill>
                <a:latin typeface="+Heading Asian"/>
              </a:rPr>
              <a:t>ư</a:t>
            </a:r>
            <a:r>
              <a:rPr lang="en-US" sz="1600">
                <a:solidFill>
                  <a:schemeClr val="tx1">
                    <a:lumMod val="65000"/>
                    <a:lumOff val="35000"/>
                  </a:schemeClr>
                </a:solidFill>
                <a:latin typeface="+Heading Asian"/>
              </a:rPr>
              <a:t> d</a:t>
            </a:r>
            <a:r>
              <a:rPr lang="vi-VN" sz="1600">
                <a:solidFill>
                  <a:schemeClr val="tx1">
                    <a:lumMod val="65000"/>
                    <a:lumOff val="35000"/>
                  </a:schemeClr>
                </a:solidFill>
                <a:latin typeface="+Heading Asian"/>
              </a:rPr>
              <a:t>ư</a:t>
            </a:r>
            <a:r>
              <a:rPr lang="en-US" sz="1600">
                <a:solidFill>
                  <a:schemeClr val="tx1">
                    <a:lumMod val="65000"/>
                    <a:lumOff val="35000"/>
                  </a:schemeClr>
                </a:solidFill>
                <a:latin typeface="+Heading Asian"/>
              </a:rPr>
              <a:t>ới</a:t>
            </a:r>
          </a:p>
          <a:p>
            <a:pPr lvl="1" indent="0">
              <a:buNone/>
            </a:pPr>
            <a:endParaRPr lang="en-US" sz="1600">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marL="457200" lvl="1" indent="-285750">
              <a:buFontTx/>
              <a:buChar char="-"/>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endParaRPr lang="en-US" b="0">
              <a:latin typeface="+Heading Asian"/>
            </a:endParaRPr>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76936" cy="558407"/>
          </a:xfrm>
        </p:spPr>
        <p:txBody>
          <a:bodyPr>
            <a:noAutofit/>
          </a:bodyPr>
          <a:lstStyle/>
          <a:p>
            <a:r>
              <a:rPr lang="fr-FR" sz="3200">
                <a:latin typeface="Times New Roman" pitchFamily="18" charset="0"/>
                <a:cs typeface="Times New Roman" pitchFamily="18" charset="0"/>
              </a:rPr>
              <a:t>2.3. </a:t>
            </a:r>
            <a:r>
              <a:rPr lang="en-US" sz="3200">
                <a:latin typeface="Times New Roman" pitchFamily="18" charset="0"/>
                <a:cs typeface="Times New Roman" pitchFamily="18" charset="0"/>
              </a:rPr>
              <a:t>Xây dựng API</a:t>
            </a:r>
            <a:endParaRPr lang="en-US" sz="3200"/>
          </a:p>
        </p:txBody>
      </p:sp>
      <p:pic>
        <p:nvPicPr>
          <p:cNvPr id="11" name="Picture 10">
            <a:extLst>
              <a:ext uri="{FF2B5EF4-FFF2-40B4-BE49-F238E27FC236}">
                <a16:creationId xmlns:a16="http://schemas.microsoft.com/office/drawing/2014/main" id="{95D6D969-DC1F-4A7F-B7A5-026526B6E3AA}"/>
              </a:ext>
            </a:extLst>
          </p:cNvPr>
          <p:cNvPicPr>
            <a:picLocks noChangeAspect="1"/>
          </p:cNvPicPr>
          <p:nvPr/>
        </p:nvPicPr>
        <p:blipFill>
          <a:blip r:embed="rId2"/>
          <a:stretch>
            <a:fillRect/>
          </a:stretch>
        </p:blipFill>
        <p:spPr>
          <a:xfrm>
            <a:off x="651915" y="1434597"/>
            <a:ext cx="7611538" cy="666843"/>
          </a:xfrm>
          <a:prstGeom prst="rect">
            <a:avLst/>
          </a:prstGeom>
        </p:spPr>
      </p:pic>
      <p:pic>
        <p:nvPicPr>
          <p:cNvPr id="13" name="Picture 12">
            <a:extLst>
              <a:ext uri="{FF2B5EF4-FFF2-40B4-BE49-F238E27FC236}">
                <a16:creationId xmlns:a16="http://schemas.microsoft.com/office/drawing/2014/main" id="{A87F2E8E-DD5C-49D6-BCB0-9163C1C241C0}"/>
              </a:ext>
            </a:extLst>
          </p:cNvPr>
          <p:cNvPicPr>
            <a:picLocks noChangeAspect="1"/>
          </p:cNvPicPr>
          <p:nvPr/>
        </p:nvPicPr>
        <p:blipFill>
          <a:blip r:embed="rId3"/>
          <a:stretch>
            <a:fillRect/>
          </a:stretch>
        </p:blipFill>
        <p:spPr>
          <a:xfrm>
            <a:off x="578840" y="2414446"/>
            <a:ext cx="7684613" cy="676369"/>
          </a:xfrm>
          <a:prstGeom prst="rect">
            <a:avLst/>
          </a:prstGeom>
        </p:spPr>
      </p:pic>
      <p:pic>
        <p:nvPicPr>
          <p:cNvPr id="14" name="Picture 13">
            <a:extLst>
              <a:ext uri="{FF2B5EF4-FFF2-40B4-BE49-F238E27FC236}">
                <a16:creationId xmlns:a16="http://schemas.microsoft.com/office/drawing/2014/main" id="{E6C7D7CD-A80C-4A56-9425-2DE544DB1972}"/>
              </a:ext>
            </a:extLst>
          </p:cNvPr>
          <p:cNvPicPr>
            <a:picLocks noChangeAspect="1"/>
          </p:cNvPicPr>
          <p:nvPr/>
        </p:nvPicPr>
        <p:blipFill>
          <a:blip r:embed="rId4"/>
          <a:stretch>
            <a:fillRect/>
          </a:stretch>
        </p:blipFill>
        <p:spPr>
          <a:xfrm>
            <a:off x="1032968" y="3474715"/>
            <a:ext cx="6849431" cy="2295845"/>
          </a:xfrm>
          <a:prstGeom prst="rect">
            <a:avLst/>
          </a:prstGeom>
        </p:spPr>
      </p:pic>
    </p:spTree>
    <p:extLst>
      <p:ext uri="{BB962C8B-B14F-4D97-AF65-F5344CB8AC3E}">
        <p14:creationId xmlns:p14="http://schemas.microsoft.com/office/powerpoint/2010/main" val="90964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lvl="1" indent="0">
              <a:buNone/>
            </a:pPr>
            <a:endParaRPr lang="en-US" sz="1600">
              <a:solidFill>
                <a:schemeClr val="tx1">
                  <a:lumMod val="65000"/>
                  <a:lumOff val="35000"/>
                </a:schemeClr>
              </a:solidFill>
              <a:latin typeface="+Heading Asian"/>
            </a:endParaRPr>
          </a:p>
          <a:p>
            <a:pPr marL="457200" lvl="1" indent="-285750">
              <a:buFontTx/>
              <a:buChar char="-"/>
            </a:pPr>
            <a:r>
              <a:rPr lang="en-US" sz="1600">
                <a:solidFill>
                  <a:schemeClr val="tx1">
                    <a:lumMod val="65000"/>
                    <a:lumOff val="35000"/>
                  </a:schemeClr>
                </a:solidFill>
                <a:latin typeface="+Heading Asian"/>
              </a:rPr>
              <a:t>Source code: </a:t>
            </a:r>
            <a:r>
              <a:rPr lang="en-US" sz="1600">
                <a:hlinkClick r:id="rId2"/>
              </a:rPr>
              <a:t>https://gitlab.com/binhnt.0531/aws-serverless</a:t>
            </a:r>
            <a:endParaRPr lang="en-US" sz="1600"/>
          </a:p>
          <a:p>
            <a:pPr lvl="1" indent="0">
              <a:buNone/>
            </a:pPr>
            <a:endParaRPr lang="en-US" sz="1600"/>
          </a:p>
          <a:p>
            <a:pPr lvl="1" indent="0">
              <a:buNone/>
            </a:pPr>
            <a:endParaRPr lang="en-US" sz="1600">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marL="457200" lvl="1" indent="-285750">
              <a:buFontTx/>
              <a:buChar char="-"/>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endParaRPr lang="en-US" b="0">
              <a:latin typeface="+Heading Asian"/>
            </a:endParaRPr>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76936" cy="558407"/>
          </a:xfrm>
        </p:spPr>
        <p:txBody>
          <a:bodyPr>
            <a:noAutofit/>
          </a:bodyPr>
          <a:lstStyle/>
          <a:p>
            <a:r>
              <a:rPr lang="fr-FR" sz="3200">
                <a:latin typeface="Times New Roman" pitchFamily="18" charset="0"/>
                <a:cs typeface="Times New Roman" pitchFamily="18" charset="0"/>
              </a:rPr>
              <a:t>2.4. </a:t>
            </a:r>
            <a:r>
              <a:rPr lang="en-US" sz="3200">
                <a:latin typeface="Times New Roman" pitchFamily="18" charset="0"/>
                <a:cs typeface="Times New Roman" pitchFamily="18" charset="0"/>
              </a:rPr>
              <a:t>Demo và source code</a:t>
            </a:r>
            <a:endParaRPr lang="en-US" sz="3200"/>
          </a:p>
        </p:txBody>
      </p:sp>
    </p:spTree>
    <p:extLst>
      <p:ext uri="{BB962C8B-B14F-4D97-AF65-F5344CB8AC3E}">
        <p14:creationId xmlns:p14="http://schemas.microsoft.com/office/powerpoint/2010/main" val="410727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1092316"/>
            <a:ext cx="8228012" cy="4824414"/>
          </a:xfrm>
        </p:spPr>
        <p:txBody>
          <a:bodyPr>
            <a:normAutofit/>
          </a:bodyPr>
          <a:lstStyle/>
          <a:p>
            <a:pPr marL="457200" indent="-457200">
              <a:buFont typeface="+mj-lt"/>
              <a:buAutoNum type="arabicPeriod"/>
            </a:pPr>
            <a:r>
              <a:rPr lang="fr-FR" sz="2400" b="0">
                <a:solidFill>
                  <a:schemeClr val="tx1"/>
                </a:solidFill>
                <a:latin typeface="Times New Roman" pitchFamily="18" charset="0"/>
                <a:cs typeface="Times New Roman" pitchFamily="18" charset="0"/>
              </a:rPr>
              <a:t>Serverless là gì?</a:t>
            </a:r>
          </a:p>
          <a:p>
            <a:pPr marL="457200" indent="-457200">
              <a:buFont typeface="+mj-lt"/>
              <a:buAutoNum type="arabicPeriod"/>
            </a:pPr>
            <a:r>
              <a:rPr lang="en-US" sz="2400" b="0">
                <a:solidFill>
                  <a:schemeClr val="tx1"/>
                </a:solidFill>
                <a:latin typeface="Times New Roman" pitchFamily="18" charset="0"/>
                <a:cs typeface="Times New Roman" pitchFamily="18" charset="0"/>
              </a:rPr>
              <a:t>Xây dựng một REST API với API Gateway, Lambda function, DynamoDB và CloudFormation.</a:t>
            </a:r>
            <a:endParaRPr kumimoji="1" lang="en-US" altLang="ja-JP" sz="2400" b="0">
              <a:solidFill>
                <a:schemeClr val="tx1"/>
              </a:solidFill>
              <a:latin typeface="Times New Roman" pitchFamily="18" charset="0"/>
              <a:cs typeface="Times New Roman" pitchFamily="18" charset="0"/>
            </a:endParaRPr>
          </a:p>
          <a:p>
            <a:pPr marL="400050" indent="-400050">
              <a:buFont typeface="+mj-lt"/>
              <a:buAutoNum type="arabicPeriod"/>
            </a:pPr>
            <a:r>
              <a:rPr kumimoji="1" lang="en-US" altLang="ja-JP" sz="2400" b="0">
                <a:solidFill>
                  <a:schemeClr val="tx1"/>
                </a:solidFill>
                <a:latin typeface="Times New Roman" pitchFamily="18" charset="0"/>
                <a:cs typeface="Times New Roman" pitchFamily="18" charset="0"/>
              </a:rPr>
              <a:t> Tài liệu tham khảo.</a:t>
            </a:r>
          </a:p>
        </p:txBody>
      </p:sp>
      <p:sp>
        <p:nvSpPr>
          <p:cNvPr id="3" name="タイトル 2"/>
          <p:cNvSpPr>
            <a:spLocks noGrp="1"/>
          </p:cNvSpPr>
          <p:nvPr>
            <p:ph type="title"/>
          </p:nvPr>
        </p:nvSpPr>
        <p:spPr/>
        <p:txBody>
          <a:bodyPr>
            <a:noAutofit/>
          </a:bodyPr>
          <a:lstStyle/>
          <a:p>
            <a:pPr algn="l"/>
            <a:r>
              <a:rPr kumimoji="1" lang="vi-VN" altLang="ja-JP" sz="3200" b="1">
                <a:latin typeface="Times New Roman" pitchFamily="18" charset="0"/>
                <a:cs typeface="Times New Roman" pitchFamily="18" charset="0"/>
              </a:rPr>
              <a:t>Tổng quan	</a:t>
            </a:r>
            <a:endParaRPr kumimoji="1" lang="ja-JP" altLang="en-US" sz="3200" b="1">
              <a:latin typeface="Times New Roman" pitchFamily="18" charset="0"/>
              <a:cs typeface="Times New Roman" pitchFamily="18" charset="0"/>
            </a:endParaRPr>
          </a:p>
        </p:txBody>
      </p:sp>
    </p:spTree>
    <p:extLst>
      <p:ext uri="{BB962C8B-B14F-4D97-AF65-F5344CB8AC3E}">
        <p14:creationId xmlns:p14="http://schemas.microsoft.com/office/powerpoint/2010/main" val="1183491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CCC986-CB0F-409B-9D67-E9B820EF787E}"/>
              </a:ext>
            </a:extLst>
          </p:cNvPr>
          <p:cNvSpPr>
            <a:spLocks noGrp="1"/>
          </p:cNvSpPr>
          <p:nvPr>
            <p:ph sz="quarter" idx="12"/>
          </p:nvPr>
        </p:nvSpPr>
        <p:spPr/>
        <p:txBody>
          <a:bodyPr/>
          <a:lstStyle/>
          <a:p>
            <a:pPr marL="514350" lvl="1" indent="-342900">
              <a:buAutoNum type="arabicPeriod"/>
            </a:pPr>
            <a:r>
              <a:rPr lang="en-US" sz="1600">
                <a:hlinkClick r:id="rId2"/>
              </a:rPr>
              <a:t>https://docs.aws.amazon.com/</a:t>
            </a:r>
            <a:endParaRPr lang="en-US" sz="1600"/>
          </a:p>
          <a:p>
            <a:pPr marL="514350" lvl="1" indent="-342900">
              <a:buAutoNum type="arabicPeriod"/>
            </a:pPr>
            <a:r>
              <a:rPr lang="en-US" sz="1600">
                <a:hlinkClick r:id="rId3"/>
              </a:rPr>
              <a:t>https://aws.amazon.com/vi/serverless/</a:t>
            </a:r>
            <a:endParaRPr lang="en-US" sz="1600"/>
          </a:p>
          <a:p>
            <a:pPr marL="514350" lvl="1" indent="-342900">
              <a:buAutoNum type="arabicPeriod"/>
            </a:pPr>
            <a:r>
              <a:rPr lang="en-US" sz="1600">
                <a:hlinkClick r:id="rId4"/>
              </a:rPr>
              <a:t>https://aws.amazon.com/vi/getting-started/projects/build-serverless-web-app-lambda-apigateway-s3-dynamodb-cognito/</a:t>
            </a:r>
            <a:endParaRPr lang="en-US" sz="1600"/>
          </a:p>
          <a:p>
            <a:pPr marL="514350" lvl="1" indent="-342900">
              <a:buAutoNum type="arabicPeriod"/>
            </a:pPr>
            <a:r>
              <a:rPr lang="en-US" sz="1600">
                <a:hlinkClick r:id="rId5"/>
              </a:rPr>
              <a:t>https://viblo.asia/p/xay-dung-mot-rest-api-voi-nodejs-lambda-va-api-gateway-su-dung-aws-web-console-1VgZvErOKAw</a:t>
            </a:r>
            <a:endParaRPr lang="en-US" sz="1600"/>
          </a:p>
          <a:p>
            <a:pPr marL="514350" lvl="1" indent="-342900">
              <a:buAutoNum type="arabicPeriod"/>
            </a:pPr>
            <a:endParaRPr lang="en-US" sz="1600"/>
          </a:p>
          <a:p>
            <a:pPr lvl="1" indent="0">
              <a:buNone/>
            </a:pPr>
            <a:endParaRPr lang="en-US" sz="1600">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u="sng">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marL="457200" lvl="1" indent="-285750">
              <a:buFontTx/>
              <a:buChar char="-"/>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pPr lvl="1" indent="0">
              <a:buNone/>
            </a:pPr>
            <a:endParaRPr lang="en-US" sz="1600">
              <a:solidFill>
                <a:schemeClr val="tx1">
                  <a:lumMod val="65000"/>
                  <a:lumOff val="35000"/>
                </a:schemeClr>
              </a:solidFill>
              <a:latin typeface="+Heading Asian"/>
            </a:endParaRPr>
          </a:p>
          <a:p>
            <a:endParaRPr lang="en-US" b="0">
              <a:latin typeface="+Heading Asian"/>
            </a:endParaRPr>
          </a:p>
        </p:txBody>
      </p:sp>
      <p:sp>
        <p:nvSpPr>
          <p:cNvPr id="3" name="Title 2">
            <a:extLst>
              <a:ext uri="{FF2B5EF4-FFF2-40B4-BE49-F238E27FC236}">
                <a16:creationId xmlns:a16="http://schemas.microsoft.com/office/drawing/2014/main" id="{FBA942BE-D852-4808-8303-96371900C6E4}"/>
              </a:ext>
            </a:extLst>
          </p:cNvPr>
          <p:cNvSpPr>
            <a:spLocks noGrp="1"/>
          </p:cNvSpPr>
          <p:nvPr>
            <p:ph type="title"/>
          </p:nvPr>
        </p:nvSpPr>
        <p:spPr>
          <a:xfrm>
            <a:off x="440268" y="67112"/>
            <a:ext cx="7176936" cy="558407"/>
          </a:xfrm>
        </p:spPr>
        <p:txBody>
          <a:bodyPr>
            <a:noAutofit/>
          </a:bodyPr>
          <a:lstStyle/>
          <a:p>
            <a:r>
              <a:rPr lang="fr-FR" sz="3200">
                <a:latin typeface="Times New Roman" pitchFamily="18" charset="0"/>
                <a:cs typeface="Times New Roman" pitchFamily="18" charset="0"/>
              </a:rPr>
              <a:t>3. Tài liệu tham khảo</a:t>
            </a:r>
            <a:endParaRPr lang="en-US" sz="3200"/>
          </a:p>
        </p:txBody>
      </p:sp>
    </p:spTree>
    <p:extLst>
      <p:ext uri="{BB962C8B-B14F-4D97-AF65-F5344CB8AC3E}">
        <p14:creationId xmlns:p14="http://schemas.microsoft.com/office/powerpoint/2010/main" val="290427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istrator\Downloads\slide_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4" y="1033475"/>
            <a:ext cx="8228012" cy="462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1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1092316"/>
            <a:ext cx="8228012" cy="4824414"/>
          </a:xfrm>
        </p:spPr>
        <p:txBody>
          <a:bodyPr>
            <a:normAutofit/>
          </a:bodyPr>
          <a:lstStyle/>
          <a:p>
            <a:pPr algn="ctr"/>
            <a:endParaRPr lang="fr-FR" sz="2400">
              <a:latin typeface="Times New Roman" pitchFamily="18" charset="0"/>
              <a:cs typeface="Times New Roman" pitchFamily="18" charset="0"/>
            </a:endParaRPr>
          </a:p>
          <a:p>
            <a:pPr algn="ctr"/>
            <a:endParaRPr lang="fr-FR" sz="2400">
              <a:latin typeface="Times New Roman" pitchFamily="18" charset="0"/>
              <a:cs typeface="Times New Roman" pitchFamily="18" charset="0"/>
            </a:endParaRPr>
          </a:p>
          <a:p>
            <a:pPr algn="ctr"/>
            <a:endParaRPr lang="fr-FR" sz="2400">
              <a:latin typeface="Times New Roman" pitchFamily="18" charset="0"/>
              <a:cs typeface="Times New Roman" pitchFamily="18" charset="0"/>
            </a:endParaRPr>
          </a:p>
          <a:p>
            <a:pPr algn="ctr"/>
            <a:endParaRPr lang="fr-FR" sz="2400">
              <a:latin typeface="Times New Roman" pitchFamily="18" charset="0"/>
              <a:cs typeface="Times New Roman" pitchFamily="18" charset="0"/>
            </a:endParaRPr>
          </a:p>
          <a:p>
            <a:pPr algn="ctr"/>
            <a:r>
              <a:rPr lang="fr-FR" sz="4000">
                <a:latin typeface="Times New Roman" pitchFamily="18" charset="0"/>
                <a:cs typeface="Times New Roman" pitchFamily="18" charset="0"/>
              </a:rPr>
              <a:t>1. Serverless là gì?</a:t>
            </a:r>
            <a:endParaRPr kumimoji="1" lang="en-US" altLang="ja-JP" sz="2400" b="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6055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1086333"/>
            <a:ext cx="8228012" cy="5289300"/>
          </a:xfrm>
        </p:spPr>
        <p:txBody>
          <a:bodyPr>
            <a:normAutofit lnSpcReduction="10000"/>
          </a:bodyPr>
          <a:lstStyle/>
          <a:p>
            <a:r>
              <a:rPr lang="vi-VN" b="0" i="1">
                <a:latin typeface="Calibri" panose="020F0502020204030204" pitchFamily="34" charset="0"/>
                <a:cs typeface="Calibri" panose="020F0502020204030204" pitchFamily="34" charset="0"/>
              </a:rPr>
              <a:t>“</a:t>
            </a:r>
            <a:r>
              <a:rPr lang="vi-VN" i="1">
                <a:latin typeface="Calibri" panose="020F0502020204030204" pitchFamily="34" charset="0"/>
                <a:cs typeface="Calibri" panose="020F0502020204030204" pitchFamily="34" charset="0"/>
              </a:rPr>
              <a:t>Serverless </a:t>
            </a:r>
            <a:r>
              <a:rPr lang="vi-VN" b="0" i="1">
                <a:latin typeface="Calibri" panose="020F0502020204030204" pitchFamily="34" charset="0"/>
                <a:cs typeface="Calibri" panose="020F0502020204030204" pitchFamily="34" charset="0"/>
              </a:rPr>
              <a:t>là một mô hình thực thi điện toán đám mây mà trong đó các nhà cung cấp đám mây sẽ quản lý động việc phân bổ tài nguyên máy, giá cả của mô hình này dựa trên số lượng tài nguyên thực tế mà ứng dụng sử dụng thay vì phải trả trước một khoản nhất định trong một khoảng thời gian. </a:t>
            </a:r>
            <a:r>
              <a:rPr lang="en-US" b="0" i="1">
                <a:latin typeface="Calibri" panose="020F0502020204030204" pitchFamily="34" charset="0"/>
                <a:cs typeface="Calibri" panose="020F0502020204030204" pitchFamily="34" charset="0"/>
              </a:rPr>
              <a:t>”</a:t>
            </a:r>
          </a:p>
          <a:p>
            <a:r>
              <a:rPr lang="en-US" b="0" err="1">
                <a:latin typeface="Calibri" panose="020F0502020204030204" pitchFamily="34" charset="0"/>
                <a:cs typeface="Calibri" panose="020F0502020204030204" pitchFamily="34" charset="0"/>
              </a:rPr>
              <a:t>Ưu</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điểm</a:t>
            </a:r>
            <a:r>
              <a:rPr lang="en-US" b="0">
                <a:latin typeface="Calibri" panose="020F0502020204030204" pitchFamily="34" charset="0"/>
                <a:cs typeface="Calibri" panose="020F0502020204030204" pitchFamily="34" charset="0"/>
              </a:rPr>
              <a:t>:</a:t>
            </a:r>
            <a:endParaRPr kumimoji="1" lang="en-US" sz="2400" b="0">
              <a:solidFill>
                <a:schemeClr val="tx1"/>
              </a:solidFill>
              <a:latin typeface="Calibri" panose="020F0502020204030204" pitchFamily="34" charset="0"/>
              <a:cs typeface="Calibri" panose="020F0502020204030204" pitchFamily="34" charset="0"/>
            </a:endParaRPr>
          </a:p>
          <a:p>
            <a:pPr marL="285750" indent="-285750">
              <a:buFontTx/>
              <a:buChar char="-"/>
            </a:pPr>
            <a:r>
              <a:rPr lang="en-US" b="0" err="1">
                <a:latin typeface="Calibri" panose="020F0502020204030204" pitchFamily="34" charset="0"/>
                <a:cs typeface="Calibri" panose="020F0502020204030204" pitchFamily="34" charset="0"/>
              </a:rPr>
              <a:t>Không</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cần</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quản</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lý</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máy</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chủ</a:t>
            </a:r>
            <a:r>
              <a:rPr lang="en-US" b="0">
                <a:latin typeface="Calibri" panose="020F0502020204030204" pitchFamily="34" charset="0"/>
                <a:cs typeface="Calibri" panose="020F0502020204030204" pitchFamily="34" charset="0"/>
              </a:rPr>
              <a:t>.</a:t>
            </a:r>
          </a:p>
          <a:p>
            <a:pPr marL="285750" indent="-285750">
              <a:buFontTx/>
              <a:buChar char="-"/>
            </a:pPr>
            <a:r>
              <a:rPr lang="en-US" b="0" err="1">
                <a:latin typeface="Calibri" panose="020F0502020204030204" pitchFamily="34" charset="0"/>
                <a:cs typeface="Calibri" panose="020F0502020204030204" pitchFamily="34" charset="0"/>
              </a:rPr>
              <a:t>Quy</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mô</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thay</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đổi</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linh</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hoạt</a:t>
            </a:r>
            <a:r>
              <a:rPr lang="en-US" b="0">
                <a:latin typeface="Calibri" panose="020F0502020204030204" pitchFamily="34" charset="0"/>
                <a:cs typeface="Calibri" panose="020F0502020204030204" pitchFamily="34" charset="0"/>
              </a:rPr>
              <a:t>.</a:t>
            </a:r>
          </a:p>
          <a:p>
            <a:pPr marL="285750" indent="-285750">
              <a:buFontTx/>
              <a:buChar char="-"/>
            </a:pPr>
            <a:r>
              <a:rPr lang="en-US" b="0" err="1">
                <a:latin typeface="Calibri" panose="020F0502020204030204" pitchFamily="34" charset="0"/>
                <a:cs typeface="Calibri" panose="020F0502020204030204" pitchFamily="34" charset="0"/>
              </a:rPr>
              <a:t>Trả</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phí</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theo</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tài</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nguyên</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sử</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dụng</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thực</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tế</a:t>
            </a:r>
            <a:r>
              <a:rPr lang="en-US" b="0">
                <a:latin typeface="Calibri" panose="020F0502020204030204" pitchFamily="34" charset="0"/>
                <a:cs typeface="Calibri" panose="020F0502020204030204" pitchFamily="34" charset="0"/>
              </a:rPr>
              <a:t>.</a:t>
            </a:r>
          </a:p>
          <a:p>
            <a:pPr marL="285750" indent="-285750">
              <a:buFontTx/>
              <a:buChar char="-"/>
            </a:pPr>
            <a:r>
              <a:rPr lang="en-US" b="0">
                <a:latin typeface="Calibri" panose="020F0502020204030204" pitchFamily="34" charset="0"/>
                <a:cs typeface="Calibri" panose="020F0502020204030204" pitchFamily="34" charset="0"/>
              </a:rPr>
              <a:t>High availability </a:t>
            </a:r>
            <a:r>
              <a:rPr lang="en-US" b="0" err="1">
                <a:latin typeface="Calibri" panose="020F0502020204030204" pitchFamily="34" charset="0"/>
                <a:cs typeface="Calibri" panose="020F0502020204030204" pitchFamily="34" charset="0"/>
              </a:rPr>
              <a:t>tự</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động</a:t>
            </a:r>
            <a:r>
              <a:rPr lang="en-US" b="0">
                <a:latin typeface="Calibri" panose="020F0502020204030204" pitchFamily="34" charset="0"/>
                <a:cs typeface="Calibri" panose="020F0502020204030204" pitchFamily="34" charset="0"/>
              </a:rPr>
              <a:t>.</a:t>
            </a:r>
          </a:p>
          <a:p>
            <a:pPr marL="285750" indent="-285750">
              <a:buFontTx/>
              <a:buChar char="-"/>
            </a:pPr>
            <a:r>
              <a:rPr lang="en-US" b="0">
                <a:latin typeface="Calibri" panose="020F0502020204030204" pitchFamily="34" charset="0"/>
                <a:cs typeface="Calibri" panose="020F0502020204030204" pitchFamily="34" charset="0"/>
              </a:rPr>
              <a:t>Deploy dễ dàng, nhanh chóng.</a:t>
            </a:r>
          </a:p>
          <a:p>
            <a:pPr marL="285750" indent="-285750">
              <a:buFontTx/>
              <a:buChar char="-"/>
            </a:pPr>
            <a:r>
              <a:rPr lang="en-US" b="0">
                <a:latin typeface="Calibri" panose="020F0502020204030204" pitchFamily="34" charset="0"/>
                <a:cs typeface="Calibri" panose="020F0502020204030204" pitchFamily="34" charset="0"/>
              </a:rPr>
              <a:t>Developer chỉ cần có kiến thức về application code, không cần kiến thức về phần cứng, OS, runtime environment.</a:t>
            </a:r>
          </a:p>
          <a:p>
            <a:r>
              <a:rPr lang="en-US" b="0">
                <a:latin typeface="Calibri" panose="020F0502020204030204" pitchFamily="34" charset="0"/>
                <a:cs typeface="Calibri" panose="020F0502020204030204" pitchFamily="34" charset="0"/>
              </a:rPr>
              <a:t>Nh</a:t>
            </a:r>
            <a:r>
              <a:rPr lang="vi-VN" b="0">
                <a:latin typeface="Calibri" panose="020F0502020204030204" pitchFamily="34" charset="0"/>
                <a:cs typeface="Calibri" panose="020F0502020204030204" pitchFamily="34" charset="0"/>
              </a:rPr>
              <a:t>ư</a:t>
            </a:r>
            <a:r>
              <a:rPr lang="en-US" b="0" err="1">
                <a:latin typeface="Calibri" panose="020F0502020204030204" pitchFamily="34" charset="0"/>
                <a:cs typeface="Calibri" panose="020F0502020204030204" pitchFamily="34" charset="0"/>
              </a:rPr>
              <a:t>ợc</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điểm</a:t>
            </a:r>
            <a:r>
              <a:rPr lang="en-US" b="0">
                <a:latin typeface="Calibri" panose="020F0502020204030204" pitchFamily="34" charset="0"/>
                <a:cs typeface="Calibri" panose="020F0502020204030204" pitchFamily="34" charset="0"/>
              </a:rPr>
              <a:t>:</a:t>
            </a:r>
          </a:p>
          <a:p>
            <a:pPr marL="285750" indent="-285750">
              <a:buFontTx/>
              <a:buChar char="-"/>
            </a:pPr>
            <a:r>
              <a:rPr lang="en-US" b="0" err="1">
                <a:latin typeface="Calibri" panose="020F0502020204030204" pitchFamily="34" charset="0"/>
                <a:cs typeface="Calibri" panose="020F0502020204030204" pitchFamily="34" charset="0"/>
              </a:rPr>
              <a:t>Độ</a:t>
            </a:r>
            <a:r>
              <a:rPr lang="en-US" b="0">
                <a:latin typeface="Calibri" panose="020F0502020204030204" pitchFamily="34" charset="0"/>
                <a:cs typeface="Calibri" panose="020F0502020204030204" pitchFamily="34" charset="0"/>
              </a:rPr>
              <a:t> trễ.</a:t>
            </a:r>
          </a:p>
          <a:p>
            <a:pPr marL="285750" indent="-285750">
              <a:buFontTx/>
              <a:buChar char="-"/>
            </a:pPr>
            <a:r>
              <a:rPr lang="en-US" b="0">
                <a:latin typeface="Calibri" panose="020F0502020204030204" pitchFamily="34" charset="0"/>
                <a:cs typeface="Calibri" panose="020F0502020204030204" pitchFamily="34" charset="0"/>
              </a:rPr>
              <a:t>Debug.</a:t>
            </a:r>
          </a:p>
          <a:p>
            <a:pPr marL="285750" indent="-285750">
              <a:buFontTx/>
              <a:buChar char="-"/>
            </a:pPr>
            <a:r>
              <a:rPr lang="en-US" b="0" err="1">
                <a:latin typeface="Calibri" panose="020F0502020204030204" pitchFamily="34" charset="0"/>
                <a:cs typeface="Calibri" panose="020F0502020204030204" pitchFamily="34" charset="0"/>
              </a:rPr>
              <a:t>Giới</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hạn</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về</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bộ</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nhớ</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thời</a:t>
            </a:r>
            <a:r>
              <a:rPr lang="en-US" b="0">
                <a:latin typeface="Calibri" panose="020F0502020204030204" pitchFamily="34" charset="0"/>
                <a:cs typeface="Calibri" panose="020F0502020204030204" pitchFamily="34" charset="0"/>
              </a:rPr>
              <a:t> gian.</a:t>
            </a:r>
          </a:p>
          <a:p>
            <a:pPr marL="285750" indent="-285750">
              <a:buFontTx/>
              <a:buChar char="-"/>
            </a:pPr>
            <a:r>
              <a:rPr lang="en-US" b="0" err="1">
                <a:latin typeface="Calibri" panose="020F0502020204030204" pitchFamily="34" charset="0"/>
                <a:cs typeface="Calibri" panose="020F0502020204030204" pitchFamily="34" charset="0"/>
              </a:rPr>
              <a:t>Phụ</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thuộc</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nhà</a:t>
            </a:r>
            <a:r>
              <a:rPr lang="en-US" b="0">
                <a:latin typeface="Calibri" panose="020F0502020204030204" pitchFamily="34" charset="0"/>
                <a:cs typeface="Calibri" panose="020F0502020204030204" pitchFamily="34" charset="0"/>
              </a:rPr>
              <a:t> </a:t>
            </a:r>
            <a:r>
              <a:rPr lang="en-US" b="0" err="1">
                <a:latin typeface="Calibri" panose="020F0502020204030204" pitchFamily="34" charset="0"/>
                <a:cs typeface="Calibri" panose="020F0502020204030204" pitchFamily="34" charset="0"/>
              </a:rPr>
              <a:t>cung</a:t>
            </a:r>
            <a:r>
              <a:rPr lang="en-US" b="0">
                <a:latin typeface="Calibri" panose="020F0502020204030204" pitchFamily="34" charset="0"/>
                <a:cs typeface="Calibri" panose="020F0502020204030204" pitchFamily="34" charset="0"/>
              </a:rPr>
              <a:t> cấp.</a:t>
            </a:r>
          </a:p>
          <a:p>
            <a:pPr marL="285750" indent="-285750">
              <a:buFontTx/>
              <a:buChar char="-"/>
            </a:pPr>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p:txBody>
      </p:sp>
      <p:sp>
        <p:nvSpPr>
          <p:cNvPr id="3" name="タイトル 2"/>
          <p:cNvSpPr>
            <a:spLocks noGrp="1"/>
          </p:cNvSpPr>
          <p:nvPr>
            <p:ph type="title"/>
          </p:nvPr>
        </p:nvSpPr>
        <p:spPr/>
        <p:txBody>
          <a:bodyPr>
            <a:noAutofit/>
          </a:bodyPr>
          <a:lstStyle/>
          <a:p>
            <a:pPr algn="l"/>
            <a:r>
              <a:rPr kumimoji="1" lang="en-US" altLang="ja-JP" sz="3200">
                <a:latin typeface="Times New Roman" pitchFamily="18" charset="0"/>
                <a:cs typeface="Times New Roman" pitchFamily="18" charset="0"/>
              </a:rPr>
              <a:t>1.1 </a:t>
            </a:r>
            <a:r>
              <a:rPr lang="fr-FR" sz="3200">
                <a:latin typeface="Times New Roman" pitchFamily="18" charset="0"/>
                <a:cs typeface="Times New Roman" pitchFamily="18" charset="0"/>
              </a:rPr>
              <a:t>Serverless là gì?</a:t>
            </a:r>
            <a:endParaRPr kumimoji="1" lang="ja-JP" altLang="en-US" sz="3200">
              <a:latin typeface="Times New Roman" pitchFamily="18" charset="0"/>
              <a:cs typeface="Times New Roman" pitchFamily="18" charset="0"/>
            </a:endParaRPr>
          </a:p>
        </p:txBody>
      </p:sp>
    </p:spTree>
    <p:extLst>
      <p:ext uri="{BB962C8B-B14F-4D97-AF65-F5344CB8AC3E}">
        <p14:creationId xmlns:p14="http://schemas.microsoft.com/office/powerpoint/2010/main" val="63032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1086333"/>
            <a:ext cx="8228012" cy="5289300"/>
          </a:xfrm>
        </p:spPr>
        <p:txBody>
          <a:bodyPr>
            <a:normAutofit/>
          </a:bodyPr>
          <a:lstStyle/>
          <a:p>
            <a:pPr marL="285750" indent="-285750">
              <a:buFontTx/>
              <a:buChar char="-"/>
            </a:pPr>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a:p>
            <a:pPr algn="r"/>
            <a:r>
              <a:rPr lang="en-US" sz="1050" b="0" i="1">
                <a:latin typeface="Calibri" panose="020F0502020204030204" pitchFamily="34" charset="0"/>
                <a:cs typeface="Calibri" panose="020F0502020204030204" pitchFamily="34" charset="0"/>
              </a:rPr>
              <a:t>Lambda function limit(</a:t>
            </a:r>
            <a:r>
              <a:rPr lang="en-US" sz="1050" i="1">
                <a:hlinkClick r:id="rId2"/>
              </a:rPr>
              <a:t>https://docs.aws.amazon.com/en_us/lambda/latest/dg/limits.html</a:t>
            </a:r>
            <a:r>
              <a:rPr lang="en-US" sz="1050" b="0" i="1">
                <a:latin typeface="Calibri" panose="020F0502020204030204" pitchFamily="34" charset="0"/>
                <a:cs typeface="Calibri" panose="020F0502020204030204" pitchFamily="34" charset="0"/>
              </a:rPr>
              <a:t>)</a:t>
            </a:r>
            <a:endParaRPr lang="en-US" b="0" i="1">
              <a:latin typeface="Calibri" panose="020F0502020204030204" pitchFamily="34" charset="0"/>
              <a:cs typeface="Calibri" panose="020F0502020204030204" pitchFamily="34" charset="0"/>
            </a:endParaRPr>
          </a:p>
          <a:p>
            <a:endParaRPr lang="en-US" b="0">
              <a:latin typeface="Calibri" panose="020F0502020204030204" pitchFamily="34" charset="0"/>
              <a:cs typeface="Calibri" panose="020F0502020204030204" pitchFamily="34" charset="0"/>
            </a:endParaRPr>
          </a:p>
        </p:txBody>
      </p:sp>
      <p:sp>
        <p:nvSpPr>
          <p:cNvPr id="3" name="タイトル 2"/>
          <p:cNvSpPr>
            <a:spLocks noGrp="1"/>
          </p:cNvSpPr>
          <p:nvPr>
            <p:ph type="title"/>
          </p:nvPr>
        </p:nvSpPr>
        <p:spPr/>
        <p:txBody>
          <a:bodyPr>
            <a:noAutofit/>
          </a:bodyPr>
          <a:lstStyle/>
          <a:p>
            <a:pPr algn="l"/>
            <a:r>
              <a:rPr kumimoji="1" lang="en-US" altLang="ja-JP" sz="3200">
                <a:latin typeface="Times New Roman" pitchFamily="18" charset="0"/>
                <a:cs typeface="Times New Roman" pitchFamily="18" charset="0"/>
              </a:rPr>
              <a:t>1.1 </a:t>
            </a:r>
            <a:r>
              <a:rPr lang="fr-FR" sz="3200">
                <a:latin typeface="Times New Roman" pitchFamily="18" charset="0"/>
                <a:cs typeface="Times New Roman" pitchFamily="18" charset="0"/>
              </a:rPr>
              <a:t>Serverless là gì?</a:t>
            </a:r>
            <a:endParaRPr kumimoji="1" lang="ja-JP" altLang="en-US" sz="320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A599692C-14FB-4693-B798-E475A0904231}"/>
              </a:ext>
            </a:extLst>
          </p:cNvPr>
          <p:cNvPicPr>
            <a:picLocks noChangeAspect="1"/>
          </p:cNvPicPr>
          <p:nvPr/>
        </p:nvPicPr>
        <p:blipFill>
          <a:blip r:embed="rId3"/>
          <a:stretch>
            <a:fillRect/>
          </a:stretch>
        </p:blipFill>
        <p:spPr>
          <a:xfrm>
            <a:off x="1456300" y="781533"/>
            <a:ext cx="6259494" cy="5034013"/>
          </a:xfrm>
          <a:prstGeom prst="rect">
            <a:avLst/>
          </a:prstGeom>
        </p:spPr>
      </p:pic>
    </p:spTree>
    <p:extLst>
      <p:ext uri="{BB962C8B-B14F-4D97-AF65-F5344CB8AC3E}">
        <p14:creationId xmlns:p14="http://schemas.microsoft.com/office/powerpoint/2010/main" val="198278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2"/>
          </p:nvPr>
        </p:nvSpPr>
        <p:spPr>
          <a:xfrm>
            <a:off x="440268" y="1086333"/>
            <a:ext cx="8228012" cy="5289300"/>
          </a:xfrm>
        </p:spPr>
        <p:txBody>
          <a:bodyPr>
            <a:normAutofit/>
          </a:bodyPr>
          <a:lstStyle/>
          <a:p>
            <a:pPr marL="285750" indent="-285750">
              <a:buFontTx/>
              <a:buChar char="-"/>
            </a:pPr>
            <a:r>
              <a:rPr lang="en-US" b="0"/>
              <a:t>Web App và REST API</a:t>
            </a:r>
          </a:p>
          <a:p>
            <a:pPr marL="285750" indent="-285750">
              <a:buFontTx/>
              <a:buChar char="-"/>
            </a:pPr>
            <a:r>
              <a:rPr lang="en-US" b="0"/>
              <a:t>Xử lý dữ liệu</a:t>
            </a:r>
          </a:p>
          <a:p>
            <a:pPr marL="285750" indent="-285750">
              <a:buFontTx/>
              <a:buChar char="-"/>
            </a:pPr>
            <a:r>
              <a:rPr lang="en-US" b="0"/>
              <a:t>Streaming</a:t>
            </a:r>
          </a:p>
          <a:p>
            <a:pPr marL="285750" indent="-285750">
              <a:buFontTx/>
              <a:buChar char="-"/>
            </a:pPr>
            <a:r>
              <a:rPr lang="en-US" b="0"/>
              <a:t>Backends</a:t>
            </a:r>
          </a:p>
          <a:p>
            <a:pPr marL="285750" indent="-285750">
              <a:buFontTx/>
              <a:buChar char="-"/>
            </a:pPr>
            <a:r>
              <a:rPr lang="en-US" b="0"/>
              <a:t>Chat bots</a:t>
            </a:r>
          </a:p>
          <a:p>
            <a:pPr marL="285750" indent="-285750">
              <a:buFontTx/>
              <a:buChar char="-"/>
            </a:pPr>
            <a:r>
              <a:rPr lang="en-US" b="0"/>
              <a:t>Internet of things</a:t>
            </a:r>
          </a:p>
          <a:p>
            <a:pPr marL="285750" indent="-285750">
              <a:buFontTx/>
              <a:buChar char="-"/>
            </a:pPr>
            <a:r>
              <a:rPr lang="en-US" b="0"/>
              <a:t>Xử lý multimedia</a:t>
            </a:r>
          </a:p>
          <a:p>
            <a:pPr marL="285750" indent="-285750">
              <a:buFontTx/>
              <a:buChar char="-"/>
            </a:pPr>
            <a:r>
              <a:rPr lang="en-US" b="0"/>
              <a:t>…</a:t>
            </a:r>
          </a:p>
          <a:p>
            <a:endParaRPr lang="en-US" b="0"/>
          </a:p>
          <a:p>
            <a:endParaRPr lang="en-US" b="0"/>
          </a:p>
        </p:txBody>
      </p:sp>
      <p:sp>
        <p:nvSpPr>
          <p:cNvPr id="3" name="タイトル 2"/>
          <p:cNvSpPr>
            <a:spLocks noGrp="1"/>
          </p:cNvSpPr>
          <p:nvPr>
            <p:ph type="title"/>
          </p:nvPr>
        </p:nvSpPr>
        <p:spPr/>
        <p:txBody>
          <a:bodyPr>
            <a:noAutofit/>
          </a:bodyPr>
          <a:lstStyle/>
          <a:p>
            <a:pPr algn="l"/>
            <a:r>
              <a:rPr kumimoji="1" lang="en-US" altLang="ja-JP" sz="3200">
                <a:latin typeface="Times New Roman" pitchFamily="18" charset="0"/>
                <a:cs typeface="Times New Roman" pitchFamily="18" charset="0"/>
              </a:rPr>
              <a:t>1.2. Ứng dụng serverless</a:t>
            </a:r>
            <a:endParaRPr kumimoji="1" lang="ja-JP" altLang="en-US" sz="3200">
              <a:latin typeface="Times New Roman" pitchFamily="18" charset="0"/>
              <a:cs typeface="Times New Roman" pitchFamily="18" charset="0"/>
            </a:endParaRPr>
          </a:p>
        </p:txBody>
      </p:sp>
      <p:pic>
        <p:nvPicPr>
          <p:cNvPr id="29" name="Picture 28">
            <a:extLst>
              <a:ext uri="{FF2B5EF4-FFF2-40B4-BE49-F238E27FC236}">
                <a16:creationId xmlns:a16="http://schemas.microsoft.com/office/drawing/2014/main" id="{38973445-FF9B-4C2C-8BAA-4C176FCE3157}"/>
              </a:ext>
            </a:extLst>
          </p:cNvPr>
          <p:cNvPicPr>
            <a:picLocks noChangeAspect="1"/>
          </p:cNvPicPr>
          <p:nvPr/>
        </p:nvPicPr>
        <p:blipFill>
          <a:blip r:embed="rId2"/>
          <a:stretch>
            <a:fillRect/>
          </a:stretch>
        </p:blipFill>
        <p:spPr>
          <a:xfrm>
            <a:off x="3051257" y="1086333"/>
            <a:ext cx="5950130" cy="3967993"/>
          </a:xfrm>
          <a:prstGeom prst="rect">
            <a:avLst/>
          </a:prstGeom>
        </p:spPr>
      </p:pic>
    </p:spTree>
    <p:extLst>
      <p:ext uri="{BB962C8B-B14F-4D97-AF65-F5344CB8AC3E}">
        <p14:creationId xmlns:p14="http://schemas.microsoft.com/office/powerpoint/2010/main" val="112581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pPr algn="l"/>
            <a:r>
              <a:rPr kumimoji="1" lang="en-US" altLang="ja-JP" sz="3200">
                <a:latin typeface="Times New Roman" pitchFamily="18" charset="0"/>
                <a:cs typeface="Times New Roman" pitchFamily="18" charset="0"/>
              </a:rPr>
              <a:t>1.3. Nhà cung cấp</a:t>
            </a:r>
            <a:endParaRPr kumimoji="1" lang="ja-JP" altLang="en-US" sz="320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4D30F47-4A39-4A49-8C83-DE379BA6977F}"/>
              </a:ext>
            </a:extLst>
          </p:cNvPr>
          <p:cNvPicPr>
            <a:picLocks noChangeAspect="1"/>
          </p:cNvPicPr>
          <p:nvPr/>
        </p:nvPicPr>
        <p:blipFill>
          <a:blip r:embed="rId2"/>
          <a:stretch>
            <a:fillRect/>
          </a:stretch>
        </p:blipFill>
        <p:spPr>
          <a:xfrm>
            <a:off x="500889" y="1492525"/>
            <a:ext cx="8295030" cy="3612875"/>
          </a:xfrm>
          <a:prstGeom prst="rect">
            <a:avLst/>
          </a:prstGeom>
        </p:spPr>
      </p:pic>
    </p:spTree>
    <p:extLst>
      <p:ext uri="{BB962C8B-B14F-4D97-AF65-F5344CB8AC3E}">
        <p14:creationId xmlns:p14="http://schemas.microsoft.com/office/powerpoint/2010/main" val="148615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pPr algn="l"/>
            <a:r>
              <a:rPr kumimoji="1" lang="en-US" altLang="ja-JP" sz="3200">
                <a:latin typeface="Times New Roman" pitchFamily="18" charset="0"/>
                <a:cs typeface="Times New Roman" pitchFamily="18" charset="0"/>
              </a:rPr>
              <a:t>1.3. Nhà cung cấp</a:t>
            </a:r>
            <a:endParaRPr kumimoji="1" lang="ja-JP" altLang="en-US" sz="320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8CE7F539-B8EF-4F86-88A7-3DC9CBFA27B6}"/>
              </a:ext>
            </a:extLst>
          </p:cNvPr>
          <p:cNvPicPr>
            <a:picLocks noChangeAspect="1"/>
          </p:cNvPicPr>
          <p:nvPr/>
        </p:nvPicPr>
        <p:blipFill>
          <a:blip r:embed="rId2"/>
          <a:stretch>
            <a:fillRect/>
          </a:stretch>
        </p:blipFill>
        <p:spPr>
          <a:xfrm>
            <a:off x="1126065" y="1086333"/>
            <a:ext cx="7052400" cy="5289300"/>
          </a:xfrm>
          <a:prstGeom prst="rect">
            <a:avLst/>
          </a:prstGeom>
        </p:spPr>
      </p:pic>
    </p:spTree>
    <p:extLst>
      <p:ext uri="{BB962C8B-B14F-4D97-AF65-F5344CB8AC3E}">
        <p14:creationId xmlns:p14="http://schemas.microsoft.com/office/powerpoint/2010/main" val="296192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6FFBD1-B65A-497D-B030-A65274C1E5E6}"/>
              </a:ext>
            </a:extLst>
          </p:cNvPr>
          <p:cNvSpPr>
            <a:spLocks noGrp="1"/>
          </p:cNvSpPr>
          <p:nvPr>
            <p:ph sz="quarter" idx="12"/>
          </p:nvPr>
        </p:nvSpPr>
        <p:spPr/>
        <p:txBody>
          <a:bodyPr/>
          <a:lstStyle/>
          <a:p>
            <a:pPr marL="285750" indent="-285750">
              <a:buFontTx/>
              <a:buChar char="-"/>
            </a:pPr>
            <a:r>
              <a:rPr lang="en-US" b="0"/>
              <a:t>Là dịch vụ serverless của AWS.</a:t>
            </a:r>
          </a:p>
          <a:p>
            <a:pPr marL="285750" indent="-285750">
              <a:buFontTx/>
              <a:buChar char="-"/>
            </a:pPr>
            <a:r>
              <a:rPr lang="en-US" b="0"/>
              <a:t>Có thị phần lớn nhất hiện nay.</a:t>
            </a:r>
          </a:p>
          <a:p>
            <a:pPr marL="285750" indent="-285750">
              <a:buFontTx/>
              <a:buChar char="-"/>
            </a:pPr>
            <a:r>
              <a:rPr lang="en-US" b="0"/>
              <a:t>Hỗ trợ nhiều ngôn ngữ: .Net, Java, Nodejs, Python, Go</a:t>
            </a:r>
          </a:p>
          <a:p>
            <a:pPr marL="285750" indent="-285750">
              <a:buFontTx/>
              <a:buChar char="-"/>
            </a:pPr>
            <a:r>
              <a:rPr lang="en-US" b="0"/>
              <a:t>Đ</a:t>
            </a:r>
            <a:r>
              <a:rPr lang="vi-VN" b="0"/>
              <a:t>ư</a:t>
            </a:r>
            <a:r>
              <a:rPr lang="en-US" b="0"/>
              <a:t>ợc đánh giá là có hiệu năng xử lý cao nhất hiện nay.</a:t>
            </a:r>
          </a:p>
        </p:txBody>
      </p:sp>
      <p:sp>
        <p:nvSpPr>
          <p:cNvPr id="3" name="Title 2">
            <a:extLst>
              <a:ext uri="{FF2B5EF4-FFF2-40B4-BE49-F238E27FC236}">
                <a16:creationId xmlns:a16="http://schemas.microsoft.com/office/drawing/2014/main" id="{A8079937-BF97-43BE-9811-927370C3C344}"/>
              </a:ext>
            </a:extLst>
          </p:cNvPr>
          <p:cNvSpPr>
            <a:spLocks noGrp="1"/>
          </p:cNvSpPr>
          <p:nvPr>
            <p:ph type="title"/>
          </p:nvPr>
        </p:nvSpPr>
        <p:spPr/>
        <p:txBody>
          <a:bodyPr>
            <a:noAutofit/>
          </a:bodyPr>
          <a:lstStyle/>
          <a:p>
            <a:r>
              <a:rPr lang="en-US" sz="3200">
                <a:latin typeface="Times New Roman" panose="02020603050405020304" pitchFamily="18" charset="0"/>
                <a:cs typeface="Times New Roman" panose="02020603050405020304" pitchFamily="18" charset="0"/>
              </a:rPr>
              <a:t>1.4. Lambda function</a:t>
            </a:r>
          </a:p>
        </p:txBody>
      </p:sp>
    </p:spTree>
    <p:extLst>
      <p:ext uri="{BB962C8B-B14F-4D97-AF65-F5344CB8AC3E}">
        <p14:creationId xmlns:p14="http://schemas.microsoft.com/office/powerpoint/2010/main" val="264297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9703</TotalTime>
  <Words>755</Words>
  <Application>Microsoft Office PowerPoint</Application>
  <PresentationFormat>On-screen Show (4:3)</PresentationFormat>
  <Paragraphs>175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+Heading Asian</vt:lpstr>
      <vt:lpstr>Meiryo UI</vt:lpstr>
      <vt:lpstr>ＭＳ Ｐゴシック</vt:lpstr>
      <vt:lpstr>游ゴシック Light</vt:lpstr>
      <vt:lpstr>Arial</vt:lpstr>
      <vt:lpstr>Calibri</vt:lpstr>
      <vt:lpstr>Calibri Light</vt:lpstr>
      <vt:lpstr>Times New Roman</vt:lpstr>
      <vt:lpstr>Office Theme</vt:lpstr>
      <vt:lpstr>PowerPoint Presentation</vt:lpstr>
      <vt:lpstr>Tổng quan </vt:lpstr>
      <vt:lpstr>PowerPoint Presentation</vt:lpstr>
      <vt:lpstr>1.1 Serverless là gì?</vt:lpstr>
      <vt:lpstr>1.1 Serverless là gì?</vt:lpstr>
      <vt:lpstr>1.2. Ứng dụng serverless</vt:lpstr>
      <vt:lpstr>1.3. Nhà cung cấp</vt:lpstr>
      <vt:lpstr>1.3. Nhà cung cấp</vt:lpstr>
      <vt:lpstr>1.4. Lambda function</vt:lpstr>
      <vt:lpstr>1.4. Lambda function</vt:lpstr>
      <vt:lpstr>PowerPoint Presentation</vt:lpstr>
      <vt:lpstr>2.1. Cấu trúc REST API</vt:lpstr>
      <vt:lpstr>2.2. CloudFormation</vt:lpstr>
      <vt:lpstr>2.2. CloudFormation</vt:lpstr>
      <vt:lpstr>2.3. Xây dựng API</vt:lpstr>
      <vt:lpstr>2.3. Xây dựng API</vt:lpstr>
      <vt:lpstr>2.3. Xây dựng API</vt:lpstr>
      <vt:lpstr>2.3. Xây dựng API</vt:lpstr>
      <vt:lpstr>2.4. Demo và source code</vt:lpstr>
      <vt:lpstr>3. Tài liệu tham khảo</vt:lpstr>
      <vt:lpstr>PowerPoint Presentation</vt:lpstr>
    </vt:vector>
  </TitlesOfParts>
  <Company>Vietsofrware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Thap</dc:creator>
  <cp:lastModifiedBy>Nguyễn Thái Bình</cp:lastModifiedBy>
  <cp:revision>201</cp:revision>
  <dcterms:created xsi:type="dcterms:W3CDTF">2017-07-10T15:58:43Z</dcterms:created>
  <dcterms:modified xsi:type="dcterms:W3CDTF">2019-05-02T01:49:34Z</dcterms:modified>
</cp:coreProperties>
</file>