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64bTecY1sDamRSx7a1a40VVBY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f091f3d31c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f091f3d31c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8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603309" y="259543"/>
            <a:ext cx="7451725" cy="779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7"/>
          <p:cNvSpPr/>
          <p:nvPr/>
        </p:nvSpPr>
        <p:spPr>
          <a:xfrm>
            <a:off x="5917725" y="2220438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17"/>
          <p:cNvSpPr txBox="1"/>
          <p:nvPr>
            <p:ph type="title"/>
          </p:nvPr>
        </p:nvSpPr>
        <p:spPr>
          <a:xfrm>
            <a:off x="603309" y="259543"/>
            <a:ext cx="7451725" cy="779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603309" y="259543"/>
            <a:ext cx="7451725" cy="779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603309" y="259543"/>
            <a:ext cx="7451725" cy="779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50" u="none" cap="none" strike="noStrike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4.png"/><Relationship Id="rId5" Type="http://schemas.openxmlformats.org/officeDocument/2006/relationships/image" Target="../media/image36.png"/><Relationship Id="rId6" Type="http://schemas.openxmlformats.org/officeDocument/2006/relationships/image" Target="../media/image42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image" Target="../media/image3.jpg"/><Relationship Id="rId5" Type="http://schemas.openxmlformats.org/officeDocument/2006/relationships/image" Target="../media/image27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.jp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5" Type="http://schemas.openxmlformats.org/officeDocument/2006/relationships/image" Target="../media/image22.png"/><Relationship Id="rId6" Type="http://schemas.openxmlformats.org/officeDocument/2006/relationships/image" Target="../media/image32.jpg"/><Relationship Id="rId7" Type="http://schemas.openxmlformats.org/officeDocument/2006/relationships/image" Target="../media/image16.png"/><Relationship Id="rId8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8.jpg"/><Relationship Id="rId5" Type="http://schemas.openxmlformats.org/officeDocument/2006/relationships/image" Target="../media/image29.jpg"/><Relationship Id="rId6" Type="http://schemas.openxmlformats.org/officeDocument/2006/relationships/image" Target="../media/image41.png"/><Relationship Id="rId7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34.jpg"/><Relationship Id="rId5" Type="http://schemas.openxmlformats.org/officeDocument/2006/relationships/image" Target="../media/image24.png"/><Relationship Id="rId6" Type="http://schemas.openxmlformats.org/officeDocument/2006/relationships/image" Target="../media/image3.jpg"/><Relationship Id="rId7" Type="http://schemas.openxmlformats.org/officeDocument/2006/relationships/image" Target="../media/image35.jpg"/><Relationship Id="rId8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481" y="0"/>
            <a:ext cx="11936618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10128250" y="2517449"/>
            <a:ext cx="90678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5080" rtl="0" algn="l">
              <a:lnSpc>
                <a:spcPct val="103529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(OOP) WITH JAVASCRIPT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OOP IN JAVASCRIPT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351" y="9716310"/>
            <a:ext cx="1159328" cy="115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4079" y="3896837"/>
            <a:ext cx="6558797" cy="334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/>
          <p:nvPr/>
        </p:nvSpPr>
        <p:spPr>
          <a:xfrm>
            <a:off x="1066675" y="7769064"/>
            <a:ext cx="9839325" cy="153670"/>
          </a:xfrm>
          <a:custGeom>
            <a:rect b="b" l="l" r="r" t="t"/>
            <a:pathLst>
              <a:path extrusionOk="0" h="153670" w="9839325">
                <a:moveTo>
                  <a:pt x="0" y="153137"/>
                </a:moveTo>
                <a:lnTo>
                  <a:pt x="9838896" y="153137"/>
                </a:lnTo>
                <a:lnTo>
                  <a:pt x="9838896" y="0"/>
                </a:lnTo>
                <a:lnTo>
                  <a:pt x="0" y="0"/>
                </a:lnTo>
                <a:lnTo>
                  <a:pt x="0" y="153137"/>
                </a:lnTo>
                <a:close/>
              </a:path>
            </a:pathLst>
          </a:custGeom>
          <a:solidFill>
            <a:srgbClr val="F4DB1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10"/>
          <p:cNvSpPr/>
          <p:nvPr/>
        </p:nvSpPr>
        <p:spPr>
          <a:xfrm>
            <a:off x="1066673" y="5430259"/>
            <a:ext cx="9839325" cy="2339340"/>
          </a:xfrm>
          <a:custGeom>
            <a:rect b="b" l="l" r="r" t="t"/>
            <a:pathLst>
              <a:path extrusionOk="0" h="2339340" w="9839325">
                <a:moveTo>
                  <a:pt x="9838893" y="0"/>
                </a:moveTo>
                <a:lnTo>
                  <a:pt x="0" y="0"/>
                </a:lnTo>
                <a:lnTo>
                  <a:pt x="0" y="437946"/>
                </a:lnTo>
                <a:lnTo>
                  <a:pt x="0" y="2338806"/>
                </a:lnTo>
                <a:lnTo>
                  <a:pt x="9838893" y="2338806"/>
                </a:lnTo>
                <a:lnTo>
                  <a:pt x="9838893" y="437946"/>
                </a:lnTo>
                <a:lnTo>
                  <a:pt x="9838893" y="0"/>
                </a:lnTo>
                <a:close/>
              </a:path>
            </a:pathLst>
          </a:custGeom>
          <a:solidFill>
            <a:srgbClr val="F4DB1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3" name="Google Shape;3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0"/>
          <p:cNvSpPr txBox="1"/>
          <p:nvPr>
            <p:ph type="title"/>
          </p:nvPr>
        </p:nvSpPr>
        <p:spPr>
          <a:xfrm>
            <a:off x="603309" y="259543"/>
            <a:ext cx="12150245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BETWEEN	“CLASSES”</a:t>
            </a:r>
            <a:endParaRPr/>
          </a:p>
        </p:txBody>
      </p:sp>
      <p:sp>
        <p:nvSpPr>
          <p:cNvPr id="355" name="Google Shape;355;p10"/>
          <p:cNvSpPr/>
          <p:nvPr/>
        </p:nvSpPr>
        <p:spPr>
          <a:xfrm>
            <a:off x="6790309" y="6100329"/>
            <a:ext cx="3141345" cy="1151890"/>
          </a:xfrm>
          <a:custGeom>
            <a:rect b="b" l="l" r="r" t="t"/>
            <a:pathLst>
              <a:path extrusionOk="0" h="1151890" w="3141345">
                <a:moveTo>
                  <a:pt x="3141265" y="0"/>
                </a:moveTo>
                <a:lnTo>
                  <a:pt x="0" y="0"/>
                </a:lnTo>
                <a:lnTo>
                  <a:pt x="0" y="1151797"/>
                </a:lnTo>
                <a:lnTo>
                  <a:pt x="3141265" y="1151797"/>
                </a:lnTo>
                <a:lnTo>
                  <a:pt x="3141265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10"/>
          <p:cNvSpPr txBox="1"/>
          <p:nvPr/>
        </p:nvSpPr>
        <p:spPr>
          <a:xfrm>
            <a:off x="7605545" y="6468017"/>
            <a:ext cx="1512570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6790309" y="8818624"/>
            <a:ext cx="3141345" cy="1151890"/>
          </a:xfrm>
          <a:prstGeom prst="rect">
            <a:avLst/>
          </a:pr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384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10"/>
          <p:cNvGrpSpPr/>
          <p:nvPr/>
        </p:nvGrpSpPr>
        <p:grpSpPr>
          <a:xfrm>
            <a:off x="8197596" y="7484257"/>
            <a:ext cx="327025" cy="1102687"/>
            <a:chOff x="8197596" y="7484257"/>
            <a:chExt cx="327025" cy="1102687"/>
          </a:xfrm>
        </p:grpSpPr>
        <p:sp>
          <p:nvSpPr>
            <p:cNvPr id="359" name="Google Shape;359;p10"/>
            <p:cNvSpPr/>
            <p:nvPr/>
          </p:nvSpPr>
          <p:spPr>
            <a:xfrm>
              <a:off x="8360942" y="7769064"/>
              <a:ext cx="0" cy="817880"/>
            </a:xfrm>
            <a:custGeom>
              <a:rect b="b" l="l" r="r" t="t"/>
              <a:pathLst>
                <a:path extrusionOk="0" h="817879" w="120000">
                  <a:moveTo>
                    <a:pt x="0" y="817431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8197596" y="7484257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61" name="Google Shape;361;p10"/>
          <p:cNvGrpSpPr/>
          <p:nvPr/>
        </p:nvGrpSpPr>
        <p:grpSpPr>
          <a:xfrm>
            <a:off x="11508351" y="8094764"/>
            <a:ext cx="631788" cy="534318"/>
            <a:chOff x="11508351" y="8094764"/>
            <a:chExt cx="631788" cy="534318"/>
          </a:xfrm>
        </p:grpSpPr>
        <p:sp>
          <p:nvSpPr>
            <p:cNvPr id="362" name="Google Shape;362;p10"/>
            <p:cNvSpPr/>
            <p:nvPr/>
          </p:nvSpPr>
          <p:spPr>
            <a:xfrm>
              <a:off x="11584514" y="8241097"/>
              <a:ext cx="555625" cy="387985"/>
            </a:xfrm>
            <a:custGeom>
              <a:rect b="b" l="l" r="r" t="t"/>
              <a:pathLst>
                <a:path extrusionOk="0" h="387984" w="555625">
                  <a:moveTo>
                    <a:pt x="555445" y="387427"/>
                  </a:moveTo>
                  <a:lnTo>
                    <a:pt x="499046" y="375146"/>
                  </a:lnTo>
                  <a:lnTo>
                    <a:pt x="445296" y="360715"/>
                  </a:lnTo>
                  <a:lnTo>
                    <a:pt x="394194" y="344134"/>
                  </a:lnTo>
                  <a:lnTo>
                    <a:pt x="345742" y="325402"/>
                  </a:lnTo>
                  <a:lnTo>
                    <a:pt x="299939" y="304520"/>
                  </a:lnTo>
                  <a:lnTo>
                    <a:pt x="256784" y="281487"/>
                  </a:lnTo>
                  <a:lnTo>
                    <a:pt x="216278" y="256304"/>
                  </a:lnTo>
                  <a:lnTo>
                    <a:pt x="178421" y="228970"/>
                  </a:lnTo>
                  <a:lnTo>
                    <a:pt x="143213" y="199487"/>
                  </a:lnTo>
                  <a:lnTo>
                    <a:pt x="110654" y="167853"/>
                  </a:lnTo>
                  <a:lnTo>
                    <a:pt x="80744" y="134068"/>
                  </a:lnTo>
                  <a:lnTo>
                    <a:pt x="53482" y="98133"/>
                  </a:lnTo>
                  <a:lnTo>
                    <a:pt x="28870" y="60048"/>
                  </a:lnTo>
                  <a:lnTo>
                    <a:pt x="6906" y="19812"/>
                  </a:lnTo>
                  <a:lnTo>
                    <a:pt x="0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11508351" y="8094764"/>
              <a:ext cx="166370" cy="195580"/>
            </a:xfrm>
            <a:custGeom>
              <a:rect b="b" l="l" r="r" t="t"/>
              <a:pathLst>
                <a:path extrusionOk="0" h="195579" w="166370">
                  <a:moveTo>
                    <a:pt x="25151" y="0"/>
                  </a:moveTo>
                  <a:lnTo>
                    <a:pt x="0" y="195060"/>
                  </a:lnTo>
                  <a:lnTo>
                    <a:pt x="166110" y="137154"/>
                  </a:lnTo>
                  <a:lnTo>
                    <a:pt x="25151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4" name="Google Shape;364;p10"/>
          <p:cNvSpPr txBox="1"/>
          <p:nvPr/>
        </p:nvSpPr>
        <p:spPr>
          <a:xfrm>
            <a:off x="12362211" y="8378597"/>
            <a:ext cx="2199005" cy="106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b="1"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specific </a:t>
            </a: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type of person, ideal as </a:t>
            </a:r>
            <a:r>
              <a:rPr b="1"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child </a:t>
            </a: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2040671" y="6100329"/>
            <a:ext cx="3141345" cy="1151890"/>
          </a:xfrm>
          <a:custGeom>
            <a:rect b="b" l="l" r="r" t="t"/>
            <a:pathLst>
              <a:path extrusionOk="0" h="1151890" w="3141345">
                <a:moveTo>
                  <a:pt x="3141265" y="0"/>
                </a:moveTo>
                <a:lnTo>
                  <a:pt x="0" y="0"/>
                </a:lnTo>
                <a:lnTo>
                  <a:pt x="0" y="1151797"/>
                </a:lnTo>
                <a:lnTo>
                  <a:pt x="3141265" y="1151797"/>
                </a:lnTo>
                <a:lnTo>
                  <a:pt x="3141265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10"/>
          <p:cNvSpPr txBox="1"/>
          <p:nvPr/>
        </p:nvSpPr>
        <p:spPr>
          <a:xfrm>
            <a:off x="2705879" y="6258600"/>
            <a:ext cx="1812289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29869" lvl="0" marL="241934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10"/>
          <p:cNvGrpSpPr/>
          <p:nvPr/>
        </p:nvGrpSpPr>
        <p:grpSpPr>
          <a:xfrm>
            <a:off x="5455580" y="6514641"/>
            <a:ext cx="1061419" cy="327025"/>
            <a:chOff x="5455580" y="6514641"/>
            <a:chExt cx="1061419" cy="327025"/>
          </a:xfrm>
        </p:grpSpPr>
        <p:sp>
          <p:nvSpPr>
            <p:cNvPr id="368" name="Google Shape;368;p10"/>
            <p:cNvSpPr/>
            <p:nvPr/>
          </p:nvSpPr>
          <p:spPr>
            <a:xfrm>
              <a:off x="5455580" y="6677986"/>
              <a:ext cx="776605" cy="0"/>
            </a:xfrm>
            <a:custGeom>
              <a:rect b="b" l="l" r="r" t="t"/>
              <a:pathLst>
                <a:path extrusionOk="0" h="120000" w="776604">
                  <a:moveTo>
                    <a:pt x="0" y="0"/>
                  </a:moveTo>
                  <a:lnTo>
                    <a:pt x="734394" y="0"/>
                  </a:lnTo>
                  <a:lnTo>
                    <a:pt x="7762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6189974" y="6514641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0" name="Google Shape;370;p10"/>
          <p:cNvGrpSpPr/>
          <p:nvPr/>
        </p:nvGrpSpPr>
        <p:grpSpPr>
          <a:xfrm>
            <a:off x="1066673" y="2711963"/>
            <a:ext cx="9839325" cy="2492375"/>
            <a:chOff x="1066673" y="2711963"/>
            <a:chExt cx="9839325" cy="2492375"/>
          </a:xfrm>
        </p:grpSpPr>
        <p:sp>
          <p:nvSpPr>
            <p:cNvPr id="371" name="Google Shape;371;p10"/>
            <p:cNvSpPr/>
            <p:nvPr/>
          </p:nvSpPr>
          <p:spPr>
            <a:xfrm>
              <a:off x="1066673" y="2711963"/>
              <a:ext cx="9839325" cy="2492375"/>
            </a:xfrm>
            <a:custGeom>
              <a:rect b="b" l="l" r="r" t="t"/>
              <a:pathLst>
                <a:path extrusionOk="0" h="2492375" w="9839325">
                  <a:moveTo>
                    <a:pt x="9838893" y="0"/>
                  </a:moveTo>
                  <a:lnTo>
                    <a:pt x="0" y="0"/>
                  </a:lnTo>
                  <a:lnTo>
                    <a:pt x="0" y="2338806"/>
                  </a:lnTo>
                  <a:lnTo>
                    <a:pt x="0" y="2491943"/>
                  </a:lnTo>
                  <a:lnTo>
                    <a:pt x="9838893" y="2491943"/>
                  </a:lnTo>
                  <a:lnTo>
                    <a:pt x="9838893" y="2338806"/>
                  </a:lnTo>
                  <a:lnTo>
                    <a:pt x="9838893" y="0"/>
                  </a:lnTo>
                  <a:close/>
                </a:path>
              </a:pathLst>
            </a:custGeom>
            <a:solidFill>
              <a:srgbClr val="6BCB70">
                <a:alpha val="4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6790308" y="3382034"/>
              <a:ext cx="3141345" cy="1151890"/>
            </a:xfrm>
            <a:custGeom>
              <a:rect b="b" l="l" r="r" t="t"/>
              <a:pathLst>
                <a:path extrusionOk="0" h="1151889" w="3141345">
                  <a:moveTo>
                    <a:pt x="3141265" y="0"/>
                  </a:moveTo>
                  <a:lnTo>
                    <a:pt x="0" y="0"/>
                  </a:lnTo>
                  <a:lnTo>
                    <a:pt x="0" y="1151797"/>
                  </a:lnTo>
                  <a:lnTo>
                    <a:pt x="3141265" y="1151797"/>
                  </a:lnTo>
                  <a:lnTo>
                    <a:pt x="3141265" y="0"/>
                  </a:lnTo>
                  <a:close/>
                </a:path>
              </a:pathLst>
            </a:custGeom>
            <a:solidFill>
              <a:srgbClr val="6BCB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3" name="Google Shape;373;p10"/>
          <p:cNvSpPr txBox="1"/>
          <p:nvPr/>
        </p:nvSpPr>
        <p:spPr>
          <a:xfrm>
            <a:off x="7605545" y="3749721"/>
            <a:ext cx="1512570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0"/>
          <p:cNvGrpSpPr/>
          <p:nvPr/>
        </p:nvGrpSpPr>
        <p:grpSpPr>
          <a:xfrm>
            <a:off x="2040671" y="3382034"/>
            <a:ext cx="6483950" cy="2486615"/>
            <a:chOff x="2040671" y="3382034"/>
            <a:chExt cx="6483950" cy="2486615"/>
          </a:xfrm>
        </p:grpSpPr>
        <p:sp>
          <p:nvSpPr>
            <p:cNvPr id="375" name="Google Shape;375;p10"/>
            <p:cNvSpPr/>
            <p:nvPr/>
          </p:nvSpPr>
          <p:spPr>
            <a:xfrm>
              <a:off x="8360942" y="5050769"/>
              <a:ext cx="0" cy="817880"/>
            </a:xfrm>
            <a:custGeom>
              <a:rect b="b" l="l" r="r" t="t"/>
              <a:pathLst>
                <a:path extrusionOk="0" h="817879" w="120000">
                  <a:moveTo>
                    <a:pt x="0" y="817431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8197596" y="4765961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2040671" y="3382034"/>
              <a:ext cx="3141345" cy="1151890"/>
            </a:xfrm>
            <a:custGeom>
              <a:rect b="b" l="l" r="r" t="t"/>
              <a:pathLst>
                <a:path extrusionOk="0" h="1151889" w="3141345">
                  <a:moveTo>
                    <a:pt x="3141265" y="0"/>
                  </a:moveTo>
                  <a:lnTo>
                    <a:pt x="0" y="0"/>
                  </a:lnTo>
                  <a:lnTo>
                    <a:pt x="0" y="1151797"/>
                  </a:lnTo>
                  <a:lnTo>
                    <a:pt x="3141265" y="1151797"/>
                  </a:lnTo>
                  <a:lnTo>
                    <a:pt x="3141265" y="0"/>
                  </a:lnTo>
                  <a:close/>
                </a:path>
              </a:pathLst>
            </a:custGeom>
            <a:solidFill>
              <a:srgbClr val="6BCB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8" name="Google Shape;378;p10"/>
          <p:cNvSpPr txBox="1"/>
          <p:nvPr/>
        </p:nvSpPr>
        <p:spPr>
          <a:xfrm>
            <a:off x="2705879" y="3540303"/>
            <a:ext cx="1812289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29869" lvl="0" marL="241934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0"/>
          <p:cNvGrpSpPr/>
          <p:nvPr/>
        </p:nvGrpSpPr>
        <p:grpSpPr>
          <a:xfrm>
            <a:off x="5455580" y="3796345"/>
            <a:ext cx="1061419" cy="327025"/>
            <a:chOff x="5455580" y="3796345"/>
            <a:chExt cx="1061419" cy="327025"/>
          </a:xfrm>
        </p:grpSpPr>
        <p:sp>
          <p:nvSpPr>
            <p:cNvPr id="380" name="Google Shape;380;p10"/>
            <p:cNvSpPr/>
            <p:nvPr/>
          </p:nvSpPr>
          <p:spPr>
            <a:xfrm>
              <a:off x="5455580" y="3959690"/>
              <a:ext cx="776605" cy="0"/>
            </a:xfrm>
            <a:custGeom>
              <a:rect b="b" l="l" r="r" t="t"/>
              <a:pathLst>
                <a:path extrusionOk="0" h="120000" w="776604">
                  <a:moveTo>
                    <a:pt x="0" y="0"/>
                  </a:moveTo>
                  <a:lnTo>
                    <a:pt x="734394" y="0"/>
                  </a:lnTo>
                  <a:lnTo>
                    <a:pt x="7762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6189974" y="3796345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2" name="Google Shape;382;p10"/>
          <p:cNvSpPr txBox="1"/>
          <p:nvPr/>
        </p:nvSpPr>
        <p:spPr>
          <a:xfrm>
            <a:off x="11554141" y="6370819"/>
            <a:ext cx="1584325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“CLASS” 1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0"/>
          <p:cNvSpPr txBox="1"/>
          <p:nvPr/>
        </p:nvSpPr>
        <p:spPr>
          <a:xfrm>
            <a:off x="11198957" y="6932172"/>
            <a:ext cx="2294255" cy="974090"/>
          </a:xfrm>
          <a:prstGeom prst="rect">
            <a:avLst/>
          </a:prstGeom>
          <a:solidFill>
            <a:srgbClr val="F5EDB4"/>
          </a:solidFill>
          <a:ln>
            <a:noFill/>
          </a:ln>
        </p:spPr>
        <p:txBody>
          <a:bodyPr anchorCtr="0" anchor="t" bIns="0" lIns="0" spcFirstLastPara="1" rIns="0" wrap="square" tIns="290825">
            <a:spAutoFit/>
          </a:bodyPr>
          <a:lstStyle/>
          <a:p>
            <a:pPr indent="0" lvl="0" marL="415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11198957" y="3221574"/>
            <a:ext cx="2294255" cy="974090"/>
          </a:xfrm>
          <a:prstGeom prst="rect">
            <a:avLst/>
          </a:prstGeom>
          <a:solidFill>
            <a:srgbClr val="B6E2B7"/>
          </a:solidFill>
          <a:ln>
            <a:noFill/>
          </a:ln>
        </p:spPr>
        <p:txBody>
          <a:bodyPr anchorCtr="0" anchor="t" bIns="0" lIns="0" spcFirstLastPara="1" rIns="0" wrap="square" tIns="290825">
            <a:spAutoFit/>
          </a:bodyPr>
          <a:lstStyle/>
          <a:p>
            <a:pPr indent="0" lvl="0" marL="4927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0"/>
          <p:cNvGrpSpPr/>
          <p:nvPr/>
        </p:nvGrpSpPr>
        <p:grpSpPr>
          <a:xfrm>
            <a:off x="15135225" y="1361215"/>
            <a:ext cx="4968875" cy="9947910"/>
            <a:chOff x="15135225" y="1361215"/>
            <a:chExt cx="4968875" cy="9947910"/>
          </a:xfrm>
        </p:grpSpPr>
        <p:sp>
          <p:nvSpPr>
            <p:cNvPr id="386" name="Google Shape;386;p10"/>
            <p:cNvSpPr/>
            <p:nvPr/>
          </p:nvSpPr>
          <p:spPr>
            <a:xfrm>
              <a:off x="15135225" y="1361215"/>
              <a:ext cx="4968875" cy="9947910"/>
            </a:xfrm>
            <a:custGeom>
              <a:rect b="b" l="l" r="r" t="t"/>
              <a:pathLst>
                <a:path extrusionOk="0" h="9947910" w="4968875">
                  <a:moveTo>
                    <a:pt x="4968873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4968873" y="9947341"/>
                  </a:lnTo>
                  <a:lnTo>
                    <a:pt x="4968873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15775198" y="4634184"/>
              <a:ext cx="540385" cy="540385"/>
            </a:xfrm>
            <a:custGeom>
              <a:rect b="b" l="l" r="r" t="t"/>
              <a:pathLst>
                <a:path extrusionOk="0" h="540385" w="540384">
                  <a:moveTo>
                    <a:pt x="292973" y="0"/>
                  </a:moveTo>
                  <a:lnTo>
                    <a:pt x="246805" y="0"/>
                  </a:lnTo>
                  <a:lnTo>
                    <a:pt x="201177" y="7835"/>
                  </a:lnTo>
                  <a:lnTo>
                    <a:pt x="157173" y="23506"/>
                  </a:lnTo>
                  <a:lnTo>
                    <a:pt x="115873" y="47012"/>
                  </a:lnTo>
                  <a:lnTo>
                    <a:pt x="78361" y="78354"/>
                  </a:lnTo>
                  <a:lnTo>
                    <a:pt x="47016" y="115868"/>
                  </a:lnTo>
                  <a:lnTo>
                    <a:pt x="23508" y="157168"/>
                  </a:lnTo>
                  <a:lnTo>
                    <a:pt x="7836" y="201173"/>
                  </a:lnTo>
                  <a:lnTo>
                    <a:pt x="0" y="246800"/>
                  </a:lnTo>
                  <a:lnTo>
                    <a:pt x="0" y="292968"/>
                  </a:lnTo>
                  <a:lnTo>
                    <a:pt x="7836" y="338596"/>
                  </a:lnTo>
                  <a:lnTo>
                    <a:pt x="23508" y="382601"/>
                  </a:lnTo>
                  <a:lnTo>
                    <a:pt x="47016" y="423901"/>
                  </a:lnTo>
                  <a:lnTo>
                    <a:pt x="78361" y="461415"/>
                  </a:lnTo>
                  <a:lnTo>
                    <a:pt x="115873" y="492757"/>
                  </a:lnTo>
                  <a:lnTo>
                    <a:pt x="157173" y="516263"/>
                  </a:lnTo>
                  <a:lnTo>
                    <a:pt x="201177" y="531934"/>
                  </a:lnTo>
                  <a:lnTo>
                    <a:pt x="246805" y="539770"/>
                  </a:lnTo>
                  <a:lnTo>
                    <a:pt x="292973" y="539770"/>
                  </a:lnTo>
                  <a:lnTo>
                    <a:pt x="338600" y="531934"/>
                  </a:lnTo>
                  <a:lnTo>
                    <a:pt x="382604" y="516263"/>
                  </a:lnTo>
                  <a:lnTo>
                    <a:pt x="423904" y="492757"/>
                  </a:lnTo>
                  <a:lnTo>
                    <a:pt x="461417" y="461415"/>
                  </a:lnTo>
                  <a:lnTo>
                    <a:pt x="492758" y="423901"/>
                  </a:lnTo>
                  <a:lnTo>
                    <a:pt x="516264" y="382601"/>
                  </a:lnTo>
                  <a:lnTo>
                    <a:pt x="531935" y="338596"/>
                  </a:lnTo>
                  <a:lnTo>
                    <a:pt x="539770" y="292968"/>
                  </a:lnTo>
                  <a:lnTo>
                    <a:pt x="539770" y="246800"/>
                  </a:lnTo>
                  <a:lnTo>
                    <a:pt x="531935" y="201173"/>
                  </a:lnTo>
                  <a:lnTo>
                    <a:pt x="516264" y="157168"/>
                  </a:lnTo>
                  <a:lnTo>
                    <a:pt x="492758" y="115868"/>
                  </a:lnTo>
                  <a:lnTo>
                    <a:pt x="461417" y="78354"/>
                  </a:lnTo>
                  <a:lnTo>
                    <a:pt x="423904" y="47012"/>
                  </a:lnTo>
                  <a:lnTo>
                    <a:pt x="382604" y="23506"/>
                  </a:lnTo>
                  <a:lnTo>
                    <a:pt x="338600" y="7835"/>
                  </a:lnTo>
                  <a:lnTo>
                    <a:pt x="292973" y="0"/>
                  </a:lnTo>
                  <a:close/>
                </a:path>
              </a:pathLst>
            </a:custGeom>
            <a:solidFill>
              <a:srgbClr val="F4DB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8" name="Google Shape;388;p10"/>
          <p:cNvSpPr txBox="1"/>
          <p:nvPr/>
        </p:nvSpPr>
        <p:spPr>
          <a:xfrm>
            <a:off x="15948280" y="4713193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 txBox="1"/>
          <p:nvPr/>
        </p:nvSpPr>
        <p:spPr>
          <a:xfrm>
            <a:off x="16508744" y="4678645"/>
            <a:ext cx="29114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>
            <a:off x="15775198" y="5494567"/>
            <a:ext cx="540385" cy="540385"/>
          </a:xfrm>
          <a:custGeom>
            <a:rect b="b" l="l" r="r" t="t"/>
            <a:pathLst>
              <a:path extrusionOk="0" h="540385" w="540384">
                <a:moveTo>
                  <a:pt x="292973" y="0"/>
                </a:moveTo>
                <a:lnTo>
                  <a:pt x="246805" y="0"/>
                </a:lnTo>
                <a:lnTo>
                  <a:pt x="201177" y="7835"/>
                </a:lnTo>
                <a:lnTo>
                  <a:pt x="157173" y="23506"/>
                </a:lnTo>
                <a:lnTo>
                  <a:pt x="115873" y="47012"/>
                </a:lnTo>
                <a:lnTo>
                  <a:pt x="78361" y="78354"/>
                </a:lnTo>
                <a:lnTo>
                  <a:pt x="47016" y="115868"/>
                </a:lnTo>
                <a:lnTo>
                  <a:pt x="23508" y="157168"/>
                </a:lnTo>
                <a:lnTo>
                  <a:pt x="7836" y="201172"/>
                </a:lnTo>
                <a:lnTo>
                  <a:pt x="0" y="246800"/>
                </a:lnTo>
                <a:lnTo>
                  <a:pt x="0" y="292968"/>
                </a:lnTo>
                <a:lnTo>
                  <a:pt x="7836" y="338596"/>
                </a:lnTo>
                <a:lnTo>
                  <a:pt x="23508" y="382600"/>
                </a:lnTo>
                <a:lnTo>
                  <a:pt x="47016" y="423900"/>
                </a:lnTo>
                <a:lnTo>
                  <a:pt x="78361" y="461414"/>
                </a:lnTo>
                <a:lnTo>
                  <a:pt x="115873" y="492756"/>
                </a:lnTo>
                <a:lnTo>
                  <a:pt x="157173" y="516262"/>
                </a:lnTo>
                <a:lnTo>
                  <a:pt x="201177" y="531933"/>
                </a:lnTo>
                <a:lnTo>
                  <a:pt x="246805" y="539769"/>
                </a:lnTo>
                <a:lnTo>
                  <a:pt x="292973" y="539769"/>
                </a:lnTo>
                <a:lnTo>
                  <a:pt x="338600" y="531933"/>
                </a:lnTo>
                <a:lnTo>
                  <a:pt x="382604" y="516262"/>
                </a:lnTo>
                <a:lnTo>
                  <a:pt x="423904" y="492756"/>
                </a:lnTo>
                <a:lnTo>
                  <a:pt x="461417" y="461414"/>
                </a:lnTo>
                <a:lnTo>
                  <a:pt x="492758" y="423900"/>
                </a:lnTo>
                <a:lnTo>
                  <a:pt x="516264" y="382600"/>
                </a:lnTo>
                <a:lnTo>
                  <a:pt x="531935" y="338596"/>
                </a:lnTo>
                <a:lnTo>
                  <a:pt x="539770" y="292968"/>
                </a:lnTo>
                <a:lnTo>
                  <a:pt x="539770" y="246800"/>
                </a:lnTo>
                <a:lnTo>
                  <a:pt x="531935" y="201172"/>
                </a:lnTo>
                <a:lnTo>
                  <a:pt x="516264" y="157168"/>
                </a:lnTo>
                <a:lnTo>
                  <a:pt x="492758" y="115868"/>
                </a:lnTo>
                <a:lnTo>
                  <a:pt x="461417" y="78354"/>
                </a:lnTo>
                <a:lnTo>
                  <a:pt x="423904" y="47012"/>
                </a:lnTo>
                <a:lnTo>
                  <a:pt x="382604" y="23506"/>
                </a:lnTo>
                <a:lnTo>
                  <a:pt x="338600" y="7835"/>
                </a:lnTo>
                <a:lnTo>
                  <a:pt x="292973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10"/>
          <p:cNvSpPr txBox="1"/>
          <p:nvPr/>
        </p:nvSpPr>
        <p:spPr>
          <a:xfrm>
            <a:off x="15948280" y="5573576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0"/>
          <p:cNvSpPr txBox="1"/>
          <p:nvPr/>
        </p:nvSpPr>
        <p:spPr>
          <a:xfrm>
            <a:off x="16508744" y="5539027"/>
            <a:ext cx="165290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ES6 Classes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0"/>
          <p:cNvSpPr/>
          <p:nvPr/>
        </p:nvSpPr>
        <p:spPr>
          <a:xfrm>
            <a:off x="15775198" y="6354950"/>
            <a:ext cx="540385" cy="540385"/>
          </a:xfrm>
          <a:custGeom>
            <a:rect b="b" l="l" r="r" t="t"/>
            <a:pathLst>
              <a:path extrusionOk="0" h="540384" w="540384">
                <a:moveTo>
                  <a:pt x="292973" y="0"/>
                </a:moveTo>
                <a:lnTo>
                  <a:pt x="246805" y="0"/>
                </a:lnTo>
                <a:lnTo>
                  <a:pt x="201177" y="7835"/>
                </a:lnTo>
                <a:lnTo>
                  <a:pt x="157173" y="23506"/>
                </a:lnTo>
                <a:lnTo>
                  <a:pt x="115873" y="47012"/>
                </a:lnTo>
                <a:lnTo>
                  <a:pt x="78361" y="78354"/>
                </a:lnTo>
                <a:lnTo>
                  <a:pt x="47016" y="115868"/>
                </a:lnTo>
                <a:lnTo>
                  <a:pt x="23508" y="157168"/>
                </a:lnTo>
                <a:lnTo>
                  <a:pt x="7836" y="201172"/>
                </a:lnTo>
                <a:lnTo>
                  <a:pt x="0" y="246800"/>
                </a:lnTo>
                <a:lnTo>
                  <a:pt x="0" y="292968"/>
                </a:lnTo>
                <a:lnTo>
                  <a:pt x="7836" y="338596"/>
                </a:lnTo>
                <a:lnTo>
                  <a:pt x="23508" y="382600"/>
                </a:lnTo>
                <a:lnTo>
                  <a:pt x="47016" y="423900"/>
                </a:lnTo>
                <a:lnTo>
                  <a:pt x="78361" y="461414"/>
                </a:lnTo>
                <a:lnTo>
                  <a:pt x="115873" y="492756"/>
                </a:lnTo>
                <a:lnTo>
                  <a:pt x="157173" y="516262"/>
                </a:lnTo>
                <a:lnTo>
                  <a:pt x="201177" y="531933"/>
                </a:lnTo>
                <a:lnTo>
                  <a:pt x="246805" y="539769"/>
                </a:lnTo>
                <a:lnTo>
                  <a:pt x="292973" y="539769"/>
                </a:lnTo>
                <a:lnTo>
                  <a:pt x="338600" y="531933"/>
                </a:lnTo>
                <a:lnTo>
                  <a:pt x="382604" y="516262"/>
                </a:lnTo>
                <a:lnTo>
                  <a:pt x="423904" y="492756"/>
                </a:lnTo>
                <a:lnTo>
                  <a:pt x="461417" y="461414"/>
                </a:lnTo>
                <a:lnTo>
                  <a:pt x="492758" y="423900"/>
                </a:lnTo>
                <a:lnTo>
                  <a:pt x="516264" y="382600"/>
                </a:lnTo>
                <a:lnTo>
                  <a:pt x="531935" y="338596"/>
                </a:lnTo>
                <a:lnTo>
                  <a:pt x="539770" y="292968"/>
                </a:lnTo>
                <a:lnTo>
                  <a:pt x="539770" y="246800"/>
                </a:lnTo>
                <a:lnTo>
                  <a:pt x="531935" y="201172"/>
                </a:lnTo>
                <a:lnTo>
                  <a:pt x="516264" y="157168"/>
                </a:lnTo>
                <a:lnTo>
                  <a:pt x="492758" y="115868"/>
                </a:lnTo>
                <a:lnTo>
                  <a:pt x="461417" y="78354"/>
                </a:lnTo>
                <a:lnTo>
                  <a:pt x="423904" y="47012"/>
                </a:lnTo>
                <a:lnTo>
                  <a:pt x="382604" y="23506"/>
                </a:lnTo>
                <a:lnTo>
                  <a:pt x="338600" y="7835"/>
                </a:lnTo>
                <a:lnTo>
                  <a:pt x="292973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10"/>
          <p:cNvSpPr txBox="1"/>
          <p:nvPr/>
        </p:nvSpPr>
        <p:spPr>
          <a:xfrm>
            <a:off x="15948280" y="6433959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0"/>
          <p:cNvSpPr txBox="1"/>
          <p:nvPr/>
        </p:nvSpPr>
        <p:spPr>
          <a:xfrm>
            <a:off x="16508744" y="6393587"/>
            <a:ext cx="2664460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Object.create()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10"/>
          <p:cNvSpPr txBox="1"/>
          <p:nvPr/>
        </p:nvSpPr>
        <p:spPr>
          <a:xfrm>
            <a:off x="8616845" y="5081477"/>
            <a:ext cx="5521960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INHERITANCE BETWEEN “CLASSES”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0"/>
          <p:cNvGrpSpPr/>
          <p:nvPr/>
        </p:nvGrpSpPr>
        <p:grpSpPr>
          <a:xfrm>
            <a:off x="504756" y="9724452"/>
            <a:ext cx="4712335" cy="1122680"/>
            <a:chOff x="504756" y="9724452"/>
            <a:chExt cx="4712335" cy="1122680"/>
          </a:xfrm>
        </p:grpSpPr>
        <p:sp>
          <p:nvSpPr>
            <p:cNvPr id="398" name="Google Shape;398;p10"/>
            <p:cNvSpPr/>
            <p:nvPr/>
          </p:nvSpPr>
          <p:spPr>
            <a:xfrm>
              <a:off x="504756" y="9724452"/>
              <a:ext cx="4712335" cy="1122680"/>
            </a:xfrm>
            <a:custGeom>
              <a:rect b="b" l="l" r="r" t="t"/>
              <a:pathLst>
                <a:path extrusionOk="0" h="1122679" w="4712335">
                  <a:moveTo>
                    <a:pt x="4711918" y="0"/>
                  </a:moveTo>
                  <a:lnTo>
                    <a:pt x="0" y="0"/>
                  </a:lnTo>
                  <a:lnTo>
                    <a:pt x="0" y="1122478"/>
                  </a:lnTo>
                  <a:lnTo>
                    <a:pt x="4711918" y="1122478"/>
                  </a:lnTo>
                  <a:lnTo>
                    <a:pt x="471191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99" name="Google Shape;39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174" y="9944341"/>
              <a:ext cx="303655" cy="303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p10"/>
          <p:cNvSpPr txBox="1"/>
          <p:nvPr/>
        </p:nvSpPr>
        <p:spPr>
          <a:xfrm>
            <a:off x="504756" y="9724452"/>
            <a:ext cx="471233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75">
            <a:spAutoFit/>
          </a:bodyPr>
          <a:lstStyle/>
          <a:p>
            <a:pPr indent="0" lvl="0" marL="718185" marR="410209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Using class terminology here to make it easier to understand.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0"/>
          <p:cNvGrpSpPr/>
          <p:nvPr/>
        </p:nvGrpSpPr>
        <p:grpSpPr>
          <a:xfrm>
            <a:off x="12683466" y="2269070"/>
            <a:ext cx="446009" cy="4020881"/>
            <a:chOff x="12683466" y="2269070"/>
            <a:chExt cx="446009" cy="4020881"/>
          </a:xfrm>
        </p:grpSpPr>
        <p:sp>
          <p:nvSpPr>
            <p:cNvPr id="402" name="Google Shape;402;p10"/>
            <p:cNvSpPr/>
            <p:nvPr/>
          </p:nvSpPr>
          <p:spPr>
            <a:xfrm>
              <a:off x="12753555" y="5980727"/>
              <a:ext cx="375920" cy="171450"/>
            </a:xfrm>
            <a:custGeom>
              <a:rect b="b" l="l" r="r" t="t"/>
              <a:pathLst>
                <a:path extrusionOk="0" h="171450" w="375919">
                  <a:moveTo>
                    <a:pt x="375741" y="3270"/>
                  </a:moveTo>
                  <a:lnTo>
                    <a:pt x="324136" y="0"/>
                  </a:lnTo>
                  <a:lnTo>
                    <a:pt x="275258" y="1681"/>
                  </a:lnTo>
                  <a:lnTo>
                    <a:pt x="229108" y="8314"/>
                  </a:lnTo>
                  <a:lnTo>
                    <a:pt x="185686" y="19900"/>
                  </a:lnTo>
                  <a:lnTo>
                    <a:pt x="144991" y="36438"/>
                  </a:lnTo>
                  <a:lnTo>
                    <a:pt x="107025" y="57928"/>
                  </a:lnTo>
                  <a:lnTo>
                    <a:pt x="71786" y="84370"/>
                  </a:lnTo>
                  <a:lnTo>
                    <a:pt x="39275" y="115764"/>
                  </a:lnTo>
                  <a:lnTo>
                    <a:pt x="9492" y="152110"/>
                  </a:lnTo>
                  <a:lnTo>
                    <a:pt x="0" y="17083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12683466" y="6093101"/>
              <a:ext cx="158115" cy="196850"/>
            </a:xfrm>
            <a:custGeom>
              <a:rect b="b" l="l" r="r" t="t"/>
              <a:pathLst>
                <a:path extrusionOk="0" h="196850" w="158115">
                  <a:moveTo>
                    <a:pt x="1109" y="0"/>
                  </a:moveTo>
                  <a:lnTo>
                    <a:pt x="0" y="196671"/>
                  </a:lnTo>
                  <a:lnTo>
                    <a:pt x="158005" y="79559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12753555" y="2269070"/>
              <a:ext cx="375920" cy="171450"/>
            </a:xfrm>
            <a:custGeom>
              <a:rect b="b" l="l" r="r" t="t"/>
              <a:pathLst>
                <a:path extrusionOk="0" h="171450" w="375919">
                  <a:moveTo>
                    <a:pt x="375741" y="3270"/>
                  </a:moveTo>
                  <a:lnTo>
                    <a:pt x="324136" y="0"/>
                  </a:lnTo>
                  <a:lnTo>
                    <a:pt x="275258" y="1681"/>
                  </a:lnTo>
                  <a:lnTo>
                    <a:pt x="229108" y="8314"/>
                  </a:lnTo>
                  <a:lnTo>
                    <a:pt x="185686" y="19900"/>
                  </a:lnTo>
                  <a:lnTo>
                    <a:pt x="144991" y="36438"/>
                  </a:lnTo>
                  <a:lnTo>
                    <a:pt x="107025" y="57928"/>
                  </a:lnTo>
                  <a:lnTo>
                    <a:pt x="71786" y="84370"/>
                  </a:lnTo>
                  <a:lnTo>
                    <a:pt x="39275" y="115764"/>
                  </a:lnTo>
                  <a:lnTo>
                    <a:pt x="9492" y="152110"/>
                  </a:lnTo>
                  <a:lnTo>
                    <a:pt x="0" y="17083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2683466" y="2381442"/>
              <a:ext cx="158115" cy="196850"/>
            </a:xfrm>
            <a:custGeom>
              <a:rect b="b" l="l" r="r" t="t"/>
              <a:pathLst>
                <a:path extrusionOk="0" h="196850" w="158115">
                  <a:moveTo>
                    <a:pt x="1109" y="0"/>
                  </a:moveTo>
                  <a:lnTo>
                    <a:pt x="0" y="196671"/>
                  </a:lnTo>
                  <a:lnTo>
                    <a:pt x="158005" y="79559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6" name="Google Shape;406;p10"/>
          <p:cNvSpPr txBox="1"/>
          <p:nvPr/>
        </p:nvSpPr>
        <p:spPr>
          <a:xfrm>
            <a:off x="13240582" y="5779014"/>
            <a:ext cx="64833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 txBox="1"/>
          <p:nvPr/>
        </p:nvSpPr>
        <p:spPr>
          <a:xfrm>
            <a:off x="11554141" y="2067355"/>
            <a:ext cx="2522220" cy="1020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“CLASS” 2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/>
          <p:nvPr/>
        </p:nvSpPr>
        <p:spPr>
          <a:xfrm>
            <a:off x="6231852" y="1906311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11"/>
          <p:cNvSpPr txBox="1"/>
          <p:nvPr/>
        </p:nvSpPr>
        <p:spPr>
          <a:xfrm>
            <a:off x="6231852" y="1906311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4" name="Google Shape;414;p11"/>
          <p:cNvGrpSpPr/>
          <p:nvPr/>
        </p:nvGrpSpPr>
        <p:grpSpPr>
          <a:xfrm>
            <a:off x="8050555" y="4432825"/>
            <a:ext cx="327025" cy="539443"/>
            <a:chOff x="8050555" y="4432825"/>
            <a:chExt cx="327025" cy="539443"/>
          </a:xfrm>
        </p:grpSpPr>
        <p:sp>
          <p:nvSpPr>
            <p:cNvPr id="415" name="Google Shape;415;p11"/>
            <p:cNvSpPr/>
            <p:nvPr/>
          </p:nvSpPr>
          <p:spPr>
            <a:xfrm>
              <a:off x="8213901" y="4717633"/>
              <a:ext cx="0" cy="254635"/>
            </a:xfrm>
            <a:custGeom>
              <a:rect b="b" l="l" r="r" t="t"/>
              <a:pathLst>
                <a:path extrusionOk="0" h="254635" w="120000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8050555" y="4432825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7" name="Google Shape;417;p11"/>
          <p:cNvSpPr txBox="1"/>
          <p:nvPr/>
        </p:nvSpPr>
        <p:spPr>
          <a:xfrm>
            <a:off x="8615351" y="4482750"/>
            <a:ext cx="178498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8" name="Google Shape;4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1"/>
          <p:cNvSpPr txBox="1"/>
          <p:nvPr>
            <p:ph type="title"/>
          </p:nvPr>
        </p:nvSpPr>
        <p:spPr>
          <a:xfrm>
            <a:off x="603309" y="259543"/>
            <a:ext cx="13868341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BETWEEN	“CLASSES”</a:t>
            </a:r>
            <a:endParaRPr/>
          </a:p>
        </p:txBody>
      </p:sp>
      <p:grpSp>
        <p:nvGrpSpPr>
          <p:cNvPr id="420" name="Google Shape;420;p11"/>
          <p:cNvGrpSpPr/>
          <p:nvPr/>
        </p:nvGrpSpPr>
        <p:grpSpPr>
          <a:xfrm>
            <a:off x="8050555" y="7713595"/>
            <a:ext cx="327025" cy="539443"/>
            <a:chOff x="8050555" y="7713595"/>
            <a:chExt cx="327025" cy="539443"/>
          </a:xfrm>
        </p:grpSpPr>
        <p:sp>
          <p:nvSpPr>
            <p:cNvPr id="421" name="Google Shape;421;p11"/>
            <p:cNvSpPr/>
            <p:nvPr/>
          </p:nvSpPr>
          <p:spPr>
            <a:xfrm>
              <a:off x="8213901" y="7998403"/>
              <a:ext cx="0" cy="254635"/>
            </a:xfrm>
            <a:custGeom>
              <a:rect b="b" l="l" r="r" t="t"/>
              <a:pathLst>
                <a:path extrusionOk="0" h="254634" w="120000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8050555" y="7713595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3" name="Google Shape;423;p11"/>
          <p:cNvSpPr txBox="1"/>
          <p:nvPr/>
        </p:nvSpPr>
        <p:spPr>
          <a:xfrm>
            <a:off x="8615351" y="7785641"/>
            <a:ext cx="178498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6231852" y="5187082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11"/>
          <p:cNvSpPr txBox="1"/>
          <p:nvPr/>
        </p:nvSpPr>
        <p:spPr>
          <a:xfrm>
            <a:off x="6231852" y="5187082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[Student.prototype]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6231852" y="8467853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" name="Google Shape;427;p11"/>
          <p:cNvSpPr txBox="1"/>
          <p:nvPr/>
        </p:nvSpPr>
        <p:spPr>
          <a:xfrm>
            <a:off x="6231852" y="8467853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4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[mike]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8" name="Google Shape;428;p11"/>
          <p:cNvGrpSpPr/>
          <p:nvPr/>
        </p:nvGrpSpPr>
        <p:grpSpPr>
          <a:xfrm>
            <a:off x="6688975" y="9623474"/>
            <a:ext cx="3049905" cy="882650"/>
            <a:chOff x="6688975" y="9623474"/>
            <a:chExt cx="3049905" cy="882650"/>
          </a:xfrm>
        </p:grpSpPr>
        <p:sp>
          <p:nvSpPr>
            <p:cNvPr id="429" name="Google Shape;429;p11"/>
            <p:cNvSpPr/>
            <p:nvPr/>
          </p:nvSpPr>
          <p:spPr>
            <a:xfrm>
              <a:off x="6688975" y="9623474"/>
              <a:ext cx="3049905" cy="882650"/>
            </a:xfrm>
            <a:custGeom>
              <a:rect b="b" l="l" r="r" t="t"/>
              <a:pathLst>
                <a:path extrusionOk="0" h="882650" w="3049904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428586" y="10019797"/>
              <a:ext cx="1414145" cy="0"/>
            </a:xfrm>
            <a:custGeom>
              <a:rect b="b" l="l" r="r" t="t"/>
              <a:pathLst>
                <a:path extrusionOk="0" h="120000" w="1414145">
                  <a:moveTo>
                    <a:pt x="0" y="0"/>
                  </a:moveTo>
                  <a:lnTo>
                    <a:pt x="314126" y="0"/>
                  </a:lnTo>
                </a:path>
                <a:path extrusionOk="0" h="120000" w="1414145">
                  <a:moveTo>
                    <a:pt x="1099442" y="0"/>
                  </a:moveTo>
                  <a:lnTo>
                    <a:pt x="1413569" y="0"/>
                  </a:lnTo>
                </a:path>
              </a:pathLst>
            </a:custGeom>
            <a:noFill/>
            <a:ln cap="flat" cmpd="sng" w="235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1" name="Google Shape;431;p11"/>
          <p:cNvSpPr txBox="1"/>
          <p:nvPr/>
        </p:nvSpPr>
        <p:spPr>
          <a:xfrm>
            <a:off x="7742712" y="9717316"/>
            <a:ext cx="126936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proto	: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11"/>
          <p:cNvSpPr txBox="1"/>
          <p:nvPr/>
        </p:nvSpPr>
        <p:spPr>
          <a:xfrm>
            <a:off x="6878864" y="10052384"/>
            <a:ext cx="26828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2046138" y="5563739"/>
            <a:ext cx="3171825" cy="1558290"/>
          </a:xfrm>
          <a:custGeom>
            <a:rect b="b" l="l" r="r" t="t"/>
            <a:pathLst>
              <a:path extrusionOk="0" h="1558290" w="3171825">
                <a:moveTo>
                  <a:pt x="3171326" y="0"/>
                </a:moveTo>
                <a:lnTo>
                  <a:pt x="0" y="0"/>
                </a:lnTo>
                <a:lnTo>
                  <a:pt x="0" y="1557927"/>
                </a:lnTo>
                <a:lnTo>
                  <a:pt x="3171326" y="1557927"/>
                </a:lnTo>
                <a:lnTo>
                  <a:pt x="317132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p11"/>
          <p:cNvSpPr txBox="1"/>
          <p:nvPr/>
        </p:nvSpPr>
        <p:spPr>
          <a:xfrm>
            <a:off x="2046138" y="5563739"/>
            <a:ext cx="3171825" cy="155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[Student()]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5" name="Google Shape;435;p11"/>
          <p:cNvGrpSpPr/>
          <p:nvPr/>
        </p:nvGrpSpPr>
        <p:grpSpPr>
          <a:xfrm>
            <a:off x="5405500" y="6179357"/>
            <a:ext cx="649120" cy="327025"/>
            <a:chOff x="5405500" y="6179357"/>
            <a:chExt cx="649120" cy="327025"/>
          </a:xfrm>
        </p:grpSpPr>
        <p:sp>
          <p:nvSpPr>
            <p:cNvPr id="436" name="Google Shape;436;p11"/>
            <p:cNvSpPr/>
            <p:nvPr/>
          </p:nvSpPr>
          <p:spPr>
            <a:xfrm>
              <a:off x="5405500" y="6342703"/>
              <a:ext cx="364490" cy="0"/>
            </a:xfrm>
            <a:custGeom>
              <a:rect b="b" l="l" r="r" t="t"/>
              <a:pathLst>
                <a:path extrusionOk="0" h="120000" w="364489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727595" y="6179357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8" name="Google Shape;438;p11"/>
          <p:cNvSpPr/>
          <p:nvPr/>
        </p:nvSpPr>
        <p:spPr>
          <a:xfrm>
            <a:off x="2020715" y="2282969"/>
            <a:ext cx="3171825" cy="1558290"/>
          </a:xfrm>
          <a:custGeom>
            <a:rect b="b" l="l" r="r" t="t"/>
            <a:pathLst>
              <a:path extrusionOk="0" h="1558289" w="3171825">
                <a:moveTo>
                  <a:pt x="3171326" y="0"/>
                </a:moveTo>
                <a:lnTo>
                  <a:pt x="0" y="0"/>
                </a:lnTo>
                <a:lnTo>
                  <a:pt x="0" y="1557927"/>
                </a:lnTo>
                <a:lnTo>
                  <a:pt x="3171326" y="1557927"/>
                </a:lnTo>
                <a:lnTo>
                  <a:pt x="3171326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11"/>
          <p:cNvSpPr txBox="1"/>
          <p:nvPr/>
        </p:nvSpPr>
        <p:spPr>
          <a:xfrm>
            <a:off x="2020715" y="2282969"/>
            <a:ext cx="3171825" cy="155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0" name="Google Shape;440;p11"/>
          <p:cNvGrpSpPr/>
          <p:nvPr/>
        </p:nvGrpSpPr>
        <p:grpSpPr>
          <a:xfrm>
            <a:off x="5380077" y="2898587"/>
            <a:ext cx="649119" cy="327025"/>
            <a:chOff x="5380077" y="2898587"/>
            <a:chExt cx="649119" cy="327025"/>
          </a:xfrm>
        </p:grpSpPr>
        <p:sp>
          <p:nvSpPr>
            <p:cNvPr id="441" name="Google Shape;441;p11"/>
            <p:cNvSpPr/>
            <p:nvPr/>
          </p:nvSpPr>
          <p:spPr>
            <a:xfrm>
              <a:off x="5380077" y="3061932"/>
              <a:ext cx="364490" cy="0"/>
            </a:xfrm>
            <a:custGeom>
              <a:rect b="b" l="l" r="r" t="t"/>
              <a:pathLst>
                <a:path extrusionOk="0" h="120000" w="364489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702171" y="2898587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3" name="Google Shape;443;p11"/>
          <p:cNvSpPr/>
          <p:nvPr/>
        </p:nvSpPr>
        <p:spPr>
          <a:xfrm>
            <a:off x="2663554" y="6408175"/>
            <a:ext cx="1593215" cy="400685"/>
          </a:xfrm>
          <a:custGeom>
            <a:rect b="b" l="l" r="r" t="t"/>
            <a:pathLst>
              <a:path extrusionOk="0" h="400684" w="1593214">
                <a:moveTo>
                  <a:pt x="0" y="0"/>
                </a:moveTo>
                <a:lnTo>
                  <a:pt x="1593089" y="0"/>
                </a:lnTo>
                <a:lnTo>
                  <a:pt x="1593089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11"/>
          <p:cNvSpPr/>
          <p:nvPr/>
        </p:nvSpPr>
        <p:spPr>
          <a:xfrm>
            <a:off x="6805463" y="10042269"/>
            <a:ext cx="1293495" cy="400685"/>
          </a:xfrm>
          <a:custGeom>
            <a:rect b="b" l="l" r="r" t="t"/>
            <a:pathLst>
              <a:path extrusionOk="0" h="400684" w="1293495">
                <a:moveTo>
                  <a:pt x="0" y="0"/>
                </a:moveTo>
                <a:lnTo>
                  <a:pt x="1293258" y="0"/>
                </a:lnTo>
                <a:lnTo>
                  <a:pt x="1293258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45" name="Google Shape;445;p11"/>
          <p:cNvGrpSpPr/>
          <p:nvPr/>
        </p:nvGrpSpPr>
        <p:grpSpPr>
          <a:xfrm>
            <a:off x="6526574" y="5778847"/>
            <a:ext cx="3212306" cy="1446506"/>
            <a:chOff x="6526574" y="5778847"/>
            <a:chExt cx="3212306" cy="1446506"/>
          </a:xfrm>
        </p:grpSpPr>
        <p:sp>
          <p:nvSpPr>
            <p:cNvPr id="446" name="Google Shape;446;p11"/>
            <p:cNvSpPr/>
            <p:nvPr/>
          </p:nvSpPr>
          <p:spPr>
            <a:xfrm>
              <a:off x="6526574" y="5778847"/>
              <a:ext cx="1593215" cy="400685"/>
            </a:xfrm>
            <a:custGeom>
              <a:rect b="b" l="l" r="r" t="t"/>
              <a:pathLst>
                <a:path extrusionOk="0" h="400685" w="1593215">
                  <a:moveTo>
                    <a:pt x="0" y="0"/>
                  </a:moveTo>
                  <a:lnTo>
                    <a:pt x="1593089" y="0"/>
                  </a:lnTo>
                  <a:lnTo>
                    <a:pt x="1593089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83750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6688975" y="6342703"/>
              <a:ext cx="3049905" cy="882650"/>
            </a:xfrm>
            <a:custGeom>
              <a:rect b="b" l="l" r="r" t="t"/>
              <a:pathLst>
                <a:path extrusionOk="0" h="882650" w="3049904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8" name="Google Shape;448;p11"/>
          <p:cNvSpPr txBox="1"/>
          <p:nvPr/>
        </p:nvSpPr>
        <p:spPr>
          <a:xfrm>
            <a:off x="6688975" y="6342703"/>
            <a:ext cx="304990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471169" lvl="0" marL="267970" marR="260350" rtl="0" algn="l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 Person.prototype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2720022" y="3114287"/>
            <a:ext cx="1463675" cy="400685"/>
          </a:xfrm>
          <a:custGeom>
            <a:rect b="b" l="l" r="r" t="t"/>
            <a:pathLst>
              <a:path extrusionOk="0" h="400685" w="1463675">
                <a:moveTo>
                  <a:pt x="0" y="0"/>
                </a:moveTo>
                <a:lnTo>
                  <a:pt x="1463325" y="0"/>
                </a:lnTo>
                <a:lnTo>
                  <a:pt x="1463325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A15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11"/>
          <p:cNvSpPr/>
          <p:nvPr/>
        </p:nvSpPr>
        <p:spPr>
          <a:xfrm>
            <a:off x="6866121" y="6761498"/>
            <a:ext cx="1143000" cy="400685"/>
          </a:xfrm>
          <a:custGeom>
            <a:rect b="b" l="l" r="r" t="t"/>
            <a:pathLst>
              <a:path extrusionOk="0" h="400684" w="1143000">
                <a:moveTo>
                  <a:pt x="0" y="0"/>
                </a:moveTo>
                <a:lnTo>
                  <a:pt x="1142551" y="0"/>
                </a:lnTo>
                <a:lnTo>
                  <a:pt x="1142551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A15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51" name="Google Shape;451;p11"/>
          <p:cNvGrpSpPr/>
          <p:nvPr/>
        </p:nvGrpSpPr>
        <p:grpSpPr>
          <a:xfrm>
            <a:off x="1078642" y="4400403"/>
            <a:ext cx="6739758" cy="609723"/>
            <a:chOff x="1078642" y="4400403"/>
            <a:chExt cx="6739758" cy="609723"/>
          </a:xfrm>
        </p:grpSpPr>
        <p:pic>
          <p:nvPicPr>
            <p:cNvPr id="452" name="Google Shape;45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8642" y="4400403"/>
              <a:ext cx="6739758" cy="609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11"/>
            <p:cNvSpPr/>
            <p:nvPr/>
          </p:nvSpPr>
          <p:spPr>
            <a:xfrm>
              <a:off x="3594403" y="4521806"/>
              <a:ext cx="1753870" cy="347980"/>
            </a:xfrm>
            <a:custGeom>
              <a:rect b="b" l="l" r="r" t="t"/>
              <a:pathLst>
                <a:path extrusionOk="0" h="347979" w="1753870">
                  <a:moveTo>
                    <a:pt x="0" y="0"/>
                  </a:moveTo>
                  <a:lnTo>
                    <a:pt x="1753561" y="0"/>
                  </a:lnTo>
                  <a:lnTo>
                    <a:pt x="1753561" y="347880"/>
                  </a:lnTo>
                  <a:lnTo>
                    <a:pt x="0" y="3478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54" name="Google Shape;454;p11"/>
          <p:cNvGrpSpPr/>
          <p:nvPr/>
        </p:nvGrpSpPr>
        <p:grpSpPr>
          <a:xfrm>
            <a:off x="3641386" y="7681174"/>
            <a:ext cx="4177014" cy="609723"/>
            <a:chOff x="3641386" y="7681174"/>
            <a:chExt cx="4177014" cy="609723"/>
          </a:xfrm>
        </p:grpSpPr>
        <p:pic>
          <p:nvPicPr>
            <p:cNvPr id="455" name="Google Shape;45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41386" y="7681174"/>
              <a:ext cx="4177014" cy="609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11"/>
            <p:cNvSpPr/>
            <p:nvPr/>
          </p:nvSpPr>
          <p:spPr>
            <a:xfrm>
              <a:off x="5350875" y="7812088"/>
              <a:ext cx="475615" cy="347980"/>
            </a:xfrm>
            <a:custGeom>
              <a:rect b="b" l="l" r="r" t="t"/>
              <a:pathLst>
                <a:path extrusionOk="0" h="347979" w="475614">
                  <a:moveTo>
                    <a:pt x="0" y="0"/>
                  </a:moveTo>
                  <a:lnTo>
                    <a:pt x="475009" y="0"/>
                  </a:lnTo>
                  <a:lnTo>
                    <a:pt x="475009" y="347912"/>
                  </a:lnTo>
                  <a:lnTo>
                    <a:pt x="0" y="34791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6599257" y="2497817"/>
            <a:ext cx="6316091" cy="1809228"/>
            <a:chOff x="6599257" y="2497817"/>
            <a:chExt cx="6316091" cy="1809228"/>
          </a:xfrm>
        </p:grpSpPr>
        <p:sp>
          <p:nvSpPr>
            <p:cNvPr id="458" name="Google Shape;458;p11"/>
            <p:cNvSpPr/>
            <p:nvPr/>
          </p:nvSpPr>
          <p:spPr>
            <a:xfrm>
              <a:off x="6599257" y="2497817"/>
              <a:ext cx="1463675" cy="400685"/>
            </a:xfrm>
            <a:custGeom>
              <a:rect b="b" l="l" r="r" t="t"/>
              <a:pathLst>
                <a:path extrusionOk="0" h="400685" w="1463675">
                  <a:moveTo>
                    <a:pt x="0" y="0"/>
                  </a:moveTo>
                  <a:lnTo>
                    <a:pt x="1463325" y="0"/>
                  </a:lnTo>
                  <a:lnTo>
                    <a:pt x="1463325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83750">
              <a:solidFill>
                <a:srgbClr val="A15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59" name="Google Shape;459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195952" y="3034921"/>
              <a:ext cx="2719396" cy="127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11"/>
            <p:cNvSpPr/>
            <p:nvPr/>
          </p:nvSpPr>
          <p:spPr>
            <a:xfrm>
              <a:off x="10748636" y="3873423"/>
              <a:ext cx="2068830" cy="400685"/>
            </a:xfrm>
            <a:custGeom>
              <a:rect b="b" l="l" r="r" t="t"/>
              <a:pathLst>
                <a:path extrusionOk="0" h="400685" w="2068829">
                  <a:moveTo>
                    <a:pt x="0" y="0"/>
                  </a:moveTo>
                  <a:lnTo>
                    <a:pt x="2068227" y="0"/>
                  </a:lnTo>
                  <a:lnTo>
                    <a:pt x="2068227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61" name="Google Shape;461;p11"/>
          <p:cNvGrpSpPr/>
          <p:nvPr/>
        </p:nvGrpSpPr>
        <p:grpSpPr>
          <a:xfrm>
            <a:off x="19040194" y="2220438"/>
            <a:ext cx="402590" cy="8454232"/>
            <a:chOff x="19040194" y="2220438"/>
            <a:chExt cx="402590" cy="8454232"/>
          </a:xfrm>
        </p:grpSpPr>
        <p:sp>
          <p:nvSpPr>
            <p:cNvPr id="462" name="Google Shape;462;p11"/>
            <p:cNvSpPr/>
            <p:nvPr/>
          </p:nvSpPr>
          <p:spPr>
            <a:xfrm>
              <a:off x="19241235" y="2570165"/>
              <a:ext cx="0" cy="8104505"/>
            </a:xfrm>
            <a:custGeom>
              <a:rect b="b" l="l" r="r" t="t"/>
              <a:pathLst>
                <a:path extrusionOk="0" h="8104505" w="120000">
                  <a:moveTo>
                    <a:pt x="0" y="0"/>
                  </a:moveTo>
                  <a:lnTo>
                    <a:pt x="0" y="52354"/>
                  </a:lnTo>
                  <a:lnTo>
                    <a:pt x="0" y="8104220"/>
                  </a:lnTo>
                </a:path>
              </a:pathLst>
            </a:custGeom>
            <a:noFill/>
            <a:ln cap="flat" cmpd="sng" w="104700">
              <a:solidFill>
                <a:srgbClr val="F242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19040194" y="2220438"/>
              <a:ext cx="402590" cy="402590"/>
            </a:xfrm>
            <a:custGeom>
              <a:rect b="b" l="l" r="r" t="t"/>
              <a:pathLst>
                <a:path extrusionOk="0" h="402589" w="402590">
                  <a:moveTo>
                    <a:pt x="201040" y="0"/>
                  </a:moveTo>
                  <a:lnTo>
                    <a:pt x="0" y="402081"/>
                  </a:lnTo>
                  <a:lnTo>
                    <a:pt x="402081" y="402081"/>
                  </a:lnTo>
                  <a:lnTo>
                    <a:pt x="201040" y="0"/>
                  </a:lnTo>
                  <a:close/>
                </a:path>
              </a:pathLst>
            </a:custGeom>
            <a:solidFill>
              <a:srgbClr val="F242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4" name="Google Shape;464;p11"/>
          <p:cNvSpPr txBox="1"/>
          <p:nvPr/>
        </p:nvSpPr>
        <p:spPr>
          <a:xfrm>
            <a:off x="16997725" y="5522498"/>
            <a:ext cx="191579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444500" lvl="0" marL="45656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2425B"/>
                </a:solidFill>
                <a:latin typeface="Arial"/>
                <a:ea typeface="Arial"/>
                <a:cs typeface="Arial"/>
                <a:sym typeface="Arial"/>
              </a:rPr>
              <a:t>PROTOTYPE CHAIN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11"/>
          <p:cNvGrpSpPr/>
          <p:nvPr/>
        </p:nvGrpSpPr>
        <p:grpSpPr>
          <a:xfrm>
            <a:off x="10626314" y="4714485"/>
            <a:ext cx="1497955" cy="1081803"/>
            <a:chOff x="10626314" y="4714485"/>
            <a:chExt cx="1497955" cy="1081803"/>
          </a:xfrm>
        </p:grpSpPr>
        <p:sp>
          <p:nvSpPr>
            <p:cNvPr id="466" name="Google Shape;466;p11"/>
            <p:cNvSpPr/>
            <p:nvPr/>
          </p:nvSpPr>
          <p:spPr>
            <a:xfrm>
              <a:off x="10776799" y="4794894"/>
              <a:ext cx="1347470" cy="1001394"/>
            </a:xfrm>
            <a:custGeom>
              <a:rect b="b" l="l" r="r" t="t"/>
              <a:pathLst>
                <a:path extrusionOk="0" h="1001395" w="1347470">
                  <a:moveTo>
                    <a:pt x="1346957" y="1001205"/>
                  </a:moveTo>
                  <a:lnTo>
                    <a:pt x="1317986" y="956986"/>
                  </a:lnTo>
                  <a:lnTo>
                    <a:pt x="1288407" y="913672"/>
                  </a:lnTo>
                  <a:lnTo>
                    <a:pt x="1258218" y="871261"/>
                  </a:lnTo>
                  <a:lnTo>
                    <a:pt x="1227421" y="829755"/>
                  </a:lnTo>
                  <a:lnTo>
                    <a:pt x="1196015" y="789153"/>
                  </a:lnTo>
                  <a:lnTo>
                    <a:pt x="1164000" y="749455"/>
                  </a:lnTo>
                  <a:lnTo>
                    <a:pt x="1131376" y="710661"/>
                  </a:lnTo>
                  <a:lnTo>
                    <a:pt x="1098143" y="672772"/>
                  </a:lnTo>
                  <a:lnTo>
                    <a:pt x="1064301" y="635786"/>
                  </a:lnTo>
                  <a:lnTo>
                    <a:pt x="1029850" y="599705"/>
                  </a:lnTo>
                  <a:lnTo>
                    <a:pt x="994791" y="564528"/>
                  </a:lnTo>
                  <a:lnTo>
                    <a:pt x="959122" y="530255"/>
                  </a:lnTo>
                  <a:lnTo>
                    <a:pt x="922845" y="496886"/>
                  </a:lnTo>
                  <a:lnTo>
                    <a:pt x="885958" y="464422"/>
                  </a:lnTo>
                  <a:lnTo>
                    <a:pt x="848463" y="432861"/>
                  </a:lnTo>
                  <a:lnTo>
                    <a:pt x="810359" y="402205"/>
                  </a:lnTo>
                  <a:lnTo>
                    <a:pt x="771646" y="372453"/>
                  </a:lnTo>
                  <a:lnTo>
                    <a:pt x="732324" y="343605"/>
                  </a:lnTo>
                  <a:lnTo>
                    <a:pt x="692393" y="315661"/>
                  </a:lnTo>
                  <a:lnTo>
                    <a:pt x="651853" y="288622"/>
                  </a:lnTo>
                  <a:lnTo>
                    <a:pt x="610704" y="262487"/>
                  </a:lnTo>
                  <a:lnTo>
                    <a:pt x="568947" y="237256"/>
                  </a:lnTo>
                  <a:lnTo>
                    <a:pt x="526580" y="212929"/>
                  </a:lnTo>
                  <a:lnTo>
                    <a:pt x="483605" y="189506"/>
                  </a:lnTo>
                  <a:lnTo>
                    <a:pt x="440020" y="166987"/>
                  </a:lnTo>
                  <a:lnTo>
                    <a:pt x="395827" y="145373"/>
                  </a:lnTo>
                  <a:lnTo>
                    <a:pt x="351025" y="124662"/>
                  </a:lnTo>
                  <a:lnTo>
                    <a:pt x="305614" y="104856"/>
                  </a:lnTo>
                  <a:lnTo>
                    <a:pt x="259594" y="85954"/>
                  </a:lnTo>
                  <a:lnTo>
                    <a:pt x="212965" y="67957"/>
                  </a:lnTo>
                  <a:lnTo>
                    <a:pt x="165727" y="50863"/>
                  </a:lnTo>
                  <a:lnTo>
                    <a:pt x="117880" y="34674"/>
                  </a:lnTo>
                  <a:lnTo>
                    <a:pt x="69425" y="19388"/>
                  </a:lnTo>
                  <a:lnTo>
                    <a:pt x="20360" y="5007"/>
                  </a:lnTo>
                  <a:lnTo>
                    <a:pt x="0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0626314" y="4714485"/>
              <a:ext cx="192405" cy="170815"/>
            </a:xfrm>
            <a:custGeom>
              <a:rect b="b" l="l" r="r" t="t"/>
              <a:pathLst>
                <a:path extrusionOk="0" h="170814" w="192404">
                  <a:moveTo>
                    <a:pt x="191826" y="0"/>
                  </a:moveTo>
                  <a:lnTo>
                    <a:pt x="0" y="43395"/>
                  </a:lnTo>
                  <a:lnTo>
                    <a:pt x="149817" y="170819"/>
                  </a:lnTo>
                  <a:lnTo>
                    <a:pt x="191826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8" name="Google Shape;468;p11"/>
          <p:cNvSpPr txBox="1"/>
          <p:nvPr/>
        </p:nvSpPr>
        <p:spPr>
          <a:xfrm>
            <a:off x="12296275" y="5261833"/>
            <a:ext cx="2475865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Create connection manually using </a:t>
            </a:r>
            <a:r>
              <a:rPr lang="en-US" sz="21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Object.create()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2"/>
          <p:cNvSpPr txBox="1"/>
          <p:nvPr>
            <p:ph type="title"/>
          </p:nvPr>
        </p:nvSpPr>
        <p:spPr>
          <a:xfrm>
            <a:off x="603309" y="259543"/>
            <a:ext cx="13258741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BETWEEN	“CLASSES”</a:t>
            </a:r>
            <a:endParaRPr/>
          </a:p>
        </p:txBody>
      </p:sp>
      <p:sp>
        <p:nvSpPr>
          <p:cNvPr id="475" name="Google Shape;475;p12"/>
          <p:cNvSpPr txBox="1"/>
          <p:nvPr/>
        </p:nvSpPr>
        <p:spPr>
          <a:xfrm>
            <a:off x="15164051" y="1894603"/>
            <a:ext cx="3964304" cy="2311400"/>
          </a:xfrm>
          <a:prstGeom prst="rect">
            <a:avLst/>
          </a:pr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6" name="Google Shape;476;p12"/>
          <p:cNvGrpSpPr/>
          <p:nvPr/>
        </p:nvGrpSpPr>
        <p:grpSpPr>
          <a:xfrm>
            <a:off x="16982760" y="4421114"/>
            <a:ext cx="327025" cy="3819854"/>
            <a:chOff x="16982760" y="4421114"/>
            <a:chExt cx="327025" cy="3819854"/>
          </a:xfrm>
        </p:grpSpPr>
        <p:sp>
          <p:nvSpPr>
            <p:cNvPr id="477" name="Google Shape;477;p12"/>
            <p:cNvSpPr/>
            <p:nvPr/>
          </p:nvSpPr>
          <p:spPr>
            <a:xfrm>
              <a:off x="17146106" y="4705923"/>
              <a:ext cx="0" cy="3535045"/>
            </a:xfrm>
            <a:custGeom>
              <a:rect b="b" l="l" r="r" t="t"/>
              <a:pathLst>
                <a:path extrusionOk="0" h="3535045" w="120000">
                  <a:moveTo>
                    <a:pt x="0" y="3534949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16982760" y="4421114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9" name="Google Shape;479;p12"/>
          <p:cNvSpPr/>
          <p:nvPr/>
        </p:nvSpPr>
        <p:spPr>
          <a:xfrm>
            <a:off x="15164051" y="8456145"/>
            <a:ext cx="3964304" cy="2311400"/>
          </a:xfrm>
          <a:custGeom>
            <a:rect b="b" l="l" r="r" t="t"/>
            <a:pathLst>
              <a:path extrusionOk="0" h="2311400" w="3964305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12"/>
          <p:cNvSpPr txBox="1"/>
          <p:nvPr/>
        </p:nvSpPr>
        <p:spPr>
          <a:xfrm>
            <a:off x="15164051" y="8456145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4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[mike]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1" name="Google Shape;481;p12"/>
          <p:cNvGrpSpPr/>
          <p:nvPr/>
        </p:nvGrpSpPr>
        <p:grpSpPr>
          <a:xfrm>
            <a:off x="15621178" y="9611766"/>
            <a:ext cx="3049905" cy="882650"/>
            <a:chOff x="15621178" y="9611766"/>
            <a:chExt cx="3049905" cy="882650"/>
          </a:xfrm>
        </p:grpSpPr>
        <p:sp>
          <p:nvSpPr>
            <p:cNvPr id="482" name="Google Shape;482;p12"/>
            <p:cNvSpPr/>
            <p:nvPr/>
          </p:nvSpPr>
          <p:spPr>
            <a:xfrm>
              <a:off x="15621178" y="9611766"/>
              <a:ext cx="3049905" cy="882650"/>
            </a:xfrm>
            <a:custGeom>
              <a:rect b="b" l="l" r="r" t="t"/>
              <a:pathLst>
                <a:path extrusionOk="0" h="882650" w="3049905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16360789" y="10008088"/>
              <a:ext cx="1414145" cy="0"/>
            </a:xfrm>
            <a:custGeom>
              <a:rect b="b" l="l" r="r" t="t"/>
              <a:pathLst>
                <a:path extrusionOk="0" h="120000" w="1414144">
                  <a:moveTo>
                    <a:pt x="0" y="0"/>
                  </a:moveTo>
                  <a:lnTo>
                    <a:pt x="314126" y="0"/>
                  </a:lnTo>
                </a:path>
                <a:path extrusionOk="0" h="120000" w="1414144">
                  <a:moveTo>
                    <a:pt x="1099442" y="0"/>
                  </a:moveTo>
                  <a:lnTo>
                    <a:pt x="1413569" y="0"/>
                  </a:lnTo>
                </a:path>
              </a:pathLst>
            </a:custGeom>
            <a:noFill/>
            <a:ln cap="flat" cmpd="sng" w="235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4" name="Google Shape;484;p12"/>
          <p:cNvSpPr txBox="1"/>
          <p:nvPr/>
        </p:nvSpPr>
        <p:spPr>
          <a:xfrm>
            <a:off x="16674917" y="9705607"/>
            <a:ext cx="126936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proto	: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12"/>
          <p:cNvSpPr txBox="1"/>
          <p:nvPr/>
        </p:nvSpPr>
        <p:spPr>
          <a:xfrm>
            <a:off x="15811069" y="10040675"/>
            <a:ext cx="26828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12"/>
          <p:cNvSpPr txBox="1"/>
          <p:nvPr/>
        </p:nvSpPr>
        <p:spPr>
          <a:xfrm>
            <a:off x="10978346" y="5552030"/>
            <a:ext cx="3171825" cy="1558290"/>
          </a:xfrm>
          <a:prstGeom prst="rect">
            <a:avLst/>
          </a:pr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[Student()]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7" name="Google Shape;487;p12"/>
          <p:cNvGrpSpPr/>
          <p:nvPr/>
        </p:nvGrpSpPr>
        <p:grpSpPr>
          <a:xfrm>
            <a:off x="9337753" y="4421114"/>
            <a:ext cx="6257608" cy="1978415"/>
            <a:chOff x="9337753" y="4421114"/>
            <a:chExt cx="6257608" cy="1978415"/>
          </a:xfrm>
        </p:grpSpPr>
        <p:sp>
          <p:nvSpPr>
            <p:cNvPr id="488" name="Google Shape;488;p12"/>
            <p:cNvSpPr/>
            <p:nvPr/>
          </p:nvSpPr>
          <p:spPr>
            <a:xfrm>
              <a:off x="14361761" y="4662804"/>
              <a:ext cx="1082675" cy="1736725"/>
            </a:xfrm>
            <a:custGeom>
              <a:rect b="b" l="l" r="r" t="t"/>
              <a:pathLst>
                <a:path extrusionOk="0" h="1736725" w="1082675">
                  <a:moveTo>
                    <a:pt x="0" y="1736570"/>
                  </a:moveTo>
                  <a:lnTo>
                    <a:pt x="1060437" y="35542"/>
                  </a:lnTo>
                  <a:lnTo>
                    <a:pt x="1082595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15283576" y="4421114"/>
              <a:ext cx="311785" cy="363855"/>
            </a:xfrm>
            <a:custGeom>
              <a:rect b="b" l="l" r="r" t="t"/>
              <a:pathLst>
                <a:path extrusionOk="0" h="363854" w="311784">
                  <a:moveTo>
                    <a:pt x="311446" y="0"/>
                  </a:moveTo>
                  <a:lnTo>
                    <a:pt x="0" y="190817"/>
                  </a:lnTo>
                  <a:lnTo>
                    <a:pt x="277237" y="363646"/>
                  </a:lnTo>
                  <a:lnTo>
                    <a:pt x="311446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0" name="Google Shape;49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37753" y="4561980"/>
              <a:ext cx="5727574" cy="554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12"/>
          <p:cNvSpPr txBox="1"/>
          <p:nvPr/>
        </p:nvSpPr>
        <p:spPr>
          <a:xfrm>
            <a:off x="10952922" y="2271259"/>
            <a:ext cx="3171825" cy="1558290"/>
          </a:xfrm>
          <a:prstGeom prst="rect">
            <a:avLst/>
          </a:pr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2" name="Google Shape;492;p12"/>
          <p:cNvGrpSpPr/>
          <p:nvPr/>
        </p:nvGrpSpPr>
        <p:grpSpPr>
          <a:xfrm>
            <a:off x="14312276" y="2886878"/>
            <a:ext cx="649120" cy="327025"/>
            <a:chOff x="14312276" y="2886878"/>
            <a:chExt cx="649120" cy="327025"/>
          </a:xfrm>
        </p:grpSpPr>
        <p:sp>
          <p:nvSpPr>
            <p:cNvPr id="493" name="Google Shape;493;p12"/>
            <p:cNvSpPr/>
            <p:nvPr/>
          </p:nvSpPr>
          <p:spPr>
            <a:xfrm>
              <a:off x="14312276" y="3050224"/>
              <a:ext cx="364490" cy="0"/>
            </a:xfrm>
            <a:custGeom>
              <a:rect b="b" l="l" r="r" t="t"/>
              <a:pathLst>
                <a:path extrusionOk="0" h="120000" w="364490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14634371" y="2886878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95" name="Google Shape;495;p12"/>
          <p:cNvGrpSpPr/>
          <p:nvPr/>
        </p:nvGrpSpPr>
        <p:grpSpPr>
          <a:xfrm>
            <a:off x="11432887" y="9079038"/>
            <a:ext cx="2262505" cy="1183640"/>
            <a:chOff x="11432887" y="9079038"/>
            <a:chExt cx="2262505" cy="1183640"/>
          </a:xfrm>
        </p:grpSpPr>
        <p:sp>
          <p:nvSpPr>
            <p:cNvPr id="496" name="Google Shape;496;p12"/>
            <p:cNvSpPr/>
            <p:nvPr/>
          </p:nvSpPr>
          <p:spPr>
            <a:xfrm>
              <a:off x="11432887" y="9079038"/>
              <a:ext cx="2262505" cy="1183640"/>
            </a:xfrm>
            <a:custGeom>
              <a:rect b="b" l="l" r="r" t="t"/>
              <a:pathLst>
                <a:path extrusionOk="0" h="1183640" w="2262505">
                  <a:moveTo>
                    <a:pt x="2262230" y="0"/>
                  </a:moveTo>
                  <a:lnTo>
                    <a:pt x="0" y="0"/>
                  </a:lnTo>
                  <a:lnTo>
                    <a:pt x="0" y="1183210"/>
                  </a:lnTo>
                  <a:lnTo>
                    <a:pt x="2262230" y="1183210"/>
                  </a:lnTo>
                  <a:lnTo>
                    <a:pt x="226223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7" name="Google Shape;497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747014" y="9432431"/>
              <a:ext cx="460718" cy="4607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" name="Google Shape;498;p12"/>
          <p:cNvGrpSpPr/>
          <p:nvPr/>
        </p:nvGrpSpPr>
        <p:grpSpPr>
          <a:xfrm>
            <a:off x="778426" y="3230141"/>
            <a:ext cx="6309152" cy="7032537"/>
            <a:chOff x="778426" y="3230141"/>
            <a:chExt cx="6309152" cy="7032537"/>
          </a:xfrm>
        </p:grpSpPr>
        <p:pic>
          <p:nvPicPr>
            <p:cNvPr id="499" name="Google Shape;499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2509" y="3230141"/>
              <a:ext cx="5727574" cy="619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12"/>
            <p:cNvSpPr/>
            <p:nvPr/>
          </p:nvSpPr>
          <p:spPr>
            <a:xfrm>
              <a:off x="4113238" y="5447086"/>
              <a:ext cx="2974340" cy="1847850"/>
            </a:xfrm>
            <a:custGeom>
              <a:rect b="b" l="l" r="r" t="t"/>
              <a:pathLst>
                <a:path extrusionOk="0" h="1847850" w="2974340">
                  <a:moveTo>
                    <a:pt x="2973947" y="1847251"/>
                  </a:move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4113238" y="5447086"/>
              <a:ext cx="2974340" cy="1847850"/>
            </a:xfrm>
            <a:custGeom>
              <a:rect b="b" l="l" r="r" t="t"/>
              <a:pathLst>
                <a:path extrusionOk="0" h="1847850" w="2974340">
                  <a:moveTo>
                    <a:pt x="0" y="1847251"/>
                  </a:moveTo>
                  <a:lnTo>
                    <a:pt x="2973947" y="0"/>
                  </a:lnTo>
                </a:path>
              </a:pathLst>
            </a:custGeom>
            <a:noFill/>
            <a:ln cap="flat" cmpd="sng" w="83750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78426" y="9079038"/>
              <a:ext cx="2668905" cy="1183640"/>
            </a:xfrm>
            <a:custGeom>
              <a:rect b="b" l="l" r="r" t="t"/>
              <a:pathLst>
                <a:path extrusionOk="0" h="1183640" w="2668904">
                  <a:moveTo>
                    <a:pt x="2668314" y="0"/>
                  </a:moveTo>
                  <a:lnTo>
                    <a:pt x="0" y="0"/>
                  </a:lnTo>
                  <a:lnTo>
                    <a:pt x="0" y="1183210"/>
                  </a:lnTo>
                  <a:lnTo>
                    <a:pt x="2668314" y="1183210"/>
                  </a:lnTo>
                  <a:lnTo>
                    <a:pt x="2668314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03" name="Google Shape;503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92553" y="9432431"/>
              <a:ext cx="460718" cy="4607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4" name="Google Shape;504;p12"/>
          <p:cNvSpPr txBox="1"/>
          <p:nvPr/>
        </p:nvSpPr>
        <p:spPr>
          <a:xfrm>
            <a:off x="11432887" y="9079038"/>
            <a:ext cx="2262505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50">
            <a:spAutoFit/>
          </a:bodyPr>
          <a:lstStyle/>
          <a:p>
            <a:pPr indent="0" lvl="0" marL="1057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0415D"/>
                </a:solidFill>
                <a:latin typeface="Arial"/>
                <a:ea typeface="Arial"/>
                <a:cs typeface="Arial"/>
                <a:sym typeface="Arial"/>
              </a:rPr>
              <a:t>BAD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2"/>
          <p:cNvSpPr txBox="1"/>
          <p:nvPr/>
        </p:nvSpPr>
        <p:spPr>
          <a:xfrm>
            <a:off x="778426" y="9079038"/>
            <a:ext cx="2668905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50">
            <a:spAutoFit/>
          </a:bodyPr>
          <a:lstStyle/>
          <a:p>
            <a:pPr indent="0" lvl="0" marL="1057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0565" y="2428369"/>
            <a:ext cx="6571552" cy="59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3588" y="8809003"/>
            <a:ext cx="3162207" cy="124603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3"/>
          <p:cNvSpPr/>
          <p:nvPr/>
        </p:nvSpPr>
        <p:spPr>
          <a:xfrm>
            <a:off x="6231852" y="1906311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3" name="Google Shape;513;p13"/>
          <p:cNvSpPr txBox="1"/>
          <p:nvPr/>
        </p:nvSpPr>
        <p:spPr>
          <a:xfrm>
            <a:off x="6231852" y="1906311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4" name="Google Shape;514;p13"/>
          <p:cNvGrpSpPr/>
          <p:nvPr/>
        </p:nvGrpSpPr>
        <p:grpSpPr>
          <a:xfrm>
            <a:off x="8050555" y="4432825"/>
            <a:ext cx="327025" cy="539443"/>
            <a:chOff x="8050555" y="4432825"/>
            <a:chExt cx="327025" cy="539443"/>
          </a:xfrm>
        </p:grpSpPr>
        <p:sp>
          <p:nvSpPr>
            <p:cNvPr id="515" name="Google Shape;515;p13"/>
            <p:cNvSpPr/>
            <p:nvPr/>
          </p:nvSpPr>
          <p:spPr>
            <a:xfrm>
              <a:off x="8213901" y="4717633"/>
              <a:ext cx="0" cy="254635"/>
            </a:xfrm>
            <a:custGeom>
              <a:rect b="b" l="l" r="r" t="t"/>
              <a:pathLst>
                <a:path extrusionOk="0" h="254635" w="120000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050555" y="4432825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7" name="Google Shape;517;p13"/>
          <p:cNvSpPr txBox="1"/>
          <p:nvPr/>
        </p:nvSpPr>
        <p:spPr>
          <a:xfrm>
            <a:off x="8615351" y="4482750"/>
            <a:ext cx="178498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8" name="Google Shape;5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3"/>
          <p:cNvSpPr txBox="1"/>
          <p:nvPr>
            <p:ph type="title"/>
          </p:nvPr>
        </p:nvSpPr>
        <p:spPr>
          <a:xfrm>
            <a:off x="603309" y="259543"/>
            <a:ext cx="11582341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BETWEEN	“CLASSES”</a:t>
            </a:r>
            <a:endParaRPr/>
          </a:p>
        </p:txBody>
      </p:sp>
      <p:grpSp>
        <p:nvGrpSpPr>
          <p:cNvPr id="520" name="Google Shape;520;p13"/>
          <p:cNvGrpSpPr/>
          <p:nvPr/>
        </p:nvGrpSpPr>
        <p:grpSpPr>
          <a:xfrm>
            <a:off x="8050555" y="7713595"/>
            <a:ext cx="327025" cy="539443"/>
            <a:chOff x="8050555" y="7713595"/>
            <a:chExt cx="327025" cy="539443"/>
          </a:xfrm>
        </p:grpSpPr>
        <p:sp>
          <p:nvSpPr>
            <p:cNvPr id="521" name="Google Shape;521;p13"/>
            <p:cNvSpPr/>
            <p:nvPr/>
          </p:nvSpPr>
          <p:spPr>
            <a:xfrm>
              <a:off x="8213901" y="7998403"/>
              <a:ext cx="0" cy="254635"/>
            </a:xfrm>
            <a:custGeom>
              <a:rect b="b" l="l" r="r" t="t"/>
              <a:pathLst>
                <a:path extrusionOk="0" h="254634" w="120000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050555" y="7713595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3" name="Google Shape;523;p13"/>
          <p:cNvSpPr txBox="1"/>
          <p:nvPr/>
        </p:nvSpPr>
        <p:spPr>
          <a:xfrm>
            <a:off x="8615351" y="7785641"/>
            <a:ext cx="178498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13"/>
          <p:cNvSpPr txBox="1"/>
          <p:nvPr/>
        </p:nvSpPr>
        <p:spPr>
          <a:xfrm>
            <a:off x="6688975" y="3061932"/>
            <a:ext cx="3049905" cy="882650"/>
          </a:xfrm>
          <a:prstGeom prst="rect">
            <a:avLst/>
          </a:prstGeom>
          <a:solidFill>
            <a:srgbClr val="FFFFFF">
              <a:alpha val="40392"/>
            </a:srgbClr>
          </a:solidFill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471169" lvl="0" marL="267970" marR="260350" rtl="0" algn="l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 Object.prototype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6231852" y="5187082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" name="Google Shape;526;p13"/>
          <p:cNvSpPr txBox="1"/>
          <p:nvPr/>
        </p:nvSpPr>
        <p:spPr>
          <a:xfrm>
            <a:off x="6231852" y="5187082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[Student.prototype]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13"/>
          <p:cNvSpPr/>
          <p:nvPr/>
        </p:nvSpPr>
        <p:spPr>
          <a:xfrm>
            <a:off x="6688975" y="6342703"/>
            <a:ext cx="3049905" cy="882650"/>
          </a:xfrm>
          <a:custGeom>
            <a:rect b="b" l="l" r="r" t="t"/>
            <a:pathLst>
              <a:path extrusionOk="0" h="882650" w="3049904">
                <a:moveTo>
                  <a:pt x="3049853" y="0"/>
                </a:moveTo>
                <a:lnTo>
                  <a:pt x="0" y="0"/>
                </a:lnTo>
                <a:lnTo>
                  <a:pt x="0" y="882130"/>
                </a:lnTo>
                <a:lnTo>
                  <a:pt x="3049853" y="882130"/>
                </a:lnTo>
                <a:lnTo>
                  <a:pt x="3049853" y="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8" name="Google Shape;528;p13"/>
          <p:cNvSpPr txBox="1"/>
          <p:nvPr/>
        </p:nvSpPr>
        <p:spPr>
          <a:xfrm>
            <a:off x="6688975" y="6342703"/>
            <a:ext cx="304990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471169" lvl="0" marL="267970" marR="260350" rtl="0" algn="l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 Person.prototype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13"/>
          <p:cNvSpPr/>
          <p:nvPr/>
        </p:nvSpPr>
        <p:spPr>
          <a:xfrm>
            <a:off x="6231852" y="8467853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0" name="Google Shape;530;p13"/>
          <p:cNvSpPr txBox="1"/>
          <p:nvPr/>
        </p:nvSpPr>
        <p:spPr>
          <a:xfrm>
            <a:off x="6231852" y="8467853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4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[mike]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1" name="Google Shape;531;p13"/>
          <p:cNvGrpSpPr/>
          <p:nvPr/>
        </p:nvGrpSpPr>
        <p:grpSpPr>
          <a:xfrm>
            <a:off x="6688975" y="9623474"/>
            <a:ext cx="3049905" cy="882650"/>
            <a:chOff x="6688975" y="9623474"/>
            <a:chExt cx="3049905" cy="882650"/>
          </a:xfrm>
        </p:grpSpPr>
        <p:sp>
          <p:nvSpPr>
            <p:cNvPr id="532" name="Google Shape;532;p13"/>
            <p:cNvSpPr/>
            <p:nvPr/>
          </p:nvSpPr>
          <p:spPr>
            <a:xfrm>
              <a:off x="6688975" y="9623474"/>
              <a:ext cx="3049905" cy="882650"/>
            </a:xfrm>
            <a:custGeom>
              <a:rect b="b" l="l" r="r" t="t"/>
              <a:pathLst>
                <a:path extrusionOk="0" h="882650" w="3049904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428586" y="10019797"/>
              <a:ext cx="1414145" cy="0"/>
            </a:xfrm>
            <a:custGeom>
              <a:rect b="b" l="l" r="r" t="t"/>
              <a:pathLst>
                <a:path extrusionOk="0" h="120000" w="1414145">
                  <a:moveTo>
                    <a:pt x="0" y="0"/>
                  </a:moveTo>
                  <a:lnTo>
                    <a:pt x="314126" y="0"/>
                  </a:lnTo>
                </a:path>
                <a:path extrusionOk="0" h="120000" w="1414145">
                  <a:moveTo>
                    <a:pt x="1099442" y="0"/>
                  </a:moveTo>
                  <a:lnTo>
                    <a:pt x="1413569" y="0"/>
                  </a:lnTo>
                </a:path>
              </a:pathLst>
            </a:custGeom>
            <a:noFill/>
            <a:ln cap="flat" cmpd="sng" w="235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4" name="Google Shape;534;p13"/>
          <p:cNvSpPr txBox="1"/>
          <p:nvPr/>
        </p:nvSpPr>
        <p:spPr>
          <a:xfrm>
            <a:off x="7742712" y="9717316"/>
            <a:ext cx="126936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proto	: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13"/>
          <p:cNvSpPr txBox="1"/>
          <p:nvPr/>
        </p:nvSpPr>
        <p:spPr>
          <a:xfrm>
            <a:off x="6878864" y="10052384"/>
            <a:ext cx="26828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13"/>
          <p:cNvSpPr/>
          <p:nvPr/>
        </p:nvSpPr>
        <p:spPr>
          <a:xfrm>
            <a:off x="2046138" y="5563739"/>
            <a:ext cx="3171825" cy="1558290"/>
          </a:xfrm>
          <a:custGeom>
            <a:rect b="b" l="l" r="r" t="t"/>
            <a:pathLst>
              <a:path extrusionOk="0" h="1558290" w="3171825">
                <a:moveTo>
                  <a:pt x="3171326" y="0"/>
                </a:moveTo>
                <a:lnTo>
                  <a:pt x="0" y="0"/>
                </a:lnTo>
                <a:lnTo>
                  <a:pt x="0" y="1557927"/>
                </a:lnTo>
                <a:lnTo>
                  <a:pt x="3171326" y="1557927"/>
                </a:lnTo>
                <a:lnTo>
                  <a:pt x="317132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" name="Google Shape;537;p13"/>
          <p:cNvSpPr txBox="1"/>
          <p:nvPr/>
        </p:nvSpPr>
        <p:spPr>
          <a:xfrm>
            <a:off x="2046138" y="5563739"/>
            <a:ext cx="3171825" cy="155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[Student()]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8" name="Google Shape;538;p13"/>
          <p:cNvGrpSpPr/>
          <p:nvPr/>
        </p:nvGrpSpPr>
        <p:grpSpPr>
          <a:xfrm>
            <a:off x="5405500" y="6179357"/>
            <a:ext cx="649120" cy="327025"/>
            <a:chOff x="5405500" y="6179357"/>
            <a:chExt cx="649120" cy="327025"/>
          </a:xfrm>
        </p:grpSpPr>
        <p:sp>
          <p:nvSpPr>
            <p:cNvPr id="539" name="Google Shape;539;p13"/>
            <p:cNvSpPr/>
            <p:nvPr/>
          </p:nvSpPr>
          <p:spPr>
            <a:xfrm>
              <a:off x="5405500" y="6342703"/>
              <a:ext cx="364490" cy="0"/>
            </a:xfrm>
            <a:custGeom>
              <a:rect b="b" l="l" r="r" t="t"/>
              <a:pathLst>
                <a:path extrusionOk="0" h="120000" w="364489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727595" y="6179357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1" name="Google Shape;541;p13"/>
          <p:cNvSpPr/>
          <p:nvPr/>
        </p:nvSpPr>
        <p:spPr>
          <a:xfrm>
            <a:off x="2020715" y="2282969"/>
            <a:ext cx="3171825" cy="1558290"/>
          </a:xfrm>
          <a:custGeom>
            <a:rect b="b" l="l" r="r" t="t"/>
            <a:pathLst>
              <a:path extrusionOk="0" h="1558289" w="3171825">
                <a:moveTo>
                  <a:pt x="3171326" y="0"/>
                </a:moveTo>
                <a:lnTo>
                  <a:pt x="0" y="0"/>
                </a:lnTo>
                <a:lnTo>
                  <a:pt x="0" y="1557927"/>
                </a:lnTo>
                <a:lnTo>
                  <a:pt x="3171326" y="1557927"/>
                </a:lnTo>
                <a:lnTo>
                  <a:pt x="3171326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" name="Google Shape;542;p13"/>
          <p:cNvSpPr txBox="1"/>
          <p:nvPr/>
        </p:nvSpPr>
        <p:spPr>
          <a:xfrm>
            <a:off x="2020715" y="2282969"/>
            <a:ext cx="3171825" cy="155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3" name="Google Shape;543;p13"/>
          <p:cNvGrpSpPr/>
          <p:nvPr/>
        </p:nvGrpSpPr>
        <p:grpSpPr>
          <a:xfrm>
            <a:off x="5380077" y="2898587"/>
            <a:ext cx="649119" cy="327025"/>
            <a:chOff x="5380077" y="2898587"/>
            <a:chExt cx="649119" cy="327025"/>
          </a:xfrm>
        </p:grpSpPr>
        <p:sp>
          <p:nvSpPr>
            <p:cNvPr id="544" name="Google Shape;544;p13"/>
            <p:cNvSpPr/>
            <p:nvPr/>
          </p:nvSpPr>
          <p:spPr>
            <a:xfrm>
              <a:off x="5380077" y="3061932"/>
              <a:ext cx="364490" cy="0"/>
            </a:xfrm>
            <a:custGeom>
              <a:rect b="b" l="l" r="r" t="t"/>
              <a:pathLst>
                <a:path extrusionOk="0" h="120000" w="364489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5702171" y="2898587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46" name="Google Shape;546;p13"/>
          <p:cNvGrpSpPr/>
          <p:nvPr/>
        </p:nvGrpSpPr>
        <p:grpSpPr>
          <a:xfrm>
            <a:off x="19040194" y="2220438"/>
            <a:ext cx="402590" cy="8454232"/>
            <a:chOff x="19040194" y="2220438"/>
            <a:chExt cx="402590" cy="8454232"/>
          </a:xfrm>
        </p:grpSpPr>
        <p:sp>
          <p:nvSpPr>
            <p:cNvPr id="547" name="Google Shape;547;p13"/>
            <p:cNvSpPr/>
            <p:nvPr/>
          </p:nvSpPr>
          <p:spPr>
            <a:xfrm>
              <a:off x="19241235" y="2570165"/>
              <a:ext cx="0" cy="8104505"/>
            </a:xfrm>
            <a:custGeom>
              <a:rect b="b" l="l" r="r" t="t"/>
              <a:pathLst>
                <a:path extrusionOk="0" h="8104505" w="120000">
                  <a:moveTo>
                    <a:pt x="0" y="0"/>
                  </a:moveTo>
                  <a:lnTo>
                    <a:pt x="0" y="52354"/>
                  </a:lnTo>
                  <a:lnTo>
                    <a:pt x="0" y="8104220"/>
                  </a:lnTo>
                </a:path>
              </a:pathLst>
            </a:custGeom>
            <a:noFill/>
            <a:ln cap="flat" cmpd="sng" w="104700">
              <a:solidFill>
                <a:srgbClr val="F242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19040194" y="2220438"/>
              <a:ext cx="402590" cy="402590"/>
            </a:xfrm>
            <a:custGeom>
              <a:rect b="b" l="l" r="r" t="t"/>
              <a:pathLst>
                <a:path extrusionOk="0" h="402589" w="402590">
                  <a:moveTo>
                    <a:pt x="201040" y="0"/>
                  </a:moveTo>
                  <a:lnTo>
                    <a:pt x="0" y="402081"/>
                  </a:lnTo>
                  <a:lnTo>
                    <a:pt x="402081" y="402081"/>
                  </a:lnTo>
                  <a:lnTo>
                    <a:pt x="201040" y="0"/>
                  </a:lnTo>
                  <a:close/>
                </a:path>
              </a:pathLst>
            </a:custGeom>
            <a:solidFill>
              <a:srgbClr val="F242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9" name="Google Shape;549;p13"/>
          <p:cNvSpPr txBox="1"/>
          <p:nvPr/>
        </p:nvSpPr>
        <p:spPr>
          <a:xfrm>
            <a:off x="16997725" y="5522498"/>
            <a:ext cx="191579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444500" lvl="0" marL="456565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2425B"/>
                </a:solidFill>
                <a:latin typeface="Arial"/>
                <a:ea typeface="Arial"/>
                <a:cs typeface="Arial"/>
                <a:sym typeface="Arial"/>
              </a:rPr>
              <a:t>PROTOTYPE CHAIN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3"/>
          <p:cNvSpPr/>
          <p:nvPr/>
        </p:nvSpPr>
        <p:spPr>
          <a:xfrm>
            <a:off x="2720022" y="3114287"/>
            <a:ext cx="1463675" cy="400685"/>
          </a:xfrm>
          <a:custGeom>
            <a:rect b="b" l="l" r="r" t="t"/>
            <a:pathLst>
              <a:path extrusionOk="0" h="400685" w="1463675">
                <a:moveTo>
                  <a:pt x="0" y="0"/>
                </a:moveTo>
                <a:lnTo>
                  <a:pt x="1463325" y="0"/>
                </a:lnTo>
                <a:lnTo>
                  <a:pt x="1463325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A15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" name="Google Shape;551;p13"/>
          <p:cNvSpPr/>
          <p:nvPr/>
        </p:nvSpPr>
        <p:spPr>
          <a:xfrm>
            <a:off x="2663554" y="6408175"/>
            <a:ext cx="1593215" cy="400685"/>
          </a:xfrm>
          <a:custGeom>
            <a:rect b="b" l="l" r="r" t="t"/>
            <a:pathLst>
              <a:path extrusionOk="0" h="400684" w="1593214">
                <a:moveTo>
                  <a:pt x="0" y="0"/>
                </a:moveTo>
                <a:lnTo>
                  <a:pt x="1593089" y="0"/>
                </a:lnTo>
                <a:lnTo>
                  <a:pt x="1593089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52" name="Google Shape;552;p13"/>
          <p:cNvGrpSpPr/>
          <p:nvPr/>
        </p:nvGrpSpPr>
        <p:grpSpPr>
          <a:xfrm>
            <a:off x="10318927" y="9412928"/>
            <a:ext cx="5165775" cy="794385"/>
            <a:chOff x="10318927" y="9412928"/>
            <a:chExt cx="5165775" cy="794385"/>
          </a:xfrm>
        </p:grpSpPr>
        <p:sp>
          <p:nvSpPr>
            <p:cNvPr id="553" name="Google Shape;553;p13"/>
            <p:cNvSpPr/>
            <p:nvPr/>
          </p:nvSpPr>
          <p:spPr>
            <a:xfrm>
              <a:off x="10455502" y="9412928"/>
              <a:ext cx="5029200" cy="794385"/>
            </a:xfrm>
            <a:custGeom>
              <a:rect b="b" l="l" r="r" t="t"/>
              <a:pathLst>
                <a:path extrusionOk="0" h="794384" w="5029200">
                  <a:moveTo>
                    <a:pt x="5028839" y="0"/>
                  </a:moveTo>
                  <a:lnTo>
                    <a:pt x="4984920" y="27475"/>
                  </a:lnTo>
                  <a:lnTo>
                    <a:pt x="4940963" y="54467"/>
                  </a:lnTo>
                  <a:lnTo>
                    <a:pt x="4896968" y="80975"/>
                  </a:lnTo>
                  <a:lnTo>
                    <a:pt x="4852936" y="107000"/>
                  </a:lnTo>
                  <a:lnTo>
                    <a:pt x="4808865" y="132541"/>
                  </a:lnTo>
                  <a:lnTo>
                    <a:pt x="4764757" y="157598"/>
                  </a:lnTo>
                  <a:lnTo>
                    <a:pt x="4720610" y="182171"/>
                  </a:lnTo>
                  <a:lnTo>
                    <a:pt x="4676426" y="206261"/>
                  </a:lnTo>
                  <a:lnTo>
                    <a:pt x="4632204" y="229867"/>
                  </a:lnTo>
                  <a:lnTo>
                    <a:pt x="4587943" y="252989"/>
                  </a:lnTo>
                  <a:lnTo>
                    <a:pt x="4543645" y="275628"/>
                  </a:lnTo>
                  <a:lnTo>
                    <a:pt x="4499309" y="297783"/>
                  </a:lnTo>
                  <a:lnTo>
                    <a:pt x="4454936" y="319454"/>
                  </a:lnTo>
                  <a:lnTo>
                    <a:pt x="4410524" y="340641"/>
                  </a:lnTo>
                  <a:lnTo>
                    <a:pt x="4366074" y="361345"/>
                  </a:lnTo>
                  <a:lnTo>
                    <a:pt x="4321586" y="381565"/>
                  </a:lnTo>
                  <a:lnTo>
                    <a:pt x="4277061" y="401301"/>
                  </a:lnTo>
                  <a:lnTo>
                    <a:pt x="4232498" y="420554"/>
                  </a:lnTo>
                  <a:lnTo>
                    <a:pt x="4187896" y="439323"/>
                  </a:lnTo>
                  <a:lnTo>
                    <a:pt x="4143257" y="457608"/>
                  </a:lnTo>
                  <a:lnTo>
                    <a:pt x="4098580" y="475409"/>
                  </a:lnTo>
                  <a:lnTo>
                    <a:pt x="4053865" y="492727"/>
                  </a:lnTo>
                  <a:lnTo>
                    <a:pt x="4009112" y="509561"/>
                  </a:lnTo>
                  <a:lnTo>
                    <a:pt x="3964321" y="525911"/>
                  </a:lnTo>
                  <a:lnTo>
                    <a:pt x="3919493" y="541778"/>
                  </a:lnTo>
                  <a:lnTo>
                    <a:pt x="3874626" y="557161"/>
                  </a:lnTo>
                  <a:lnTo>
                    <a:pt x="3829721" y="572060"/>
                  </a:lnTo>
                  <a:lnTo>
                    <a:pt x="3784779" y="586476"/>
                  </a:lnTo>
                  <a:lnTo>
                    <a:pt x="3739799" y="600407"/>
                  </a:lnTo>
                  <a:lnTo>
                    <a:pt x="3694780" y="613855"/>
                  </a:lnTo>
                  <a:lnTo>
                    <a:pt x="3649724" y="626820"/>
                  </a:lnTo>
                  <a:lnTo>
                    <a:pt x="3604630" y="639300"/>
                  </a:lnTo>
                  <a:lnTo>
                    <a:pt x="3559498" y="651297"/>
                  </a:lnTo>
                  <a:lnTo>
                    <a:pt x="3514328" y="662811"/>
                  </a:lnTo>
                  <a:lnTo>
                    <a:pt x="3469121" y="673840"/>
                  </a:lnTo>
                  <a:lnTo>
                    <a:pt x="3423875" y="684386"/>
                  </a:lnTo>
                  <a:lnTo>
                    <a:pt x="3378591" y="694448"/>
                  </a:lnTo>
                  <a:lnTo>
                    <a:pt x="3333270" y="704026"/>
                  </a:lnTo>
                  <a:lnTo>
                    <a:pt x="3287910" y="713121"/>
                  </a:lnTo>
                  <a:lnTo>
                    <a:pt x="3242513" y="721732"/>
                  </a:lnTo>
                  <a:lnTo>
                    <a:pt x="3197078" y="729859"/>
                  </a:lnTo>
                  <a:lnTo>
                    <a:pt x="3151605" y="737503"/>
                  </a:lnTo>
                  <a:lnTo>
                    <a:pt x="3106094" y="744662"/>
                  </a:lnTo>
                  <a:lnTo>
                    <a:pt x="3060545" y="751339"/>
                  </a:lnTo>
                  <a:lnTo>
                    <a:pt x="3014958" y="757531"/>
                  </a:lnTo>
                  <a:lnTo>
                    <a:pt x="2969333" y="763240"/>
                  </a:lnTo>
                  <a:lnTo>
                    <a:pt x="2923671" y="768465"/>
                  </a:lnTo>
                  <a:lnTo>
                    <a:pt x="2877970" y="773206"/>
                  </a:lnTo>
                  <a:lnTo>
                    <a:pt x="2832232" y="777463"/>
                  </a:lnTo>
                  <a:lnTo>
                    <a:pt x="2786455" y="781237"/>
                  </a:lnTo>
                  <a:lnTo>
                    <a:pt x="2740641" y="784527"/>
                  </a:lnTo>
                  <a:lnTo>
                    <a:pt x="2694789" y="787334"/>
                  </a:lnTo>
                  <a:lnTo>
                    <a:pt x="2648899" y="789657"/>
                  </a:lnTo>
                  <a:lnTo>
                    <a:pt x="2602971" y="791496"/>
                  </a:lnTo>
                  <a:lnTo>
                    <a:pt x="2557005" y="792851"/>
                  </a:lnTo>
                  <a:lnTo>
                    <a:pt x="2511001" y="793722"/>
                  </a:lnTo>
                  <a:lnTo>
                    <a:pt x="2464959" y="794110"/>
                  </a:lnTo>
                  <a:lnTo>
                    <a:pt x="2418880" y="794014"/>
                  </a:lnTo>
                  <a:lnTo>
                    <a:pt x="2372762" y="793435"/>
                  </a:lnTo>
                  <a:lnTo>
                    <a:pt x="2326607" y="792372"/>
                  </a:lnTo>
                  <a:lnTo>
                    <a:pt x="2280414" y="790825"/>
                  </a:lnTo>
                  <a:lnTo>
                    <a:pt x="2234183" y="788794"/>
                  </a:lnTo>
                  <a:lnTo>
                    <a:pt x="2187913" y="786279"/>
                  </a:lnTo>
                  <a:lnTo>
                    <a:pt x="2141606" y="783281"/>
                  </a:lnTo>
                  <a:lnTo>
                    <a:pt x="2095261" y="779800"/>
                  </a:lnTo>
                  <a:lnTo>
                    <a:pt x="2048879" y="775834"/>
                  </a:lnTo>
                  <a:lnTo>
                    <a:pt x="2002458" y="771385"/>
                  </a:lnTo>
                  <a:lnTo>
                    <a:pt x="1955999" y="766452"/>
                  </a:lnTo>
                  <a:lnTo>
                    <a:pt x="1909503" y="761035"/>
                  </a:lnTo>
                  <a:lnTo>
                    <a:pt x="1862968" y="755135"/>
                  </a:lnTo>
                  <a:lnTo>
                    <a:pt x="1816396" y="748751"/>
                  </a:lnTo>
                  <a:lnTo>
                    <a:pt x="1769786" y="741883"/>
                  </a:lnTo>
                  <a:lnTo>
                    <a:pt x="1723137" y="734531"/>
                  </a:lnTo>
                  <a:lnTo>
                    <a:pt x="1676451" y="726696"/>
                  </a:lnTo>
                  <a:lnTo>
                    <a:pt x="1629727" y="718377"/>
                  </a:lnTo>
                  <a:lnTo>
                    <a:pt x="1582966" y="709575"/>
                  </a:lnTo>
                  <a:lnTo>
                    <a:pt x="1536166" y="700288"/>
                  </a:lnTo>
                  <a:lnTo>
                    <a:pt x="1489328" y="690518"/>
                  </a:lnTo>
                  <a:lnTo>
                    <a:pt x="1442453" y="680264"/>
                  </a:lnTo>
                  <a:lnTo>
                    <a:pt x="1395539" y="669527"/>
                  </a:lnTo>
                  <a:lnTo>
                    <a:pt x="1348588" y="658306"/>
                  </a:lnTo>
                  <a:lnTo>
                    <a:pt x="1301598" y="646601"/>
                  </a:lnTo>
                  <a:lnTo>
                    <a:pt x="1254571" y="634412"/>
                  </a:lnTo>
                  <a:lnTo>
                    <a:pt x="1207506" y="621740"/>
                  </a:lnTo>
                  <a:lnTo>
                    <a:pt x="1160403" y="608584"/>
                  </a:lnTo>
                  <a:lnTo>
                    <a:pt x="1113262" y="594944"/>
                  </a:lnTo>
                  <a:lnTo>
                    <a:pt x="1066083" y="580820"/>
                  </a:lnTo>
                  <a:lnTo>
                    <a:pt x="1018867" y="566213"/>
                  </a:lnTo>
                  <a:lnTo>
                    <a:pt x="971612" y="551122"/>
                  </a:lnTo>
                  <a:lnTo>
                    <a:pt x="924319" y="535548"/>
                  </a:lnTo>
                  <a:lnTo>
                    <a:pt x="876989" y="519489"/>
                  </a:lnTo>
                  <a:lnTo>
                    <a:pt x="829621" y="502947"/>
                  </a:lnTo>
                  <a:lnTo>
                    <a:pt x="782214" y="485922"/>
                  </a:lnTo>
                  <a:lnTo>
                    <a:pt x="734770" y="468412"/>
                  </a:lnTo>
                  <a:lnTo>
                    <a:pt x="687288" y="450419"/>
                  </a:lnTo>
                  <a:lnTo>
                    <a:pt x="639768" y="431942"/>
                  </a:lnTo>
                  <a:lnTo>
                    <a:pt x="592210" y="412982"/>
                  </a:lnTo>
                  <a:lnTo>
                    <a:pt x="544614" y="393537"/>
                  </a:lnTo>
                  <a:lnTo>
                    <a:pt x="496981" y="373609"/>
                  </a:lnTo>
                  <a:lnTo>
                    <a:pt x="449309" y="353198"/>
                  </a:lnTo>
                  <a:lnTo>
                    <a:pt x="401600" y="332302"/>
                  </a:lnTo>
                  <a:lnTo>
                    <a:pt x="353852" y="310923"/>
                  </a:lnTo>
                  <a:lnTo>
                    <a:pt x="306067" y="289060"/>
                  </a:lnTo>
                  <a:lnTo>
                    <a:pt x="258244" y="266714"/>
                  </a:lnTo>
                  <a:lnTo>
                    <a:pt x="210383" y="243883"/>
                  </a:lnTo>
                  <a:lnTo>
                    <a:pt x="162484" y="220569"/>
                  </a:lnTo>
                  <a:lnTo>
                    <a:pt x="114547" y="196772"/>
                  </a:lnTo>
                  <a:lnTo>
                    <a:pt x="66572" y="172490"/>
                  </a:lnTo>
                  <a:lnTo>
                    <a:pt x="18559" y="147725"/>
                  </a:lnTo>
                  <a:lnTo>
                    <a:pt x="0" y="137774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10318927" y="9477471"/>
              <a:ext cx="196850" cy="160655"/>
            </a:xfrm>
            <a:custGeom>
              <a:rect b="b" l="l" r="r" t="t"/>
              <a:pathLst>
                <a:path extrusionOk="0" h="160654" w="196850">
                  <a:moveTo>
                    <a:pt x="0" y="0"/>
                  </a:moveTo>
                  <a:lnTo>
                    <a:pt x="113467" y="160642"/>
                  </a:lnTo>
                  <a:lnTo>
                    <a:pt x="196595" y="5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5" name="Google Shape;555;p13"/>
          <p:cNvGrpSpPr/>
          <p:nvPr/>
        </p:nvGrpSpPr>
        <p:grpSpPr>
          <a:xfrm>
            <a:off x="6599257" y="2497817"/>
            <a:ext cx="8713098" cy="6529444"/>
            <a:chOff x="6599257" y="2497817"/>
            <a:chExt cx="8713098" cy="6529444"/>
          </a:xfrm>
        </p:grpSpPr>
        <p:sp>
          <p:nvSpPr>
            <p:cNvPr id="556" name="Google Shape;556;p13"/>
            <p:cNvSpPr/>
            <p:nvPr/>
          </p:nvSpPr>
          <p:spPr>
            <a:xfrm>
              <a:off x="6599257" y="2497817"/>
              <a:ext cx="1463675" cy="400685"/>
            </a:xfrm>
            <a:custGeom>
              <a:rect b="b" l="l" r="r" t="t"/>
              <a:pathLst>
                <a:path extrusionOk="0" h="400685" w="1463675">
                  <a:moveTo>
                    <a:pt x="0" y="0"/>
                  </a:moveTo>
                  <a:lnTo>
                    <a:pt x="1463325" y="0"/>
                  </a:lnTo>
                  <a:lnTo>
                    <a:pt x="1463325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83750">
              <a:solidFill>
                <a:srgbClr val="A15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10581605" y="6472656"/>
              <a:ext cx="4730750" cy="2554605"/>
            </a:xfrm>
            <a:custGeom>
              <a:rect b="b" l="l" r="r" t="t"/>
              <a:pathLst>
                <a:path extrusionOk="0" h="2554604" w="4730750">
                  <a:moveTo>
                    <a:pt x="4730143" y="2554400"/>
                  </a:moveTo>
                  <a:lnTo>
                    <a:pt x="4703631" y="2512116"/>
                  </a:lnTo>
                  <a:lnTo>
                    <a:pt x="4676865" y="2470184"/>
                  </a:lnTo>
                  <a:lnTo>
                    <a:pt x="4649847" y="2428604"/>
                  </a:lnTo>
                  <a:lnTo>
                    <a:pt x="4622575" y="2387376"/>
                  </a:lnTo>
                  <a:lnTo>
                    <a:pt x="4595050" y="2346501"/>
                  </a:lnTo>
                  <a:lnTo>
                    <a:pt x="4567271" y="2305978"/>
                  </a:lnTo>
                  <a:lnTo>
                    <a:pt x="4539239" y="2265807"/>
                  </a:lnTo>
                  <a:lnTo>
                    <a:pt x="4510954" y="2225988"/>
                  </a:lnTo>
                  <a:lnTo>
                    <a:pt x="4482416" y="2186522"/>
                  </a:lnTo>
                  <a:lnTo>
                    <a:pt x="4453624" y="2147408"/>
                  </a:lnTo>
                  <a:lnTo>
                    <a:pt x="4424579" y="2108646"/>
                  </a:lnTo>
                  <a:lnTo>
                    <a:pt x="4395281" y="2070236"/>
                  </a:lnTo>
                  <a:lnTo>
                    <a:pt x="4365729" y="2032178"/>
                  </a:lnTo>
                  <a:lnTo>
                    <a:pt x="4335924" y="1994473"/>
                  </a:lnTo>
                  <a:lnTo>
                    <a:pt x="4305866" y="1957120"/>
                  </a:lnTo>
                  <a:lnTo>
                    <a:pt x="4275555" y="1920119"/>
                  </a:lnTo>
                  <a:lnTo>
                    <a:pt x="4244990" y="1883470"/>
                  </a:lnTo>
                  <a:lnTo>
                    <a:pt x="4214172" y="1847174"/>
                  </a:lnTo>
                  <a:lnTo>
                    <a:pt x="4183101" y="1811229"/>
                  </a:lnTo>
                  <a:lnTo>
                    <a:pt x="4151776" y="1775637"/>
                  </a:lnTo>
                  <a:lnTo>
                    <a:pt x="4120198" y="1740398"/>
                  </a:lnTo>
                  <a:lnTo>
                    <a:pt x="4088367" y="1705510"/>
                  </a:lnTo>
                  <a:lnTo>
                    <a:pt x="4056283" y="1670975"/>
                  </a:lnTo>
                  <a:lnTo>
                    <a:pt x="4023945" y="1636792"/>
                  </a:lnTo>
                  <a:lnTo>
                    <a:pt x="3991354" y="1602961"/>
                  </a:lnTo>
                  <a:lnTo>
                    <a:pt x="3958509" y="1569482"/>
                  </a:lnTo>
                  <a:lnTo>
                    <a:pt x="3925412" y="1536355"/>
                  </a:lnTo>
                  <a:lnTo>
                    <a:pt x="3892061" y="1503581"/>
                  </a:lnTo>
                  <a:lnTo>
                    <a:pt x="3858457" y="1471159"/>
                  </a:lnTo>
                  <a:lnTo>
                    <a:pt x="3824599" y="1439089"/>
                  </a:lnTo>
                  <a:lnTo>
                    <a:pt x="3790488" y="1407372"/>
                  </a:lnTo>
                  <a:lnTo>
                    <a:pt x="3756124" y="1376006"/>
                  </a:lnTo>
                  <a:lnTo>
                    <a:pt x="3721507" y="1344993"/>
                  </a:lnTo>
                  <a:lnTo>
                    <a:pt x="3686636" y="1314332"/>
                  </a:lnTo>
                  <a:lnTo>
                    <a:pt x="3651512" y="1284024"/>
                  </a:lnTo>
                  <a:lnTo>
                    <a:pt x="3616135" y="1254067"/>
                  </a:lnTo>
                  <a:lnTo>
                    <a:pt x="3580504" y="1224463"/>
                  </a:lnTo>
                  <a:lnTo>
                    <a:pt x="3544621" y="1195211"/>
                  </a:lnTo>
                  <a:lnTo>
                    <a:pt x="3508484" y="1166311"/>
                  </a:lnTo>
                  <a:lnTo>
                    <a:pt x="3472093" y="1137763"/>
                  </a:lnTo>
                  <a:lnTo>
                    <a:pt x="3435449" y="1109568"/>
                  </a:lnTo>
                  <a:lnTo>
                    <a:pt x="3398552" y="1081725"/>
                  </a:lnTo>
                  <a:lnTo>
                    <a:pt x="3361402" y="1054234"/>
                  </a:lnTo>
                  <a:lnTo>
                    <a:pt x="3323999" y="1027095"/>
                  </a:lnTo>
                  <a:lnTo>
                    <a:pt x="3286342" y="1000309"/>
                  </a:lnTo>
                  <a:lnTo>
                    <a:pt x="3248432" y="973874"/>
                  </a:lnTo>
                  <a:lnTo>
                    <a:pt x="3210268" y="947792"/>
                  </a:lnTo>
                  <a:lnTo>
                    <a:pt x="3171851" y="922063"/>
                  </a:lnTo>
                  <a:lnTo>
                    <a:pt x="3133181" y="896685"/>
                  </a:lnTo>
                  <a:lnTo>
                    <a:pt x="3094258" y="871660"/>
                  </a:lnTo>
                  <a:lnTo>
                    <a:pt x="3055081" y="846986"/>
                  </a:lnTo>
                  <a:lnTo>
                    <a:pt x="3015652" y="822665"/>
                  </a:lnTo>
                  <a:lnTo>
                    <a:pt x="2975968" y="798697"/>
                  </a:lnTo>
                  <a:lnTo>
                    <a:pt x="2936032" y="775080"/>
                  </a:lnTo>
                  <a:lnTo>
                    <a:pt x="2895842" y="751816"/>
                  </a:lnTo>
                  <a:lnTo>
                    <a:pt x="2855399" y="728904"/>
                  </a:lnTo>
                  <a:lnTo>
                    <a:pt x="2814703" y="706344"/>
                  </a:lnTo>
                  <a:lnTo>
                    <a:pt x="2773753" y="684136"/>
                  </a:lnTo>
                  <a:lnTo>
                    <a:pt x="2732550" y="662281"/>
                  </a:lnTo>
                  <a:lnTo>
                    <a:pt x="2691094" y="640778"/>
                  </a:lnTo>
                  <a:lnTo>
                    <a:pt x="2649384" y="619627"/>
                  </a:lnTo>
                  <a:lnTo>
                    <a:pt x="2607422" y="598828"/>
                  </a:lnTo>
                  <a:lnTo>
                    <a:pt x="2565206" y="578382"/>
                  </a:lnTo>
                  <a:lnTo>
                    <a:pt x="2522736" y="558287"/>
                  </a:lnTo>
                  <a:lnTo>
                    <a:pt x="2480013" y="538545"/>
                  </a:lnTo>
                  <a:lnTo>
                    <a:pt x="2437038" y="519156"/>
                  </a:lnTo>
                  <a:lnTo>
                    <a:pt x="2393808" y="500118"/>
                  </a:lnTo>
                  <a:lnTo>
                    <a:pt x="2350326" y="481432"/>
                  </a:lnTo>
                  <a:lnTo>
                    <a:pt x="2306590" y="463099"/>
                  </a:lnTo>
                  <a:lnTo>
                    <a:pt x="2262601" y="445118"/>
                  </a:lnTo>
                  <a:lnTo>
                    <a:pt x="2218358" y="427490"/>
                  </a:lnTo>
                  <a:lnTo>
                    <a:pt x="2173863" y="410213"/>
                  </a:lnTo>
                  <a:lnTo>
                    <a:pt x="2129114" y="393289"/>
                  </a:lnTo>
                  <a:lnTo>
                    <a:pt x="2084111" y="376717"/>
                  </a:lnTo>
                  <a:lnTo>
                    <a:pt x="2038856" y="360497"/>
                  </a:lnTo>
                  <a:lnTo>
                    <a:pt x="1993347" y="344629"/>
                  </a:lnTo>
                  <a:lnTo>
                    <a:pt x="1947585" y="329114"/>
                  </a:lnTo>
                  <a:lnTo>
                    <a:pt x="1901569" y="313951"/>
                  </a:lnTo>
                  <a:lnTo>
                    <a:pt x="1855301" y="299140"/>
                  </a:lnTo>
                  <a:lnTo>
                    <a:pt x="1808779" y="284681"/>
                  </a:lnTo>
                  <a:lnTo>
                    <a:pt x="1762003" y="270574"/>
                  </a:lnTo>
                  <a:lnTo>
                    <a:pt x="1714975" y="256820"/>
                  </a:lnTo>
                  <a:lnTo>
                    <a:pt x="1667693" y="243418"/>
                  </a:lnTo>
                  <a:lnTo>
                    <a:pt x="1620158" y="230368"/>
                  </a:lnTo>
                  <a:lnTo>
                    <a:pt x="1572369" y="217670"/>
                  </a:lnTo>
                  <a:lnTo>
                    <a:pt x="1524327" y="205325"/>
                  </a:lnTo>
                  <a:lnTo>
                    <a:pt x="1476032" y="193332"/>
                  </a:lnTo>
                  <a:lnTo>
                    <a:pt x="1427484" y="181691"/>
                  </a:lnTo>
                  <a:lnTo>
                    <a:pt x="1378682" y="170402"/>
                  </a:lnTo>
                  <a:lnTo>
                    <a:pt x="1329627" y="159466"/>
                  </a:lnTo>
                  <a:lnTo>
                    <a:pt x="1280319" y="148881"/>
                  </a:lnTo>
                  <a:lnTo>
                    <a:pt x="1230758" y="138649"/>
                  </a:lnTo>
                  <a:lnTo>
                    <a:pt x="1180943" y="128769"/>
                  </a:lnTo>
                  <a:lnTo>
                    <a:pt x="1130875" y="119242"/>
                  </a:lnTo>
                  <a:lnTo>
                    <a:pt x="1080553" y="110066"/>
                  </a:lnTo>
                  <a:lnTo>
                    <a:pt x="1029979" y="101243"/>
                  </a:lnTo>
                  <a:lnTo>
                    <a:pt x="979151" y="92772"/>
                  </a:lnTo>
                  <a:lnTo>
                    <a:pt x="928070" y="84653"/>
                  </a:lnTo>
                  <a:lnTo>
                    <a:pt x="876735" y="76887"/>
                  </a:lnTo>
                  <a:lnTo>
                    <a:pt x="825147" y="69472"/>
                  </a:lnTo>
                  <a:lnTo>
                    <a:pt x="773306" y="62410"/>
                  </a:lnTo>
                  <a:lnTo>
                    <a:pt x="721212" y="55700"/>
                  </a:lnTo>
                  <a:lnTo>
                    <a:pt x="668864" y="49343"/>
                  </a:lnTo>
                  <a:lnTo>
                    <a:pt x="616263" y="43337"/>
                  </a:lnTo>
                  <a:lnTo>
                    <a:pt x="563409" y="37684"/>
                  </a:lnTo>
                  <a:lnTo>
                    <a:pt x="510301" y="32383"/>
                  </a:lnTo>
                  <a:lnTo>
                    <a:pt x="456940" y="27434"/>
                  </a:lnTo>
                  <a:lnTo>
                    <a:pt x="403326" y="22838"/>
                  </a:lnTo>
                  <a:lnTo>
                    <a:pt x="349459" y="18593"/>
                  </a:lnTo>
                  <a:lnTo>
                    <a:pt x="295338" y="14701"/>
                  </a:lnTo>
                  <a:lnTo>
                    <a:pt x="240964" y="11161"/>
                  </a:lnTo>
                  <a:lnTo>
                    <a:pt x="186337" y="7974"/>
                  </a:lnTo>
                  <a:lnTo>
                    <a:pt x="131456" y="5138"/>
                  </a:lnTo>
                  <a:lnTo>
                    <a:pt x="76322" y="2655"/>
                  </a:lnTo>
                  <a:lnTo>
                    <a:pt x="20935" y="524"/>
                  </a:lnTo>
                  <a:lnTo>
                    <a:pt x="0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10426684" y="6385253"/>
              <a:ext cx="178435" cy="175895"/>
            </a:xfrm>
            <a:custGeom>
              <a:rect b="b" l="l" r="r" t="t"/>
              <a:pathLst>
                <a:path extrusionOk="0" h="175895" w="178434">
                  <a:moveTo>
                    <a:pt x="178060" y="0"/>
                  </a:moveTo>
                  <a:lnTo>
                    <a:pt x="0" y="83521"/>
                  </a:lnTo>
                  <a:lnTo>
                    <a:pt x="173652" y="175855"/>
                  </a:lnTo>
                  <a:lnTo>
                    <a:pt x="17806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9" name="Google Shape;559;p13"/>
          <p:cNvSpPr txBox="1"/>
          <p:nvPr/>
        </p:nvSpPr>
        <p:spPr>
          <a:xfrm>
            <a:off x="11236957" y="10312752"/>
            <a:ext cx="2842260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Can’t find </a:t>
            </a: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calcAge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3"/>
          <p:cNvSpPr txBox="1"/>
          <p:nvPr/>
        </p:nvSpPr>
        <p:spPr>
          <a:xfrm>
            <a:off x="11939396" y="7146030"/>
            <a:ext cx="17062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Can’t find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calcAge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3"/>
          <p:cNvSpPr/>
          <p:nvPr/>
        </p:nvSpPr>
        <p:spPr>
          <a:xfrm>
            <a:off x="6805463" y="10042269"/>
            <a:ext cx="1293495" cy="400685"/>
          </a:xfrm>
          <a:custGeom>
            <a:rect b="b" l="l" r="r" t="t"/>
            <a:pathLst>
              <a:path extrusionOk="0" h="400684" w="1293495">
                <a:moveTo>
                  <a:pt x="0" y="0"/>
                </a:moveTo>
                <a:lnTo>
                  <a:pt x="1293258" y="0"/>
                </a:lnTo>
                <a:lnTo>
                  <a:pt x="1293258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83750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62" name="Google Shape;562;p13"/>
          <p:cNvGrpSpPr/>
          <p:nvPr/>
        </p:nvGrpSpPr>
        <p:grpSpPr>
          <a:xfrm>
            <a:off x="6526574" y="5778846"/>
            <a:ext cx="1593215" cy="1383336"/>
            <a:chOff x="6526574" y="5778846"/>
            <a:chExt cx="1593215" cy="1383336"/>
          </a:xfrm>
        </p:grpSpPr>
        <p:sp>
          <p:nvSpPr>
            <p:cNvPr id="563" name="Google Shape;563;p13"/>
            <p:cNvSpPr/>
            <p:nvPr/>
          </p:nvSpPr>
          <p:spPr>
            <a:xfrm>
              <a:off x="6526574" y="5778846"/>
              <a:ext cx="1593215" cy="400685"/>
            </a:xfrm>
            <a:custGeom>
              <a:rect b="b" l="l" r="r" t="t"/>
              <a:pathLst>
                <a:path extrusionOk="0" h="400685" w="1593215">
                  <a:moveTo>
                    <a:pt x="0" y="0"/>
                  </a:moveTo>
                  <a:lnTo>
                    <a:pt x="1593089" y="0"/>
                  </a:lnTo>
                  <a:lnTo>
                    <a:pt x="1593089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83750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6866121" y="6761497"/>
              <a:ext cx="1143000" cy="400685"/>
            </a:xfrm>
            <a:custGeom>
              <a:rect b="b" l="l" r="r" t="t"/>
              <a:pathLst>
                <a:path extrusionOk="0" h="400684" w="1143000">
                  <a:moveTo>
                    <a:pt x="0" y="0"/>
                  </a:moveTo>
                  <a:lnTo>
                    <a:pt x="1142551" y="0"/>
                  </a:lnTo>
                  <a:lnTo>
                    <a:pt x="1142551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83750">
              <a:solidFill>
                <a:srgbClr val="A15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65" name="Google Shape;565;p13"/>
          <p:cNvGrpSpPr/>
          <p:nvPr/>
        </p:nvGrpSpPr>
        <p:grpSpPr>
          <a:xfrm>
            <a:off x="10195952" y="2057092"/>
            <a:ext cx="5566967" cy="6973334"/>
            <a:chOff x="10195952" y="2057092"/>
            <a:chExt cx="5566967" cy="6973334"/>
          </a:xfrm>
        </p:grpSpPr>
        <p:pic>
          <p:nvPicPr>
            <p:cNvPr id="566" name="Google Shape;56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95952" y="3034921"/>
              <a:ext cx="2719396" cy="127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Google Shape;567;p13"/>
            <p:cNvSpPr/>
            <p:nvPr/>
          </p:nvSpPr>
          <p:spPr>
            <a:xfrm>
              <a:off x="10398939" y="2220438"/>
              <a:ext cx="364490" cy="0"/>
            </a:xfrm>
            <a:custGeom>
              <a:rect b="b" l="l" r="r" t="t"/>
              <a:pathLst>
                <a:path extrusionOk="0" h="120000" w="364490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0721034" y="2057092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3137194" y="4119971"/>
              <a:ext cx="2625725" cy="4910455"/>
            </a:xfrm>
            <a:custGeom>
              <a:rect b="b" l="l" r="r" t="t"/>
              <a:pathLst>
                <a:path extrusionOk="0" h="4910455" w="2625725">
                  <a:moveTo>
                    <a:pt x="0" y="0"/>
                  </a:moveTo>
                  <a:lnTo>
                    <a:pt x="63661" y="16630"/>
                  </a:lnTo>
                  <a:lnTo>
                    <a:pt x="106607" y="28744"/>
                  </a:lnTo>
                  <a:lnTo>
                    <a:pt x="149189" y="41269"/>
                  </a:lnTo>
                  <a:lnTo>
                    <a:pt x="191409" y="54205"/>
                  </a:lnTo>
                  <a:lnTo>
                    <a:pt x="233265" y="67552"/>
                  </a:lnTo>
                  <a:lnTo>
                    <a:pt x="274758" y="81311"/>
                  </a:lnTo>
                  <a:lnTo>
                    <a:pt x="315888" y="95481"/>
                  </a:lnTo>
                  <a:lnTo>
                    <a:pt x="356656" y="110062"/>
                  </a:lnTo>
                  <a:lnTo>
                    <a:pt x="397060" y="125055"/>
                  </a:lnTo>
                  <a:lnTo>
                    <a:pt x="437101" y="140459"/>
                  </a:lnTo>
                  <a:lnTo>
                    <a:pt x="476779" y="156274"/>
                  </a:lnTo>
                  <a:lnTo>
                    <a:pt x="516094" y="172500"/>
                  </a:lnTo>
                  <a:lnTo>
                    <a:pt x="555047" y="189138"/>
                  </a:lnTo>
                  <a:lnTo>
                    <a:pt x="593636" y="206187"/>
                  </a:lnTo>
                  <a:lnTo>
                    <a:pt x="631862" y="223647"/>
                  </a:lnTo>
                  <a:lnTo>
                    <a:pt x="669725" y="241519"/>
                  </a:lnTo>
                  <a:lnTo>
                    <a:pt x="707225" y="259802"/>
                  </a:lnTo>
                  <a:lnTo>
                    <a:pt x="744362" y="278496"/>
                  </a:lnTo>
                  <a:lnTo>
                    <a:pt x="781136" y="297602"/>
                  </a:lnTo>
                  <a:lnTo>
                    <a:pt x="817547" y="317118"/>
                  </a:lnTo>
                  <a:lnTo>
                    <a:pt x="853595" y="337047"/>
                  </a:lnTo>
                  <a:lnTo>
                    <a:pt x="889280" y="357386"/>
                  </a:lnTo>
                  <a:lnTo>
                    <a:pt x="924602" y="378137"/>
                  </a:lnTo>
                  <a:lnTo>
                    <a:pt x="959561" y="399299"/>
                  </a:lnTo>
                  <a:lnTo>
                    <a:pt x="994157" y="420872"/>
                  </a:lnTo>
                  <a:lnTo>
                    <a:pt x="1028390" y="442857"/>
                  </a:lnTo>
                  <a:lnTo>
                    <a:pt x="1062260" y="465252"/>
                  </a:lnTo>
                  <a:lnTo>
                    <a:pt x="1095767" y="488060"/>
                  </a:lnTo>
                  <a:lnTo>
                    <a:pt x="1128910" y="511278"/>
                  </a:lnTo>
                  <a:lnTo>
                    <a:pt x="1161691" y="534908"/>
                  </a:lnTo>
                  <a:lnTo>
                    <a:pt x="1194109" y="558949"/>
                  </a:lnTo>
                  <a:lnTo>
                    <a:pt x="1226164" y="583401"/>
                  </a:lnTo>
                  <a:lnTo>
                    <a:pt x="1257856" y="608265"/>
                  </a:lnTo>
                  <a:lnTo>
                    <a:pt x="1289184" y="633540"/>
                  </a:lnTo>
                  <a:lnTo>
                    <a:pt x="1320150" y="659226"/>
                  </a:lnTo>
                  <a:lnTo>
                    <a:pt x="1350753" y="685324"/>
                  </a:lnTo>
                  <a:lnTo>
                    <a:pt x="1380992" y="711832"/>
                  </a:lnTo>
                  <a:lnTo>
                    <a:pt x="1410869" y="738752"/>
                  </a:lnTo>
                  <a:lnTo>
                    <a:pt x="1440383" y="766084"/>
                  </a:lnTo>
                  <a:lnTo>
                    <a:pt x="1469533" y="793827"/>
                  </a:lnTo>
                  <a:lnTo>
                    <a:pt x="1498321" y="821981"/>
                  </a:lnTo>
                  <a:lnTo>
                    <a:pt x="1526746" y="850546"/>
                  </a:lnTo>
                  <a:lnTo>
                    <a:pt x="1554807" y="879522"/>
                  </a:lnTo>
                  <a:lnTo>
                    <a:pt x="1582506" y="908910"/>
                  </a:lnTo>
                  <a:lnTo>
                    <a:pt x="1609841" y="938710"/>
                  </a:lnTo>
                  <a:lnTo>
                    <a:pt x="1636814" y="968920"/>
                  </a:lnTo>
                  <a:lnTo>
                    <a:pt x="1663423" y="999542"/>
                  </a:lnTo>
                  <a:lnTo>
                    <a:pt x="1689670" y="1030575"/>
                  </a:lnTo>
                  <a:lnTo>
                    <a:pt x="1715553" y="1062019"/>
                  </a:lnTo>
                  <a:lnTo>
                    <a:pt x="1741074" y="1093875"/>
                  </a:lnTo>
                  <a:lnTo>
                    <a:pt x="1766231" y="1126142"/>
                  </a:lnTo>
                  <a:lnTo>
                    <a:pt x="1791025" y="1158820"/>
                  </a:lnTo>
                  <a:lnTo>
                    <a:pt x="1815457" y="1191910"/>
                  </a:lnTo>
                  <a:lnTo>
                    <a:pt x="1839525" y="1225410"/>
                  </a:lnTo>
                  <a:lnTo>
                    <a:pt x="1863231" y="1259323"/>
                  </a:lnTo>
                  <a:lnTo>
                    <a:pt x="1886573" y="1293646"/>
                  </a:lnTo>
                  <a:lnTo>
                    <a:pt x="1909552" y="1328381"/>
                  </a:lnTo>
                  <a:lnTo>
                    <a:pt x="1932169" y="1363527"/>
                  </a:lnTo>
                  <a:lnTo>
                    <a:pt x="1954422" y="1399084"/>
                  </a:lnTo>
                  <a:lnTo>
                    <a:pt x="1976312" y="1435053"/>
                  </a:lnTo>
                  <a:lnTo>
                    <a:pt x="1997839" y="1471432"/>
                  </a:lnTo>
                  <a:lnTo>
                    <a:pt x="2019004" y="1508224"/>
                  </a:lnTo>
                  <a:lnTo>
                    <a:pt x="2039805" y="1545426"/>
                  </a:lnTo>
                  <a:lnTo>
                    <a:pt x="2060243" y="1583040"/>
                  </a:lnTo>
                  <a:lnTo>
                    <a:pt x="2080318" y="1621065"/>
                  </a:lnTo>
                  <a:lnTo>
                    <a:pt x="2100030" y="1659501"/>
                  </a:lnTo>
                  <a:lnTo>
                    <a:pt x="2119380" y="1698349"/>
                  </a:lnTo>
                  <a:lnTo>
                    <a:pt x="2138366" y="1737608"/>
                  </a:lnTo>
                  <a:lnTo>
                    <a:pt x="2156989" y="1777278"/>
                  </a:lnTo>
                  <a:lnTo>
                    <a:pt x="2175249" y="1817360"/>
                  </a:lnTo>
                  <a:lnTo>
                    <a:pt x="2193146" y="1857853"/>
                  </a:lnTo>
                  <a:lnTo>
                    <a:pt x="2210680" y="1898757"/>
                  </a:lnTo>
                  <a:lnTo>
                    <a:pt x="2227851" y="1940072"/>
                  </a:lnTo>
                  <a:lnTo>
                    <a:pt x="2244659" y="1981799"/>
                  </a:lnTo>
                  <a:lnTo>
                    <a:pt x="2261104" y="2023937"/>
                  </a:lnTo>
                  <a:lnTo>
                    <a:pt x="2277186" y="2066486"/>
                  </a:lnTo>
                  <a:lnTo>
                    <a:pt x="2292905" y="2109447"/>
                  </a:lnTo>
                  <a:lnTo>
                    <a:pt x="2308261" y="2152819"/>
                  </a:lnTo>
                  <a:lnTo>
                    <a:pt x="2323254" y="2196602"/>
                  </a:lnTo>
                  <a:lnTo>
                    <a:pt x="2337884" y="2240796"/>
                  </a:lnTo>
                  <a:lnTo>
                    <a:pt x="2352151" y="2285402"/>
                  </a:lnTo>
                  <a:lnTo>
                    <a:pt x="2366055" y="2330419"/>
                  </a:lnTo>
                  <a:lnTo>
                    <a:pt x="2379596" y="2375848"/>
                  </a:lnTo>
                  <a:lnTo>
                    <a:pt x="2392774" y="2421687"/>
                  </a:lnTo>
                  <a:lnTo>
                    <a:pt x="2405589" y="2467938"/>
                  </a:lnTo>
                  <a:lnTo>
                    <a:pt x="2418040" y="2514601"/>
                  </a:lnTo>
                  <a:lnTo>
                    <a:pt x="2430129" y="2561674"/>
                  </a:lnTo>
                  <a:lnTo>
                    <a:pt x="2441855" y="2609159"/>
                  </a:lnTo>
                  <a:lnTo>
                    <a:pt x="2453218" y="2657055"/>
                  </a:lnTo>
                  <a:lnTo>
                    <a:pt x="2464218" y="2705363"/>
                  </a:lnTo>
                  <a:lnTo>
                    <a:pt x="2474854" y="2754081"/>
                  </a:lnTo>
                  <a:lnTo>
                    <a:pt x="2485128" y="2803211"/>
                  </a:lnTo>
                  <a:lnTo>
                    <a:pt x="2495039" y="2852753"/>
                  </a:lnTo>
                  <a:lnTo>
                    <a:pt x="2504587" y="2902705"/>
                  </a:lnTo>
                  <a:lnTo>
                    <a:pt x="2513771" y="2953069"/>
                  </a:lnTo>
                  <a:lnTo>
                    <a:pt x="2522593" y="3003845"/>
                  </a:lnTo>
                  <a:lnTo>
                    <a:pt x="2531052" y="3055031"/>
                  </a:lnTo>
                  <a:lnTo>
                    <a:pt x="2539147" y="3106629"/>
                  </a:lnTo>
                  <a:lnTo>
                    <a:pt x="2546880" y="3158638"/>
                  </a:lnTo>
                  <a:lnTo>
                    <a:pt x="2554250" y="3211058"/>
                  </a:lnTo>
                  <a:lnTo>
                    <a:pt x="2561256" y="3263890"/>
                  </a:lnTo>
                  <a:lnTo>
                    <a:pt x="2567900" y="3317133"/>
                  </a:lnTo>
                  <a:lnTo>
                    <a:pt x="2574181" y="3370787"/>
                  </a:lnTo>
                  <a:lnTo>
                    <a:pt x="2580098" y="3424853"/>
                  </a:lnTo>
                  <a:lnTo>
                    <a:pt x="2585653" y="3479330"/>
                  </a:lnTo>
                  <a:lnTo>
                    <a:pt x="2590844" y="3534218"/>
                  </a:lnTo>
                  <a:lnTo>
                    <a:pt x="2595673" y="3589517"/>
                  </a:lnTo>
                  <a:lnTo>
                    <a:pt x="2600138" y="3645228"/>
                  </a:lnTo>
                  <a:lnTo>
                    <a:pt x="2604241" y="3701350"/>
                  </a:lnTo>
                  <a:lnTo>
                    <a:pt x="2607980" y="3757884"/>
                  </a:lnTo>
                  <a:lnTo>
                    <a:pt x="2611357" y="3814828"/>
                  </a:lnTo>
                  <a:lnTo>
                    <a:pt x="2614370" y="3872184"/>
                  </a:lnTo>
                  <a:lnTo>
                    <a:pt x="2617021" y="3929951"/>
                  </a:lnTo>
                  <a:lnTo>
                    <a:pt x="2619308" y="3988130"/>
                  </a:lnTo>
                  <a:lnTo>
                    <a:pt x="2621233" y="4046720"/>
                  </a:lnTo>
                  <a:lnTo>
                    <a:pt x="2622794" y="4105721"/>
                  </a:lnTo>
                  <a:lnTo>
                    <a:pt x="2623992" y="4165133"/>
                  </a:lnTo>
                  <a:lnTo>
                    <a:pt x="2624828" y="4224957"/>
                  </a:lnTo>
                  <a:lnTo>
                    <a:pt x="2625300" y="4285192"/>
                  </a:lnTo>
                  <a:lnTo>
                    <a:pt x="2625409" y="4345838"/>
                  </a:lnTo>
                  <a:lnTo>
                    <a:pt x="2625156" y="4406896"/>
                  </a:lnTo>
                  <a:lnTo>
                    <a:pt x="2624539" y="4468365"/>
                  </a:lnTo>
                  <a:lnTo>
                    <a:pt x="2623559" y="4530245"/>
                  </a:lnTo>
                  <a:lnTo>
                    <a:pt x="2622217" y="4592537"/>
                  </a:lnTo>
                  <a:lnTo>
                    <a:pt x="2620511" y="4655239"/>
                  </a:lnTo>
                  <a:lnTo>
                    <a:pt x="2618442" y="4718353"/>
                  </a:lnTo>
                  <a:lnTo>
                    <a:pt x="2616011" y="4781879"/>
                  </a:lnTo>
                  <a:lnTo>
                    <a:pt x="2613216" y="4845816"/>
                  </a:lnTo>
                  <a:lnTo>
                    <a:pt x="2610058" y="4910163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12986578" y="4039414"/>
              <a:ext cx="191770" cy="171450"/>
            </a:xfrm>
            <a:custGeom>
              <a:rect b="b" l="l" r="r" t="t"/>
              <a:pathLst>
                <a:path extrusionOk="0" h="171450" w="191769">
                  <a:moveTo>
                    <a:pt x="191669" y="0"/>
                  </a:moveTo>
                  <a:lnTo>
                    <a:pt x="0" y="44086"/>
                  </a:lnTo>
                  <a:lnTo>
                    <a:pt x="150278" y="170970"/>
                  </a:lnTo>
                  <a:lnTo>
                    <a:pt x="191669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1" name="Google Shape;571;p13"/>
          <p:cNvSpPr txBox="1"/>
          <p:nvPr/>
        </p:nvSpPr>
        <p:spPr>
          <a:xfrm>
            <a:off x="16297400" y="1982520"/>
            <a:ext cx="854710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13"/>
          <p:cNvSpPr txBox="1"/>
          <p:nvPr/>
        </p:nvSpPr>
        <p:spPr>
          <a:xfrm>
            <a:off x="11242840" y="1647442"/>
            <a:ext cx="3964304" cy="1146175"/>
          </a:xfrm>
          <a:prstGeom prst="rect">
            <a:avLst/>
          </a:prstGeom>
          <a:solidFill>
            <a:srgbClr val="64A9EF"/>
          </a:solidFill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[Object.prototype]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73" name="Google Shape;573;p13"/>
          <p:cNvGrpSpPr/>
          <p:nvPr/>
        </p:nvGrpSpPr>
        <p:grpSpPr>
          <a:xfrm>
            <a:off x="15402064" y="2057092"/>
            <a:ext cx="649120" cy="327025"/>
            <a:chOff x="15402064" y="2057092"/>
            <a:chExt cx="649120" cy="327025"/>
          </a:xfrm>
        </p:grpSpPr>
        <p:sp>
          <p:nvSpPr>
            <p:cNvPr id="574" name="Google Shape;574;p13"/>
            <p:cNvSpPr/>
            <p:nvPr/>
          </p:nvSpPr>
          <p:spPr>
            <a:xfrm>
              <a:off x="15402064" y="2220438"/>
              <a:ext cx="364490" cy="0"/>
            </a:xfrm>
            <a:custGeom>
              <a:rect b="b" l="l" r="r" t="t"/>
              <a:pathLst>
                <a:path extrusionOk="0" h="120000" w="364490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15724159" y="2057092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6" name="Google Shape;576;p13"/>
          <p:cNvSpPr txBox="1"/>
          <p:nvPr/>
        </p:nvSpPr>
        <p:spPr>
          <a:xfrm>
            <a:off x="15002833" y="4453091"/>
            <a:ext cx="1102360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 it is!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3"/>
          <p:cNvGrpSpPr/>
          <p:nvPr/>
        </p:nvGrpSpPr>
        <p:grpSpPr>
          <a:xfrm>
            <a:off x="1078642" y="3873423"/>
            <a:ext cx="11738824" cy="4417474"/>
            <a:chOff x="1078642" y="3873423"/>
            <a:chExt cx="11738824" cy="4417474"/>
          </a:xfrm>
        </p:grpSpPr>
        <p:sp>
          <p:nvSpPr>
            <p:cNvPr id="578" name="Google Shape;578;p13"/>
            <p:cNvSpPr/>
            <p:nvPr/>
          </p:nvSpPr>
          <p:spPr>
            <a:xfrm>
              <a:off x="10748636" y="3873423"/>
              <a:ext cx="2068830" cy="400685"/>
            </a:xfrm>
            <a:custGeom>
              <a:rect b="b" l="l" r="r" t="t"/>
              <a:pathLst>
                <a:path extrusionOk="0" h="400685" w="2068829">
                  <a:moveTo>
                    <a:pt x="0" y="0"/>
                  </a:moveTo>
                  <a:lnTo>
                    <a:pt x="2068227" y="0"/>
                  </a:lnTo>
                  <a:lnTo>
                    <a:pt x="2068227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9" name="Google Shape;579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78642" y="4400403"/>
              <a:ext cx="6739758" cy="609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13"/>
            <p:cNvSpPr/>
            <p:nvPr/>
          </p:nvSpPr>
          <p:spPr>
            <a:xfrm>
              <a:off x="3594403" y="4521806"/>
              <a:ext cx="1753870" cy="347980"/>
            </a:xfrm>
            <a:custGeom>
              <a:rect b="b" l="l" r="r" t="t"/>
              <a:pathLst>
                <a:path extrusionOk="0" h="347979" w="1753870">
                  <a:moveTo>
                    <a:pt x="0" y="0"/>
                  </a:moveTo>
                  <a:lnTo>
                    <a:pt x="1753561" y="0"/>
                  </a:lnTo>
                  <a:lnTo>
                    <a:pt x="1753561" y="347880"/>
                  </a:lnTo>
                  <a:lnTo>
                    <a:pt x="0" y="34788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1" name="Google Shape;58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41386" y="7681174"/>
              <a:ext cx="4177014" cy="609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13"/>
            <p:cNvSpPr/>
            <p:nvPr/>
          </p:nvSpPr>
          <p:spPr>
            <a:xfrm>
              <a:off x="5350876" y="7812089"/>
              <a:ext cx="475615" cy="347980"/>
            </a:xfrm>
            <a:custGeom>
              <a:rect b="b" l="l" r="r" t="t"/>
              <a:pathLst>
                <a:path extrusionOk="0" h="347979" w="475614">
                  <a:moveTo>
                    <a:pt x="0" y="0"/>
                  </a:moveTo>
                  <a:lnTo>
                    <a:pt x="475009" y="0"/>
                  </a:lnTo>
                  <a:lnTo>
                    <a:pt x="475009" y="347912"/>
                  </a:lnTo>
                  <a:lnTo>
                    <a:pt x="0" y="34791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f091f3d31c_0_0"/>
          <p:cNvSpPr txBox="1"/>
          <p:nvPr>
            <p:ph type="title"/>
          </p:nvPr>
        </p:nvSpPr>
        <p:spPr>
          <a:xfrm>
            <a:off x="603309" y="259543"/>
            <a:ext cx="7451700" cy="7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2f091f3d31c_0_0"/>
          <p:cNvSpPr txBox="1"/>
          <p:nvPr>
            <p:ph idx="1" type="body"/>
          </p:nvPr>
        </p:nvSpPr>
        <p:spPr>
          <a:xfrm>
            <a:off x="1005205" y="2601150"/>
            <a:ext cx="18093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"/>
          <p:cNvGrpSpPr/>
          <p:nvPr/>
        </p:nvGrpSpPr>
        <p:grpSpPr>
          <a:xfrm>
            <a:off x="14426367" y="1361215"/>
            <a:ext cx="5678170" cy="9947910"/>
            <a:chOff x="14426367" y="1361215"/>
            <a:chExt cx="5678170" cy="9947910"/>
          </a:xfrm>
        </p:grpSpPr>
        <p:sp>
          <p:nvSpPr>
            <p:cNvPr id="55" name="Google Shape;55;p2"/>
            <p:cNvSpPr/>
            <p:nvPr/>
          </p:nvSpPr>
          <p:spPr>
            <a:xfrm>
              <a:off x="14426367" y="1361215"/>
              <a:ext cx="5678170" cy="9947910"/>
            </a:xfrm>
            <a:custGeom>
              <a:rect b="b" l="l" r="r" t="t"/>
              <a:pathLst>
                <a:path extrusionOk="0" h="9947910" w="5678169">
                  <a:moveTo>
                    <a:pt x="5677734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5677734" y="9947341"/>
                  </a:lnTo>
                  <a:lnTo>
                    <a:pt x="5677734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29251" y="1922896"/>
              <a:ext cx="272243" cy="272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/>
        </p:nvSpPr>
        <p:spPr>
          <a:xfrm>
            <a:off x="15825550" y="1871427"/>
            <a:ext cx="2078989" cy="389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Example: Array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"/>
          <p:cNvGrpSpPr/>
          <p:nvPr/>
        </p:nvGrpSpPr>
        <p:grpSpPr>
          <a:xfrm>
            <a:off x="0" y="1361215"/>
            <a:ext cx="6701790" cy="9947910"/>
            <a:chOff x="0" y="1361215"/>
            <a:chExt cx="6701790" cy="9947910"/>
          </a:xfrm>
        </p:grpSpPr>
        <p:sp>
          <p:nvSpPr>
            <p:cNvPr id="59" name="Google Shape;59;p2"/>
            <p:cNvSpPr/>
            <p:nvPr/>
          </p:nvSpPr>
          <p:spPr>
            <a:xfrm>
              <a:off x="0" y="1361215"/>
              <a:ext cx="6701790" cy="9947910"/>
            </a:xfrm>
            <a:custGeom>
              <a:rect b="b" l="l" r="r" t="t"/>
              <a:pathLst>
                <a:path extrusionOk="0" h="9947910" w="6701790">
                  <a:moveTo>
                    <a:pt x="6701366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6701366" y="9947341"/>
                  </a:lnTo>
                  <a:lnTo>
                    <a:pt x="6701366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0" name="Google Shape;6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914" y="1846121"/>
              <a:ext cx="4851538" cy="8897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2"/>
          <p:cNvSpPr txBox="1"/>
          <p:nvPr/>
        </p:nvSpPr>
        <p:spPr>
          <a:xfrm>
            <a:off x="298450" y="1965827"/>
            <a:ext cx="6494465" cy="583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“CLASSICAL OOP”:	CLASSES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>
            <p:ph type="title"/>
          </p:nvPr>
        </p:nvSpPr>
        <p:spPr>
          <a:xfrm>
            <a:off x="603309" y="259543"/>
            <a:ext cx="12467045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OOP IN JAVASCRIPT:	PROTOTYPES</a:t>
            </a:r>
            <a:endParaRPr/>
          </a:p>
        </p:txBody>
      </p:sp>
      <p:grpSp>
        <p:nvGrpSpPr>
          <p:cNvPr id="64" name="Google Shape;64;p2"/>
          <p:cNvGrpSpPr/>
          <p:nvPr/>
        </p:nvGrpSpPr>
        <p:grpSpPr>
          <a:xfrm>
            <a:off x="848126" y="3736582"/>
            <a:ext cx="17756874" cy="2430805"/>
            <a:chOff x="848126" y="3736582"/>
            <a:chExt cx="17756874" cy="2430805"/>
          </a:xfrm>
        </p:grpSpPr>
        <p:sp>
          <p:nvSpPr>
            <p:cNvPr id="65" name="Google Shape;65;p2"/>
            <p:cNvSpPr/>
            <p:nvPr/>
          </p:nvSpPr>
          <p:spPr>
            <a:xfrm>
              <a:off x="15514516" y="5832742"/>
              <a:ext cx="499109" cy="334645"/>
            </a:xfrm>
            <a:custGeom>
              <a:rect b="b" l="l" r="r" t="t"/>
              <a:pathLst>
                <a:path extrusionOk="0" h="334645" w="499109">
                  <a:moveTo>
                    <a:pt x="498568" y="334646"/>
                  </a:moveTo>
                  <a:lnTo>
                    <a:pt x="437458" y="333217"/>
                  </a:lnTo>
                  <a:lnTo>
                    <a:pt x="380277" y="328561"/>
                  </a:lnTo>
                  <a:lnTo>
                    <a:pt x="327024" y="320678"/>
                  </a:lnTo>
                  <a:lnTo>
                    <a:pt x="277699" y="309566"/>
                  </a:lnTo>
                  <a:lnTo>
                    <a:pt x="232303" y="295228"/>
                  </a:lnTo>
                  <a:lnTo>
                    <a:pt x="190835" y="277662"/>
                  </a:lnTo>
                  <a:lnTo>
                    <a:pt x="153296" y="256868"/>
                  </a:lnTo>
                  <a:lnTo>
                    <a:pt x="119685" y="232847"/>
                  </a:lnTo>
                  <a:lnTo>
                    <a:pt x="90003" y="205598"/>
                  </a:lnTo>
                  <a:lnTo>
                    <a:pt x="64249" y="175122"/>
                  </a:lnTo>
                  <a:lnTo>
                    <a:pt x="42423" y="141418"/>
                  </a:lnTo>
                  <a:lnTo>
                    <a:pt x="24526" y="104486"/>
                  </a:lnTo>
                  <a:lnTo>
                    <a:pt x="10557" y="64328"/>
                  </a:lnTo>
                  <a:lnTo>
                    <a:pt x="517" y="20941"/>
                  </a:lnTo>
                  <a:lnTo>
                    <a:pt x="0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427101" y="5677821"/>
              <a:ext cx="175895" cy="178435"/>
            </a:xfrm>
            <a:custGeom>
              <a:rect b="b" l="l" r="r" t="t"/>
              <a:pathLst>
                <a:path extrusionOk="0" h="178435" w="175894">
                  <a:moveTo>
                    <a:pt x="83578" y="0"/>
                  </a:moveTo>
                  <a:lnTo>
                    <a:pt x="0" y="178029"/>
                  </a:lnTo>
                  <a:lnTo>
                    <a:pt x="175858" y="173684"/>
                  </a:lnTo>
                  <a:lnTo>
                    <a:pt x="83578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7" name="Google Shape;6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70351" y="4349459"/>
              <a:ext cx="3334649" cy="1193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>
              <a:off x="15301764" y="5112125"/>
              <a:ext cx="1742439" cy="400685"/>
            </a:xfrm>
            <a:custGeom>
              <a:rect b="b" l="l" r="r" t="t"/>
              <a:pathLst>
                <a:path extrusionOk="0" h="400685" w="1742440">
                  <a:moveTo>
                    <a:pt x="0" y="0"/>
                  </a:moveTo>
                  <a:lnTo>
                    <a:pt x="1741849" y="0"/>
                  </a:lnTo>
                  <a:lnTo>
                    <a:pt x="1741849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9" name="Google Shape;6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270351" y="3796462"/>
              <a:ext cx="2014069" cy="515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48126" y="3736582"/>
              <a:ext cx="1684863" cy="1110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2"/>
          <p:cNvSpPr txBox="1"/>
          <p:nvPr/>
        </p:nvSpPr>
        <p:spPr>
          <a:xfrm>
            <a:off x="16191958" y="5755623"/>
            <a:ext cx="3272154" cy="18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Array.prototype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1"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prototype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of all array objects we create in JavaScript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27965" rtl="0" algn="l">
              <a:lnSpc>
                <a:spcPct val="1127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Therefore, </a:t>
            </a:r>
            <a:r>
              <a:rPr b="1"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arrays have access to the </a:t>
            </a: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method!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884759" y="3330163"/>
            <a:ext cx="2932430" cy="995044"/>
          </a:xfrm>
          <a:prstGeom prst="rect">
            <a:avLst/>
          </a:pr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2806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884759" y="5752245"/>
            <a:ext cx="2932430" cy="995044"/>
          </a:xfrm>
          <a:prstGeom prst="rect">
            <a:avLst/>
          </a:pr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280650">
            <a:spAutoFit/>
          </a:bodyPr>
          <a:lstStyle/>
          <a:p>
            <a:pPr indent="0" lvl="0" marL="774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3206185" y="1846122"/>
            <a:ext cx="9271633" cy="3667768"/>
            <a:chOff x="3206185" y="1846122"/>
            <a:chExt cx="9271633" cy="3667768"/>
          </a:xfrm>
        </p:grpSpPr>
        <p:sp>
          <p:nvSpPr>
            <p:cNvPr id="75" name="Google Shape;75;p2"/>
            <p:cNvSpPr/>
            <p:nvPr/>
          </p:nvSpPr>
          <p:spPr>
            <a:xfrm>
              <a:off x="3350683" y="4563817"/>
              <a:ext cx="0" cy="697230"/>
            </a:xfrm>
            <a:custGeom>
              <a:rect b="b" l="l" r="r" t="t"/>
              <a:pathLst>
                <a:path extrusionOk="0" h="697229" w="120000">
                  <a:moveTo>
                    <a:pt x="0" y="0"/>
                  </a:moveTo>
                  <a:lnTo>
                    <a:pt x="0" y="660512"/>
                  </a:lnTo>
                  <a:lnTo>
                    <a:pt x="0" y="697160"/>
                  </a:lnTo>
                </a:path>
              </a:pathLst>
            </a:custGeom>
            <a:noFill/>
            <a:ln cap="flat" cmpd="sng" w="7327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06185" y="5224330"/>
              <a:ext cx="289560" cy="289560"/>
            </a:xfrm>
            <a:custGeom>
              <a:rect b="b" l="l" r="r" t="t"/>
              <a:pathLst>
                <a:path extrusionOk="0" h="289560" w="289560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7" name="Google Shape;7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6280" y="1846122"/>
              <a:ext cx="4851538" cy="895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2"/>
          <p:cNvSpPr txBox="1"/>
          <p:nvPr/>
        </p:nvSpPr>
        <p:spPr>
          <a:xfrm>
            <a:off x="7564861" y="1965827"/>
            <a:ext cx="5831117" cy="583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OOP	IN	JS:	PROTOTYPES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2"/>
          <p:cNvGrpSpPr/>
          <p:nvPr/>
        </p:nvGrpSpPr>
        <p:grpSpPr>
          <a:xfrm>
            <a:off x="983813" y="2491254"/>
            <a:ext cx="17621188" cy="8288502"/>
            <a:chOff x="983813" y="2491254"/>
            <a:chExt cx="17621188" cy="8288502"/>
          </a:xfrm>
        </p:grpSpPr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3813" y="7466948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3813" y="8851199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2"/>
            <p:cNvSpPr/>
            <p:nvPr/>
          </p:nvSpPr>
          <p:spPr>
            <a:xfrm>
              <a:off x="10052050" y="4816165"/>
              <a:ext cx="0" cy="697230"/>
            </a:xfrm>
            <a:custGeom>
              <a:rect b="b" l="l" r="r" t="t"/>
              <a:pathLst>
                <a:path extrusionOk="0" h="697229" w="120000">
                  <a:moveTo>
                    <a:pt x="0" y="697161"/>
                  </a:move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noFill/>
            <a:ln cap="flat" cmpd="sng" w="7327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907551" y="4563817"/>
              <a:ext cx="289560" cy="289560"/>
            </a:xfrm>
            <a:custGeom>
              <a:rect b="b" l="l" r="r" t="t"/>
              <a:pathLst>
                <a:path extrusionOk="0" h="289560" w="289559">
                  <a:moveTo>
                    <a:pt x="144498" y="0"/>
                  </a:moveTo>
                  <a:lnTo>
                    <a:pt x="0" y="288996"/>
                  </a:lnTo>
                  <a:lnTo>
                    <a:pt x="288996" y="288996"/>
                  </a:lnTo>
                  <a:lnTo>
                    <a:pt x="144498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6409" y="7466948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6409" y="8067977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46409" y="9843839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270352" y="8133508"/>
              <a:ext cx="3334649" cy="2630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2"/>
            <p:cNvSpPr/>
            <p:nvPr/>
          </p:nvSpPr>
          <p:spPr>
            <a:xfrm>
              <a:off x="15633503" y="9331601"/>
              <a:ext cx="1064895" cy="297180"/>
            </a:xfrm>
            <a:custGeom>
              <a:rect b="b" l="l" r="r" t="t"/>
              <a:pathLst>
                <a:path extrusionOk="0" h="297179" w="1064894">
                  <a:moveTo>
                    <a:pt x="0" y="0"/>
                  </a:moveTo>
                  <a:lnTo>
                    <a:pt x="1064836" y="0"/>
                  </a:lnTo>
                  <a:lnTo>
                    <a:pt x="1064836" y="296659"/>
                  </a:lnTo>
                  <a:lnTo>
                    <a:pt x="0" y="29665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52350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807801" y="10482576"/>
              <a:ext cx="1289050" cy="297180"/>
            </a:xfrm>
            <a:custGeom>
              <a:rect b="b" l="l" r="r" t="t"/>
              <a:pathLst>
                <a:path extrusionOk="0" h="297179" w="1289050">
                  <a:moveTo>
                    <a:pt x="0" y="0"/>
                  </a:moveTo>
                  <a:lnTo>
                    <a:pt x="1288538" y="0"/>
                  </a:lnTo>
                  <a:lnTo>
                    <a:pt x="1288538" y="296659"/>
                  </a:lnTo>
                  <a:lnTo>
                    <a:pt x="0" y="29665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52350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95875" y="3491958"/>
              <a:ext cx="586105" cy="216535"/>
            </a:xfrm>
            <a:custGeom>
              <a:rect b="b" l="l" r="r" t="t"/>
              <a:pathLst>
                <a:path extrusionOk="0" h="216535" w="586104">
                  <a:moveTo>
                    <a:pt x="585569" y="658"/>
                  </a:moveTo>
                  <a:lnTo>
                    <a:pt x="532370" y="0"/>
                  </a:lnTo>
                  <a:lnTo>
                    <a:pt x="480702" y="2009"/>
                  </a:lnTo>
                  <a:lnTo>
                    <a:pt x="430566" y="6688"/>
                  </a:lnTo>
                  <a:lnTo>
                    <a:pt x="381961" y="14035"/>
                  </a:lnTo>
                  <a:lnTo>
                    <a:pt x="334887" y="24050"/>
                  </a:lnTo>
                  <a:lnTo>
                    <a:pt x="289345" y="36733"/>
                  </a:lnTo>
                  <a:lnTo>
                    <a:pt x="245334" y="52085"/>
                  </a:lnTo>
                  <a:lnTo>
                    <a:pt x="202854" y="70105"/>
                  </a:lnTo>
                  <a:lnTo>
                    <a:pt x="161906" y="90794"/>
                  </a:lnTo>
                  <a:lnTo>
                    <a:pt x="122489" y="114151"/>
                  </a:lnTo>
                  <a:lnTo>
                    <a:pt x="84603" y="140177"/>
                  </a:lnTo>
                  <a:lnTo>
                    <a:pt x="48249" y="168871"/>
                  </a:lnTo>
                  <a:lnTo>
                    <a:pt x="13426" y="200233"/>
                  </a:lnTo>
                  <a:lnTo>
                    <a:pt x="0" y="216319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696575" y="3635842"/>
              <a:ext cx="180340" cy="191770"/>
            </a:xfrm>
            <a:custGeom>
              <a:rect b="b" l="l" r="r" t="t"/>
              <a:pathLst>
                <a:path extrusionOk="0" h="191770" w="180340">
                  <a:moveTo>
                    <a:pt x="45192" y="0"/>
                  </a:moveTo>
                  <a:lnTo>
                    <a:pt x="0" y="191410"/>
                  </a:lnTo>
                  <a:lnTo>
                    <a:pt x="180245" y="112718"/>
                  </a:lnTo>
                  <a:lnTo>
                    <a:pt x="45192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760138" y="6314573"/>
              <a:ext cx="586105" cy="216535"/>
            </a:xfrm>
            <a:custGeom>
              <a:rect b="b" l="l" r="r" t="t"/>
              <a:pathLst>
                <a:path extrusionOk="0" h="216534" w="586104">
                  <a:moveTo>
                    <a:pt x="585569" y="215661"/>
                  </a:moveTo>
                  <a:lnTo>
                    <a:pt x="532370" y="216319"/>
                  </a:lnTo>
                  <a:lnTo>
                    <a:pt x="480702" y="214310"/>
                  </a:lnTo>
                  <a:lnTo>
                    <a:pt x="430566" y="209631"/>
                  </a:lnTo>
                  <a:lnTo>
                    <a:pt x="381961" y="202284"/>
                  </a:lnTo>
                  <a:lnTo>
                    <a:pt x="334887" y="192269"/>
                  </a:lnTo>
                  <a:lnTo>
                    <a:pt x="289345" y="179586"/>
                  </a:lnTo>
                  <a:lnTo>
                    <a:pt x="245334" y="164234"/>
                  </a:lnTo>
                  <a:lnTo>
                    <a:pt x="202854" y="146214"/>
                  </a:lnTo>
                  <a:lnTo>
                    <a:pt x="161906" y="125525"/>
                  </a:lnTo>
                  <a:lnTo>
                    <a:pt x="122489" y="102168"/>
                  </a:lnTo>
                  <a:lnTo>
                    <a:pt x="84603" y="76142"/>
                  </a:lnTo>
                  <a:lnTo>
                    <a:pt x="48249" y="47448"/>
                  </a:lnTo>
                  <a:lnTo>
                    <a:pt x="13426" y="16086"/>
                  </a:lnTo>
                  <a:lnTo>
                    <a:pt x="0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1660839" y="6195598"/>
              <a:ext cx="180340" cy="191770"/>
            </a:xfrm>
            <a:custGeom>
              <a:rect b="b" l="l" r="r" t="t"/>
              <a:pathLst>
                <a:path extrusionOk="0" h="191770" w="180340">
                  <a:moveTo>
                    <a:pt x="0" y="0"/>
                  </a:moveTo>
                  <a:lnTo>
                    <a:pt x="45192" y="191411"/>
                  </a:lnTo>
                  <a:lnTo>
                    <a:pt x="180245" y="78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4" name="Google Shape;94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270352" y="2491254"/>
              <a:ext cx="3317503" cy="870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"/>
            <p:cNvSpPr/>
            <p:nvPr/>
          </p:nvSpPr>
          <p:spPr>
            <a:xfrm>
              <a:off x="16132336" y="2581874"/>
              <a:ext cx="627380" cy="329565"/>
            </a:xfrm>
            <a:custGeom>
              <a:rect b="b" l="l" r="r" t="t"/>
              <a:pathLst>
                <a:path extrusionOk="0" h="329564" w="627380">
                  <a:moveTo>
                    <a:pt x="0" y="0"/>
                  </a:moveTo>
                  <a:lnTo>
                    <a:pt x="627206" y="0"/>
                  </a:lnTo>
                  <a:lnTo>
                    <a:pt x="627206" y="329095"/>
                  </a:lnTo>
                  <a:lnTo>
                    <a:pt x="0" y="32909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52350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5306999" y="2922186"/>
              <a:ext cx="627380" cy="329565"/>
            </a:xfrm>
            <a:custGeom>
              <a:rect b="b" l="l" r="r" t="t"/>
              <a:pathLst>
                <a:path extrusionOk="0" h="329564" w="627380">
                  <a:moveTo>
                    <a:pt x="0" y="0"/>
                  </a:moveTo>
                  <a:lnTo>
                    <a:pt x="627206" y="0"/>
                  </a:lnTo>
                  <a:lnTo>
                    <a:pt x="627206" y="329095"/>
                  </a:lnTo>
                  <a:lnTo>
                    <a:pt x="0" y="32909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52350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7" name="Google Shape;97;p2"/>
          <p:cNvSpPr txBox="1"/>
          <p:nvPr/>
        </p:nvSpPr>
        <p:spPr>
          <a:xfrm>
            <a:off x="1480114" y="7356453"/>
            <a:ext cx="4241800" cy="2193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24485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Objects (instances) are </a:t>
            </a:r>
            <a:r>
              <a:rPr b="1"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instantiated </a:t>
            </a: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from a class, which functions like a blueprint;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95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Behavior (methods) is </a:t>
            </a:r>
            <a:r>
              <a:rPr b="1"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copied </a:t>
            </a: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from class to all instances.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586126" y="3330163"/>
            <a:ext cx="2932430" cy="995044"/>
          </a:xfrm>
          <a:prstGeom prst="rect">
            <a:avLst/>
          </a:pr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280650">
            <a:spAutoFit/>
          </a:bodyPr>
          <a:lstStyle/>
          <a:p>
            <a:pPr indent="0" lvl="0" marL="676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586126" y="5752245"/>
            <a:ext cx="2932430" cy="995044"/>
          </a:xfrm>
          <a:prstGeom prst="rect">
            <a:avLst/>
          </a:pr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280650">
            <a:spAutoFit/>
          </a:bodyPr>
          <a:lstStyle/>
          <a:p>
            <a:pPr indent="0" lvl="0" marL="946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623020" y="4782086"/>
            <a:ext cx="192786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INSTANTIATION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0423473" y="4708100"/>
            <a:ext cx="3464560" cy="7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785" lvl="0" marL="958850" marR="5080" rtl="0" algn="l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PROTOTYPAL INHERITANCE/ DELEGATION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942710" y="7421373"/>
            <a:ext cx="4899025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Objects are </a:t>
            </a:r>
            <a:r>
              <a:rPr b="1"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linked </a:t>
            </a: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to a prototype object;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794435" y="7894997"/>
            <a:ext cx="5076190" cy="1824355"/>
          </a:xfrm>
          <a:prstGeom prst="rect">
            <a:avLst/>
          </a:prstGeom>
          <a:solidFill>
            <a:srgbClr val="F2425D">
              <a:alpha val="24313"/>
            </a:srgbClr>
          </a:solidFill>
          <a:ln cap="flat" cmpd="sng" w="6282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60655" marR="285750" rtl="0" algn="just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Prototypal inheritance: </a:t>
            </a: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prototype contains methods (behavior) that are </a:t>
            </a:r>
            <a:r>
              <a:rPr b="1"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accessible to all objects linked to that prototype;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942710" y="9733346"/>
            <a:ext cx="4225290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Behavior is </a:t>
            </a:r>
            <a:r>
              <a:rPr b="1"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delegated </a:t>
            </a:r>
            <a:r>
              <a:rPr lang="en-US" sz="21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to the linked prototype object.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2518583" y="3124818"/>
            <a:ext cx="1074420" cy="7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Contains methods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2482846" y="6142671"/>
            <a:ext cx="1376045" cy="7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Can access methods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>
            <p:ph type="title"/>
          </p:nvPr>
        </p:nvSpPr>
        <p:spPr>
          <a:xfrm>
            <a:off x="603308" y="259543"/>
            <a:ext cx="19354742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	WAYS  OF IMPLEMENTING PROTOTYPAL INHERITANCE IN JS</a:t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>
            <a:off x="1109656" y="1814513"/>
            <a:ext cx="13039725" cy="1795145"/>
            <a:chOff x="1109656" y="1814513"/>
            <a:chExt cx="13039725" cy="1795145"/>
          </a:xfrm>
        </p:grpSpPr>
        <p:sp>
          <p:nvSpPr>
            <p:cNvPr id="114" name="Google Shape;114;p3"/>
            <p:cNvSpPr/>
            <p:nvPr/>
          </p:nvSpPr>
          <p:spPr>
            <a:xfrm>
              <a:off x="1109656" y="1814513"/>
              <a:ext cx="13039725" cy="1795145"/>
            </a:xfrm>
            <a:custGeom>
              <a:rect b="b" l="l" r="r" t="t"/>
              <a:pathLst>
                <a:path extrusionOk="0" h="1795145" w="13039725">
                  <a:moveTo>
                    <a:pt x="13039644" y="0"/>
                  </a:moveTo>
                  <a:lnTo>
                    <a:pt x="0" y="0"/>
                  </a:lnTo>
                  <a:lnTo>
                    <a:pt x="0" y="1794892"/>
                  </a:lnTo>
                  <a:lnTo>
                    <a:pt x="13039644" y="1794892"/>
                  </a:lnTo>
                  <a:lnTo>
                    <a:pt x="13039644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2451" y="2218879"/>
              <a:ext cx="439777" cy="4397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/>
        </p:nvSpPr>
        <p:spPr>
          <a:xfrm>
            <a:off x="1109656" y="1814513"/>
            <a:ext cx="13039725" cy="1795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450">
            <a:spAutoFit/>
          </a:bodyPr>
          <a:lstStyle/>
          <a:p>
            <a:pPr indent="363219" lvl="0" marL="1238250" marR="871219" rtl="0" algn="l">
              <a:lnSpc>
                <a:spcPct val="13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“How do we actually create prototypes? And how do we link objects to prototypes? How can we create new objects, without having classes?”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647466" y="9381962"/>
            <a:ext cx="677545" cy="677545"/>
          </a:xfrm>
          <a:custGeom>
            <a:rect b="b" l="l" r="r" t="t"/>
            <a:pathLst>
              <a:path extrusionOk="0" h="677545" w="677544">
                <a:moveTo>
                  <a:pt x="338763" y="0"/>
                </a:moveTo>
                <a:lnTo>
                  <a:pt x="295510" y="2756"/>
                </a:lnTo>
                <a:lnTo>
                  <a:pt x="252827" y="11024"/>
                </a:lnTo>
                <a:lnTo>
                  <a:pt x="211286" y="24805"/>
                </a:lnTo>
                <a:lnTo>
                  <a:pt x="171458" y="44098"/>
                </a:lnTo>
                <a:lnTo>
                  <a:pt x="133912" y="68903"/>
                </a:lnTo>
                <a:lnTo>
                  <a:pt x="99221" y="99221"/>
                </a:lnTo>
                <a:lnTo>
                  <a:pt x="68903" y="133912"/>
                </a:lnTo>
                <a:lnTo>
                  <a:pt x="44098" y="171458"/>
                </a:lnTo>
                <a:lnTo>
                  <a:pt x="24805" y="211286"/>
                </a:lnTo>
                <a:lnTo>
                  <a:pt x="11024" y="252827"/>
                </a:lnTo>
                <a:lnTo>
                  <a:pt x="2756" y="295510"/>
                </a:lnTo>
                <a:lnTo>
                  <a:pt x="0" y="338763"/>
                </a:lnTo>
                <a:lnTo>
                  <a:pt x="2756" y="382016"/>
                </a:lnTo>
                <a:lnTo>
                  <a:pt x="11024" y="424699"/>
                </a:lnTo>
                <a:lnTo>
                  <a:pt x="24805" y="466240"/>
                </a:lnTo>
                <a:lnTo>
                  <a:pt x="44098" y="506069"/>
                </a:lnTo>
                <a:lnTo>
                  <a:pt x="68903" y="543614"/>
                </a:lnTo>
                <a:lnTo>
                  <a:pt x="99221" y="578305"/>
                </a:lnTo>
                <a:lnTo>
                  <a:pt x="133912" y="608623"/>
                </a:lnTo>
                <a:lnTo>
                  <a:pt x="171458" y="633428"/>
                </a:lnTo>
                <a:lnTo>
                  <a:pt x="211286" y="652721"/>
                </a:lnTo>
                <a:lnTo>
                  <a:pt x="252827" y="666502"/>
                </a:lnTo>
                <a:lnTo>
                  <a:pt x="295510" y="674770"/>
                </a:lnTo>
                <a:lnTo>
                  <a:pt x="338763" y="677527"/>
                </a:lnTo>
                <a:lnTo>
                  <a:pt x="382016" y="674770"/>
                </a:lnTo>
                <a:lnTo>
                  <a:pt x="424699" y="666502"/>
                </a:lnTo>
                <a:lnTo>
                  <a:pt x="466240" y="652721"/>
                </a:lnTo>
                <a:lnTo>
                  <a:pt x="506069" y="633428"/>
                </a:lnTo>
                <a:lnTo>
                  <a:pt x="543614" y="608623"/>
                </a:lnTo>
                <a:lnTo>
                  <a:pt x="578305" y="578305"/>
                </a:lnTo>
                <a:lnTo>
                  <a:pt x="608623" y="543614"/>
                </a:lnTo>
                <a:lnTo>
                  <a:pt x="633428" y="506069"/>
                </a:lnTo>
                <a:lnTo>
                  <a:pt x="652721" y="466240"/>
                </a:lnTo>
                <a:lnTo>
                  <a:pt x="666502" y="424699"/>
                </a:lnTo>
                <a:lnTo>
                  <a:pt x="674770" y="382016"/>
                </a:lnTo>
                <a:lnTo>
                  <a:pt x="677527" y="338763"/>
                </a:lnTo>
                <a:lnTo>
                  <a:pt x="674770" y="295510"/>
                </a:lnTo>
                <a:lnTo>
                  <a:pt x="666502" y="252827"/>
                </a:lnTo>
                <a:lnTo>
                  <a:pt x="652721" y="211286"/>
                </a:lnTo>
                <a:lnTo>
                  <a:pt x="633428" y="171458"/>
                </a:lnTo>
                <a:lnTo>
                  <a:pt x="608623" y="133912"/>
                </a:lnTo>
                <a:lnTo>
                  <a:pt x="578305" y="99221"/>
                </a:lnTo>
                <a:lnTo>
                  <a:pt x="543614" y="68903"/>
                </a:lnTo>
                <a:lnTo>
                  <a:pt x="506069" y="44098"/>
                </a:lnTo>
                <a:lnTo>
                  <a:pt x="466240" y="24805"/>
                </a:lnTo>
                <a:lnTo>
                  <a:pt x="424699" y="11024"/>
                </a:lnTo>
                <a:lnTo>
                  <a:pt x="382016" y="2756"/>
                </a:lnTo>
                <a:lnTo>
                  <a:pt x="338763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3"/>
          <p:cNvSpPr txBox="1"/>
          <p:nvPr/>
        </p:nvSpPr>
        <p:spPr>
          <a:xfrm>
            <a:off x="1877410" y="9506913"/>
            <a:ext cx="217804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1129" y="10190702"/>
            <a:ext cx="251301" cy="25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2632959" y="9469959"/>
            <a:ext cx="1126045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Object.create()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16585" rtl="0" algn="l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easiest and most straightforward way of linking an object to a prototype object.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662484" y="6528275"/>
            <a:ext cx="677545" cy="677545"/>
          </a:xfrm>
          <a:custGeom>
            <a:rect b="b" l="l" r="r" t="t"/>
            <a:pathLst>
              <a:path extrusionOk="0" h="677545" w="677544">
                <a:moveTo>
                  <a:pt x="338763" y="0"/>
                </a:moveTo>
                <a:lnTo>
                  <a:pt x="295510" y="2756"/>
                </a:lnTo>
                <a:lnTo>
                  <a:pt x="252827" y="11024"/>
                </a:lnTo>
                <a:lnTo>
                  <a:pt x="211286" y="24805"/>
                </a:lnTo>
                <a:lnTo>
                  <a:pt x="171458" y="44098"/>
                </a:lnTo>
                <a:lnTo>
                  <a:pt x="133912" y="68903"/>
                </a:lnTo>
                <a:lnTo>
                  <a:pt x="99221" y="99221"/>
                </a:lnTo>
                <a:lnTo>
                  <a:pt x="68903" y="133912"/>
                </a:lnTo>
                <a:lnTo>
                  <a:pt x="44098" y="171458"/>
                </a:lnTo>
                <a:lnTo>
                  <a:pt x="24805" y="211286"/>
                </a:lnTo>
                <a:lnTo>
                  <a:pt x="11024" y="252827"/>
                </a:lnTo>
                <a:lnTo>
                  <a:pt x="2756" y="295510"/>
                </a:lnTo>
                <a:lnTo>
                  <a:pt x="0" y="338763"/>
                </a:lnTo>
                <a:lnTo>
                  <a:pt x="2756" y="382016"/>
                </a:lnTo>
                <a:lnTo>
                  <a:pt x="11024" y="424699"/>
                </a:lnTo>
                <a:lnTo>
                  <a:pt x="24805" y="466240"/>
                </a:lnTo>
                <a:lnTo>
                  <a:pt x="44098" y="506069"/>
                </a:lnTo>
                <a:lnTo>
                  <a:pt x="68903" y="543614"/>
                </a:lnTo>
                <a:lnTo>
                  <a:pt x="99221" y="578305"/>
                </a:lnTo>
                <a:lnTo>
                  <a:pt x="133912" y="608623"/>
                </a:lnTo>
                <a:lnTo>
                  <a:pt x="171458" y="633428"/>
                </a:lnTo>
                <a:lnTo>
                  <a:pt x="211286" y="652721"/>
                </a:lnTo>
                <a:lnTo>
                  <a:pt x="252827" y="666502"/>
                </a:lnTo>
                <a:lnTo>
                  <a:pt x="295510" y="674770"/>
                </a:lnTo>
                <a:lnTo>
                  <a:pt x="338763" y="677527"/>
                </a:lnTo>
                <a:lnTo>
                  <a:pt x="382016" y="674770"/>
                </a:lnTo>
                <a:lnTo>
                  <a:pt x="424699" y="666502"/>
                </a:lnTo>
                <a:lnTo>
                  <a:pt x="466240" y="652721"/>
                </a:lnTo>
                <a:lnTo>
                  <a:pt x="506069" y="633428"/>
                </a:lnTo>
                <a:lnTo>
                  <a:pt x="543614" y="608623"/>
                </a:lnTo>
                <a:lnTo>
                  <a:pt x="578305" y="578305"/>
                </a:lnTo>
                <a:lnTo>
                  <a:pt x="608623" y="543614"/>
                </a:lnTo>
                <a:lnTo>
                  <a:pt x="633428" y="506069"/>
                </a:lnTo>
                <a:lnTo>
                  <a:pt x="652721" y="466240"/>
                </a:lnTo>
                <a:lnTo>
                  <a:pt x="666502" y="424699"/>
                </a:lnTo>
                <a:lnTo>
                  <a:pt x="674770" y="382016"/>
                </a:lnTo>
                <a:lnTo>
                  <a:pt x="677527" y="338763"/>
                </a:lnTo>
                <a:lnTo>
                  <a:pt x="674770" y="295510"/>
                </a:lnTo>
                <a:lnTo>
                  <a:pt x="666502" y="252827"/>
                </a:lnTo>
                <a:lnTo>
                  <a:pt x="652721" y="211286"/>
                </a:lnTo>
                <a:lnTo>
                  <a:pt x="633428" y="171458"/>
                </a:lnTo>
                <a:lnTo>
                  <a:pt x="608623" y="133912"/>
                </a:lnTo>
                <a:lnTo>
                  <a:pt x="578305" y="99221"/>
                </a:lnTo>
                <a:lnTo>
                  <a:pt x="543614" y="68903"/>
                </a:lnTo>
                <a:lnTo>
                  <a:pt x="506069" y="44098"/>
                </a:lnTo>
                <a:lnTo>
                  <a:pt x="466240" y="24805"/>
                </a:lnTo>
                <a:lnTo>
                  <a:pt x="424699" y="11024"/>
                </a:lnTo>
                <a:lnTo>
                  <a:pt x="382016" y="2756"/>
                </a:lnTo>
                <a:lnTo>
                  <a:pt x="338763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3"/>
          <p:cNvSpPr txBox="1"/>
          <p:nvPr/>
        </p:nvSpPr>
        <p:spPr>
          <a:xfrm>
            <a:off x="1892428" y="6653226"/>
            <a:ext cx="217804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1129" y="7337015"/>
            <a:ext cx="251301" cy="25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1129" y="7897207"/>
            <a:ext cx="251301" cy="25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1129" y="8457400"/>
            <a:ext cx="251301" cy="25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2693031" y="6632650"/>
            <a:ext cx="11970385" cy="2132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ES6 Classes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556895" rtl="0" algn="l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Modern alternative to constructor function syntax;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556895" marR="5080" rtl="0" algn="l">
              <a:lnSpc>
                <a:spcPct val="16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“Syntactic sugar”: behind the scenes, ES6 classes work </a:t>
            </a:r>
            <a:r>
              <a:rPr b="1"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exactly </a:t>
            </a: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like constructor functions; ES6 classes do </a:t>
            </a:r>
            <a:r>
              <a:rPr b="1"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behave like classes in “classical OOP” (last lecture).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662484" y="4234780"/>
            <a:ext cx="677545" cy="677545"/>
          </a:xfrm>
          <a:custGeom>
            <a:rect b="b" l="l" r="r" t="t"/>
            <a:pathLst>
              <a:path extrusionOk="0" h="677545" w="677544">
                <a:moveTo>
                  <a:pt x="338763" y="0"/>
                </a:moveTo>
                <a:lnTo>
                  <a:pt x="295510" y="2756"/>
                </a:lnTo>
                <a:lnTo>
                  <a:pt x="252827" y="11024"/>
                </a:lnTo>
                <a:lnTo>
                  <a:pt x="211286" y="24805"/>
                </a:lnTo>
                <a:lnTo>
                  <a:pt x="171458" y="44098"/>
                </a:lnTo>
                <a:lnTo>
                  <a:pt x="133912" y="68903"/>
                </a:lnTo>
                <a:lnTo>
                  <a:pt x="99221" y="99221"/>
                </a:lnTo>
                <a:lnTo>
                  <a:pt x="68903" y="133912"/>
                </a:lnTo>
                <a:lnTo>
                  <a:pt x="44098" y="171458"/>
                </a:lnTo>
                <a:lnTo>
                  <a:pt x="24805" y="211286"/>
                </a:lnTo>
                <a:lnTo>
                  <a:pt x="11024" y="252827"/>
                </a:lnTo>
                <a:lnTo>
                  <a:pt x="2756" y="295510"/>
                </a:lnTo>
                <a:lnTo>
                  <a:pt x="0" y="338763"/>
                </a:lnTo>
                <a:lnTo>
                  <a:pt x="2756" y="382016"/>
                </a:lnTo>
                <a:lnTo>
                  <a:pt x="11024" y="424699"/>
                </a:lnTo>
                <a:lnTo>
                  <a:pt x="24805" y="466240"/>
                </a:lnTo>
                <a:lnTo>
                  <a:pt x="44098" y="506069"/>
                </a:lnTo>
                <a:lnTo>
                  <a:pt x="68903" y="543614"/>
                </a:lnTo>
                <a:lnTo>
                  <a:pt x="99221" y="578305"/>
                </a:lnTo>
                <a:lnTo>
                  <a:pt x="133912" y="608623"/>
                </a:lnTo>
                <a:lnTo>
                  <a:pt x="171458" y="633428"/>
                </a:lnTo>
                <a:lnTo>
                  <a:pt x="211286" y="652721"/>
                </a:lnTo>
                <a:lnTo>
                  <a:pt x="252827" y="666502"/>
                </a:lnTo>
                <a:lnTo>
                  <a:pt x="295510" y="674770"/>
                </a:lnTo>
                <a:lnTo>
                  <a:pt x="338763" y="677527"/>
                </a:lnTo>
                <a:lnTo>
                  <a:pt x="382016" y="674770"/>
                </a:lnTo>
                <a:lnTo>
                  <a:pt x="424699" y="666502"/>
                </a:lnTo>
                <a:lnTo>
                  <a:pt x="466240" y="652721"/>
                </a:lnTo>
                <a:lnTo>
                  <a:pt x="506069" y="633428"/>
                </a:lnTo>
                <a:lnTo>
                  <a:pt x="543614" y="608623"/>
                </a:lnTo>
                <a:lnTo>
                  <a:pt x="578305" y="578305"/>
                </a:lnTo>
                <a:lnTo>
                  <a:pt x="608623" y="543614"/>
                </a:lnTo>
                <a:lnTo>
                  <a:pt x="633428" y="506069"/>
                </a:lnTo>
                <a:lnTo>
                  <a:pt x="652721" y="466240"/>
                </a:lnTo>
                <a:lnTo>
                  <a:pt x="666502" y="424699"/>
                </a:lnTo>
                <a:lnTo>
                  <a:pt x="674770" y="382016"/>
                </a:lnTo>
                <a:lnTo>
                  <a:pt x="677527" y="338763"/>
                </a:lnTo>
                <a:lnTo>
                  <a:pt x="674770" y="295510"/>
                </a:lnTo>
                <a:lnTo>
                  <a:pt x="666502" y="252827"/>
                </a:lnTo>
                <a:lnTo>
                  <a:pt x="652721" y="211286"/>
                </a:lnTo>
                <a:lnTo>
                  <a:pt x="633428" y="171458"/>
                </a:lnTo>
                <a:lnTo>
                  <a:pt x="608623" y="133912"/>
                </a:lnTo>
                <a:lnTo>
                  <a:pt x="578305" y="99221"/>
                </a:lnTo>
                <a:lnTo>
                  <a:pt x="543614" y="68903"/>
                </a:lnTo>
                <a:lnTo>
                  <a:pt x="506069" y="44098"/>
                </a:lnTo>
                <a:lnTo>
                  <a:pt x="466240" y="24805"/>
                </a:lnTo>
                <a:lnTo>
                  <a:pt x="424699" y="11024"/>
                </a:lnTo>
                <a:lnTo>
                  <a:pt x="382016" y="2756"/>
                </a:lnTo>
                <a:lnTo>
                  <a:pt x="338763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3"/>
          <p:cNvSpPr txBox="1"/>
          <p:nvPr/>
        </p:nvSpPr>
        <p:spPr>
          <a:xfrm>
            <a:off x="1892428" y="4359732"/>
            <a:ext cx="217804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1129" y="5043520"/>
            <a:ext cx="251301" cy="25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1129" y="5603712"/>
            <a:ext cx="251301" cy="25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2693031" y="4339155"/>
            <a:ext cx="10518775" cy="157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556895" rtl="0" algn="l">
              <a:lnSpc>
                <a:spcPct val="100000"/>
              </a:lnSpc>
              <a:spcBef>
                <a:spcPts val="197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Technique to create objects from a function;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556895" rtl="0" algn="l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This is how built-in objects like Arrays, Maps or Sets are actually implemented.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3"/>
          <p:cNvGrpSpPr/>
          <p:nvPr/>
        </p:nvGrpSpPr>
        <p:grpSpPr>
          <a:xfrm>
            <a:off x="15128754" y="1814513"/>
            <a:ext cx="4081145" cy="4021454"/>
            <a:chOff x="15128754" y="1814513"/>
            <a:chExt cx="4081145" cy="4021454"/>
          </a:xfrm>
        </p:grpSpPr>
        <p:sp>
          <p:nvSpPr>
            <p:cNvPr id="133" name="Google Shape;133;p3"/>
            <p:cNvSpPr/>
            <p:nvPr/>
          </p:nvSpPr>
          <p:spPr>
            <a:xfrm>
              <a:off x="15128754" y="1814513"/>
              <a:ext cx="4081145" cy="4021454"/>
            </a:xfrm>
            <a:custGeom>
              <a:rect b="b" l="l" r="r" t="t"/>
              <a:pathLst>
                <a:path extrusionOk="0" h="4021454" w="4081144">
                  <a:moveTo>
                    <a:pt x="4080959" y="0"/>
                  </a:moveTo>
                  <a:lnTo>
                    <a:pt x="0" y="0"/>
                  </a:lnTo>
                  <a:lnTo>
                    <a:pt x="0" y="4021040"/>
                  </a:lnTo>
                  <a:lnTo>
                    <a:pt x="4080959" y="4021040"/>
                  </a:lnTo>
                  <a:lnTo>
                    <a:pt x="408095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4" name="Google Shape;13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66547" y="3407087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66547" y="3967280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66547" y="4527472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66547" y="5087665"/>
              <a:ext cx="251301" cy="251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490743" y="2172350"/>
              <a:ext cx="376951" cy="376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3"/>
          <p:cNvSpPr txBox="1"/>
          <p:nvPr/>
        </p:nvSpPr>
        <p:spPr>
          <a:xfrm>
            <a:off x="15128754" y="1814513"/>
            <a:ext cx="4081145" cy="402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375">
            <a:spAutoFit/>
          </a:bodyPr>
          <a:lstStyle/>
          <a:p>
            <a:pPr indent="0" lvl="0" marL="870585" marR="393065" rtl="0" algn="l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4 pillars of OOP are still valid!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1446530" marR="780415" rtl="0" algn="l">
              <a:lnSpc>
                <a:spcPct val="167100"/>
              </a:lnSpc>
              <a:spcBef>
                <a:spcPts val="111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Abstraction Encapsulation Inheritance Polymorphism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481" y="0"/>
            <a:ext cx="11936618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9518650" y="2517449"/>
            <a:ext cx="8737539" cy="6940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501015" rtl="0" algn="l">
              <a:lnSpc>
                <a:spcPct val="103529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(OOP) WITH JAVASCRIPT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" marR="5080" rtl="0" algn="l">
              <a:lnSpc>
                <a:spcPct val="103529"/>
              </a:lnSpc>
              <a:spcBef>
                <a:spcPts val="1805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PROTOTYPAL INHERITANCE AND THE PROTOTYPE CHAIN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351" y="9716310"/>
            <a:ext cx="1159328" cy="115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4079" y="3896837"/>
            <a:ext cx="6558797" cy="334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14898876" y="2060274"/>
            <a:ext cx="4712335" cy="7359015"/>
            <a:chOff x="14898876" y="2060274"/>
            <a:chExt cx="4712335" cy="7359015"/>
          </a:xfrm>
        </p:grpSpPr>
        <p:sp>
          <p:nvSpPr>
            <p:cNvPr id="153" name="Google Shape;153;p5"/>
            <p:cNvSpPr/>
            <p:nvPr/>
          </p:nvSpPr>
          <p:spPr>
            <a:xfrm>
              <a:off x="14898876" y="2060274"/>
              <a:ext cx="4712335" cy="7359015"/>
            </a:xfrm>
            <a:custGeom>
              <a:rect b="b" l="l" r="r" t="t"/>
              <a:pathLst>
                <a:path extrusionOk="0" h="7359015" w="4712334">
                  <a:moveTo>
                    <a:pt x="4711918" y="0"/>
                  </a:moveTo>
                  <a:lnTo>
                    <a:pt x="0" y="0"/>
                  </a:lnTo>
                  <a:lnTo>
                    <a:pt x="0" y="7358767"/>
                  </a:lnTo>
                  <a:lnTo>
                    <a:pt x="4711918" y="7358767"/>
                  </a:lnTo>
                  <a:lnTo>
                    <a:pt x="471191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4" name="Google Shape;15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73040" y="2464800"/>
              <a:ext cx="356010" cy="3560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5"/>
          <p:cNvSpPr txBox="1"/>
          <p:nvPr/>
        </p:nvSpPr>
        <p:spPr>
          <a:xfrm>
            <a:off x="15882039" y="2461650"/>
            <a:ext cx="236283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new operator: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type="title"/>
          </p:nvPr>
        </p:nvSpPr>
        <p:spPr>
          <a:xfrm>
            <a:off x="603309" y="259543"/>
            <a:ext cx="19007902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PROTOTYPAL  INHERITANCE / DELEGATION	 WORKS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15314145" y="3264628"/>
            <a:ext cx="457834" cy="457834"/>
          </a:xfrm>
          <a:custGeom>
            <a:rect b="b" l="l" r="r" t="t"/>
            <a:pathLst>
              <a:path extrusionOk="0" h="457835" w="457834">
                <a:moveTo>
                  <a:pt x="228816" y="0"/>
                </a:moveTo>
                <a:lnTo>
                  <a:pt x="185113" y="4188"/>
                </a:lnTo>
                <a:lnTo>
                  <a:pt x="142712" y="16754"/>
                </a:lnTo>
                <a:lnTo>
                  <a:pt x="102913" y="37698"/>
                </a:lnTo>
                <a:lnTo>
                  <a:pt x="67018" y="67019"/>
                </a:lnTo>
                <a:lnTo>
                  <a:pt x="37698" y="102915"/>
                </a:lnTo>
                <a:lnTo>
                  <a:pt x="16754" y="142714"/>
                </a:lnTo>
                <a:lnTo>
                  <a:pt x="4188" y="185116"/>
                </a:lnTo>
                <a:lnTo>
                  <a:pt x="0" y="228819"/>
                </a:lnTo>
                <a:lnTo>
                  <a:pt x="4188" y="272522"/>
                </a:lnTo>
                <a:lnTo>
                  <a:pt x="16754" y="314924"/>
                </a:lnTo>
                <a:lnTo>
                  <a:pt x="37698" y="354723"/>
                </a:lnTo>
                <a:lnTo>
                  <a:pt x="67018" y="390619"/>
                </a:lnTo>
                <a:lnTo>
                  <a:pt x="102913" y="419940"/>
                </a:lnTo>
                <a:lnTo>
                  <a:pt x="142712" y="440884"/>
                </a:lnTo>
                <a:lnTo>
                  <a:pt x="185113" y="453450"/>
                </a:lnTo>
                <a:lnTo>
                  <a:pt x="228816" y="457638"/>
                </a:lnTo>
                <a:lnTo>
                  <a:pt x="272519" y="453450"/>
                </a:lnTo>
                <a:lnTo>
                  <a:pt x="314922" y="440884"/>
                </a:lnTo>
                <a:lnTo>
                  <a:pt x="354723" y="419940"/>
                </a:lnTo>
                <a:lnTo>
                  <a:pt x="390621" y="390619"/>
                </a:lnTo>
                <a:lnTo>
                  <a:pt x="419942" y="354723"/>
                </a:lnTo>
                <a:lnTo>
                  <a:pt x="440885" y="314924"/>
                </a:lnTo>
                <a:lnTo>
                  <a:pt x="453451" y="272522"/>
                </a:lnTo>
                <a:lnTo>
                  <a:pt x="457640" y="228819"/>
                </a:lnTo>
                <a:lnTo>
                  <a:pt x="453451" y="185116"/>
                </a:lnTo>
                <a:lnTo>
                  <a:pt x="440885" y="142714"/>
                </a:lnTo>
                <a:lnTo>
                  <a:pt x="419942" y="102915"/>
                </a:lnTo>
                <a:lnTo>
                  <a:pt x="390621" y="67019"/>
                </a:lnTo>
                <a:lnTo>
                  <a:pt x="354723" y="37698"/>
                </a:lnTo>
                <a:lnTo>
                  <a:pt x="314922" y="16754"/>
                </a:lnTo>
                <a:lnTo>
                  <a:pt x="272519" y="4188"/>
                </a:lnTo>
                <a:lnTo>
                  <a:pt x="22881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5"/>
          <p:cNvSpPr txBox="1"/>
          <p:nvPr/>
        </p:nvSpPr>
        <p:spPr>
          <a:xfrm>
            <a:off x="15470869" y="3320806"/>
            <a:ext cx="369379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An empty object is created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5314145" y="4047776"/>
            <a:ext cx="457834" cy="457834"/>
          </a:xfrm>
          <a:custGeom>
            <a:rect b="b" l="l" r="r" t="t"/>
            <a:pathLst>
              <a:path extrusionOk="0" h="457835" w="457834">
                <a:moveTo>
                  <a:pt x="228816" y="0"/>
                </a:moveTo>
                <a:lnTo>
                  <a:pt x="185113" y="4188"/>
                </a:lnTo>
                <a:lnTo>
                  <a:pt x="142712" y="16754"/>
                </a:lnTo>
                <a:lnTo>
                  <a:pt x="102913" y="37698"/>
                </a:lnTo>
                <a:lnTo>
                  <a:pt x="67018" y="67019"/>
                </a:lnTo>
                <a:lnTo>
                  <a:pt x="37698" y="102915"/>
                </a:lnTo>
                <a:lnTo>
                  <a:pt x="16754" y="142714"/>
                </a:lnTo>
                <a:lnTo>
                  <a:pt x="4188" y="185116"/>
                </a:lnTo>
                <a:lnTo>
                  <a:pt x="0" y="228819"/>
                </a:lnTo>
                <a:lnTo>
                  <a:pt x="4188" y="272522"/>
                </a:lnTo>
                <a:lnTo>
                  <a:pt x="16754" y="314924"/>
                </a:lnTo>
                <a:lnTo>
                  <a:pt x="37698" y="354723"/>
                </a:lnTo>
                <a:lnTo>
                  <a:pt x="67018" y="390618"/>
                </a:lnTo>
                <a:lnTo>
                  <a:pt x="102913" y="419939"/>
                </a:lnTo>
                <a:lnTo>
                  <a:pt x="142712" y="440882"/>
                </a:lnTo>
                <a:lnTo>
                  <a:pt x="185113" y="453449"/>
                </a:lnTo>
                <a:lnTo>
                  <a:pt x="228816" y="457637"/>
                </a:lnTo>
                <a:lnTo>
                  <a:pt x="272519" y="453449"/>
                </a:lnTo>
                <a:lnTo>
                  <a:pt x="314922" y="440882"/>
                </a:lnTo>
                <a:lnTo>
                  <a:pt x="354723" y="419939"/>
                </a:lnTo>
                <a:lnTo>
                  <a:pt x="390621" y="390618"/>
                </a:lnTo>
                <a:lnTo>
                  <a:pt x="419942" y="354723"/>
                </a:lnTo>
                <a:lnTo>
                  <a:pt x="440885" y="314924"/>
                </a:lnTo>
                <a:lnTo>
                  <a:pt x="453451" y="272522"/>
                </a:lnTo>
                <a:lnTo>
                  <a:pt x="457640" y="228819"/>
                </a:lnTo>
                <a:lnTo>
                  <a:pt x="453451" y="185116"/>
                </a:lnTo>
                <a:lnTo>
                  <a:pt x="440885" y="142714"/>
                </a:lnTo>
                <a:lnTo>
                  <a:pt x="419942" y="102915"/>
                </a:lnTo>
                <a:lnTo>
                  <a:pt x="390621" y="67019"/>
                </a:lnTo>
                <a:lnTo>
                  <a:pt x="354723" y="37698"/>
                </a:lnTo>
                <a:lnTo>
                  <a:pt x="314922" y="16754"/>
                </a:lnTo>
                <a:lnTo>
                  <a:pt x="272519" y="4188"/>
                </a:lnTo>
                <a:lnTo>
                  <a:pt x="22881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5"/>
          <p:cNvSpPr txBox="1"/>
          <p:nvPr/>
        </p:nvSpPr>
        <p:spPr>
          <a:xfrm>
            <a:off x="15470869" y="4002541"/>
            <a:ext cx="3449954" cy="127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41655" lvl="0" marL="541655" marR="508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keyword in constructor function call is set to the new object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5314145" y="5660586"/>
            <a:ext cx="457834" cy="457834"/>
          </a:xfrm>
          <a:custGeom>
            <a:rect b="b" l="l" r="r" t="t"/>
            <a:pathLst>
              <a:path extrusionOk="0" h="457835" w="457834">
                <a:moveTo>
                  <a:pt x="228816" y="0"/>
                </a:moveTo>
                <a:lnTo>
                  <a:pt x="185113" y="4188"/>
                </a:lnTo>
                <a:lnTo>
                  <a:pt x="142712" y="16754"/>
                </a:lnTo>
                <a:lnTo>
                  <a:pt x="102913" y="37698"/>
                </a:lnTo>
                <a:lnTo>
                  <a:pt x="67018" y="67019"/>
                </a:lnTo>
                <a:lnTo>
                  <a:pt x="37698" y="102915"/>
                </a:lnTo>
                <a:lnTo>
                  <a:pt x="16754" y="142714"/>
                </a:lnTo>
                <a:lnTo>
                  <a:pt x="4188" y="185116"/>
                </a:lnTo>
                <a:lnTo>
                  <a:pt x="0" y="228819"/>
                </a:lnTo>
                <a:lnTo>
                  <a:pt x="4188" y="272522"/>
                </a:lnTo>
                <a:lnTo>
                  <a:pt x="16754" y="314924"/>
                </a:lnTo>
                <a:lnTo>
                  <a:pt x="37698" y="354723"/>
                </a:lnTo>
                <a:lnTo>
                  <a:pt x="67018" y="390619"/>
                </a:lnTo>
                <a:lnTo>
                  <a:pt x="102913" y="419940"/>
                </a:lnTo>
                <a:lnTo>
                  <a:pt x="142712" y="440884"/>
                </a:lnTo>
                <a:lnTo>
                  <a:pt x="185113" y="453450"/>
                </a:lnTo>
                <a:lnTo>
                  <a:pt x="228816" y="457638"/>
                </a:lnTo>
                <a:lnTo>
                  <a:pt x="272519" y="453450"/>
                </a:lnTo>
                <a:lnTo>
                  <a:pt x="314922" y="440884"/>
                </a:lnTo>
                <a:lnTo>
                  <a:pt x="354723" y="419940"/>
                </a:lnTo>
                <a:lnTo>
                  <a:pt x="390621" y="390619"/>
                </a:lnTo>
                <a:lnTo>
                  <a:pt x="419942" y="354723"/>
                </a:lnTo>
                <a:lnTo>
                  <a:pt x="440885" y="314924"/>
                </a:lnTo>
                <a:lnTo>
                  <a:pt x="453451" y="272522"/>
                </a:lnTo>
                <a:lnTo>
                  <a:pt x="457640" y="228819"/>
                </a:lnTo>
                <a:lnTo>
                  <a:pt x="453451" y="185116"/>
                </a:lnTo>
                <a:lnTo>
                  <a:pt x="440885" y="142714"/>
                </a:lnTo>
                <a:lnTo>
                  <a:pt x="419942" y="102915"/>
                </a:lnTo>
                <a:lnTo>
                  <a:pt x="390621" y="67019"/>
                </a:lnTo>
                <a:lnTo>
                  <a:pt x="354723" y="37698"/>
                </a:lnTo>
                <a:lnTo>
                  <a:pt x="314922" y="16754"/>
                </a:lnTo>
                <a:lnTo>
                  <a:pt x="272519" y="4188"/>
                </a:lnTo>
                <a:lnTo>
                  <a:pt x="22881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5"/>
          <p:cNvSpPr txBox="1"/>
          <p:nvPr/>
        </p:nvSpPr>
        <p:spPr>
          <a:xfrm>
            <a:off x="15470869" y="5615980"/>
            <a:ext cx="3576320" cy="168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41655" lvl="0" marL="541655" marR="508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3	</a:t>
            </a:r>
            <a:r>
              <a:rPr b="1"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new object is linked (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__proto__ </a:t>
            </a:r>
            <a:r>
              <a:rPr b="1"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property) to the constructor function’s prototype property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5314145" y="7723644"/>
            <a:ext cx="457834" cy="457834"/>
          </a:xfrm>
          <a:custGeom>
            <a:rect b="b" l="l" r="r" t="t"/>
            <a:pathLst>
              <a:path extrusionOk="0" h="457834" w="457834">
                <a:moveTo>
                  <a:pt x="228816" y="0"/>
                </a:moveTo>
                <a:lnTo>
                  <a:pt x="185113" y="4188"/>
                </a:lnTo>
                <a:lnTo>
                  <a:pt x="142712" y="16754"/>
                </a:lnTo>
                <a:lnTo>
                  <a:pt x="102913" y="37698"/>
                </a:lnTo>
                <a:lnTo>
                  <a:pt x="67018" y="67019"/>
                </a:lnTo>
                <a:lnTo>
                  <a:pt x="37698" y="102915"/>
                </a:lnTo>
                <a:lnTo>
                  <a:pt x="16754" y="142714"/>
                </a:lnTo>
                <a:lnTo>
                  <a:pt x="4188" y="185116"/>
                </a:lnTo>
                <a:lnTo>
                  <a:pt x="0" y="228819"/>
                </a:lnTo>
                <a:lnTo>
                  <a:pt x="4188" y="272522"/>
                </a:lnTo>
                <a:lnTo>
                  <a:pt x="16754" y="314924"/>
                </a:lnTo>
                <a:lnTo>
                  <a:pt x="37698" y="354723"/>
                </a:lnTo>
                <a:lnTo>
                  <a:pt x="67018" y="390619"/>
                </a:lnTo>
                <a:lnTo>
                  <a:pt x="102913" y="419940"/>
                </a:lnTo>
                <a:lnTo>
                  <a:pt x="142712" y="440884"/>
                </a:lnTo>
                <a:lnTo>
                  <a:pt x="185113" y="453450"/>
                </a:lnTo>
                <a:lnTo>
                  <a:pt x="228816" y="457638"/>
                </a:lnTo>
                <a:lnTo>
                  <a:pt x="272519" y="453450"/>
                </a:lnTo>
                <a:lnTo>
                  <a:pt x="314922" y="440884"/>
                </a:lnTo>
                <a:lnTo>
                  <a:pt x="354723" y="419940"/>
                </a:lnTo>
                <a:lnTo>
                  <a:pt x="390621" y="390619"/>
                </a:lnTo>
                <a:lnTo>
                  <a:pt x="419942" y="354723"/>
                </a:lnTo>
                <a:lnTo>
                  <a:pt x="440885" y="314924"/>
                </a:lnTo>
                <a:lnTo>
                  <a:pt x="453451" y="272522"/>
                </a:lnTo>
                <a:lnTo>
                  <a:pt x="457640" y="228819"/>
                </a:lnTo>
                <a:lnTo>
                  <a:pt x="453451" y="185116"/>
                </a:lnTo>
                <a:lnTo>
                  <a:pt x="440885" y="142714"/>
                </a:lnTo>
                <a:lnTo>
                  <a:pt x="419942" y="102915"/>
                </a:lnTo>
                <a:lnTo>
                  <a:pt x="390621" y="67019"/>
                </a:lnTo>
                <a:lnTo>
                  <a:pt x="354723" y="37698"/>
                </a:lnTo>
                <a:lnTo>
                  <a:pt x="314922" y="16754"/>
                </a:lnTo>
                <a:lnTo>
                  <a:pt x="272519" y="4188"/>
                </a:lnTo>
                <a:lnTo>
                  <a:pt x="22881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5"/>
          <p:cNvSpPr txBox="1"/>
          <p:nvPr/>
        </p:nvSpPr>
        <p:spPr>
          <a:xfrm>
            <a:off x="15470869" y="7788491"/>
            <a:ext cx="157480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6013146" y="7690819"/>
            <a:ext cx="2907665" cy="1269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3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new object is returned from the constructor function call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9714816" y="6552569"/>
            <a:ext cx="3964304" cy="4206875"/>
          </a:xfrm>
          <a:custGeom>
            <a:rect b="b" l="l" r="r" t="t"/>
            <a:pathLst>
              <a:path extrusionOk="0" h="4206875" w="3964305">
                <a:moveTo>
                  <a:pt x="3964100" y="0"/>
                </a:moveTo>
                <a:lnTo>
                  <a:pt x="0" y="0"/>
                </a:lnTo>
                <a:lnTo>
                  <a:pt x="0" y="4206530"/>
                </a:lnTo>
                <a:lnTo>
                  <a:pt x="3964100" y="4206530"/>
                </a:lnTo>
                <a:lnTo>
                  <a:pt x="3964100" y="0"/>
                </a:lnTo>
                <a:close/>
              </a:path>
            </a:pathLst>
          </a:cu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5"/>
          <p:cNvSpPr txBox="1"/>
          <p:nvPr/>
        </p:nvSpPr>
        <p:spPr>
          <a:xfrm>
            <a:off x="9714816" y="6552569"/>
            <a:ext cx="3963035" cy="2938145"/>
          </a:xfrm>
          <a:prstGeom prst="rect">
            <a:avLst/>
          </a:pr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1270" rtl="0" algn="ctr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[jonas]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9325989" y="5062801"/>
            <a:ext cx="1785620" cy="106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73025" lvl="0" marL="12700" marR="5080" rtl="0" algn="just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PROTOTYPAL INHERITANCE/ DELEGATION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1189147" y="2070998"/>
            <a:ext cx="3964304" cy="1558290"/>
          </a:xfrm>
          <a:prstGeom prst="rect">
            <a:avLst/>
          </a:pr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3365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[Person()]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9714816" y="2070998"/>
            <a:ext cx="3964304" cy="2599055"/>
          </a:xfrm>
          <a:custGeom>
            <a:rect b="b" l="l" r="r" t="t"/>
            <a:pathLst>
              <a:path extrusionOk="0" h="2599054" w="3964305">
                <a:moveTo>
                  <a:pt x="3964100" y="0"/>
                </a:moveTo>
                <a:lnTo>
                  <a:pt x="0" y="0"/>
                </a:lnTo>
                <a:lnTo>
                  <a:pt x="0" y="2598586"/>
                </a:lnTo>
                <a:lnTo>
                  <a:pt x="3964100" y="2598586"/>
                </a:lnTo>
                <a:lnTo>
                  <a:pt x="3964100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5"/>
          <p:cNvSpPr txBox="1"/>
          <p:nvPr/>
        </p:nvSpPr>
        <p:spPr>
          <a:xfrm>
            <a:off x="9987883" y="2287928"/>
            <a:ext cx="3418204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325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[Person.prototype]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0171939" y="3628926"/>
            <a:ext cx="3049905" cy="623570"/>
          </a:xfrm>
          <a:custGeom>
            <a:rect b="b" l="l" r="r" t="t"/>
            <a:pathLst>
              <a:path extrusionOk="0" h="623570" w="3049905">
                <a:moveTo>
                  <a:pt x="3049853" y="0"/>
                </a:moveTo>
                <a:lnTo>
                  <a:pt x="0" y="0"/>
                </a:lnTo>
                <a:lnTo>
                  <a:pt x="0" y="623496"/>
                </a:lnTo>
                <a:lnTo>
                  <a:pt x="3049853" y="623496"/>
                </a:lnTo>
                <a:lnTo>
                  <a:pt x="3049853" y="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5"/>
          <p:cNvSpPr txBox="1"/>
          <p:nvPr/>
        </p:nvSpPr>
        <p:spPr>
          <a:xfrm>
            <a:off x="10208587" y="3667955"/>
            <a:ext cx="2976880" cy="578485"/>
          </a:xfrm>
          <a:prstGeom prst="rect">
            <a:avLst/>
          </a:prstGeom>
          <a:solidFill>
            <a:srgbClr val="FFFFFF">
              <a:alpha val="69803"/>
            </a:srgbClr>
          </a:solidFill>
          <a:ln cap="flat" cmpd="sng" w="7327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0" lvl="0" marL="996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calcAge: </a:t>
            </a:r>
            <a:r>
              <a:rPr b="1" i="1" lang="en-US" sz="2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0171939" y="8087189"/>
            <a:ext cx="3049905" cy="62357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462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name: ‘Jonas’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0171939" y="8788658"/>
            <a:ext cx="3049905" cy="62357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299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birthYear: 1990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7" name="Google Shape;177;p5"/>
          <p:cNvGrpSpPr/>
          <p:nvPr/>
        </p:nvGrpSpPr>
        <p:grpSpPr>
          <a:xfrm>
            <a:off x="10171939" y="9490128"/>
            <a:ext cx="3049905" cy="991869"/>
            <a:chOff x="10171939" y="9490128"/>
            <a:chExt cx="3049905" cy="991869"/>
          </a:xfrm>
        </p:grpSpPr>
        <p:sp>
          <p:nvSpPr>
            <p:cNvPr id="178" name="Google Shape;178;p5"/>
            <p:cNvSpPr/>
            <p:nvPr/>
          </p:nvSpPr>
          <p:spPr>
            <a:xfrm>
              <a:off x="10171939" y="9490128"/>
              <a:ext cx="3049905" cy="991869"/>
            </a:xfrm>
            <a:custGeom>
              <a:rect b="b" l="l" r="r" t="t"/>
              <a:pathLst>
                <a:path extrusionOk="0" h="991870" w="3049905">
                  <a:moveTo>
                    <a:pt x="3049853" y="0"/>
                  </a:moveTo>
                  <a:lnTo>
                    <a:pt x="0" y="0"/>
                  </a:lnTo>
                  <a:lnTo>
                    <a:pt x="0" y="991243"/>
                  </a:lnTo>
                  <a:lnTo>
                    <a:pt x="3049853" y="991243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880140" y="9947538"/>
              <a:ext cx="1470660" cy="0"/>
            </a:xfrm>
            <a:custGeom>
              <a:rect b="b" l="l" r="r" t="t"/>
              <a:pathLst>
                <a:path extrusionOk="0" h="120000" w="1470659">
                  <a:moveTo>
                    <a:pt x="0" y="0"/>
                  </a:moveTo>
                  <a:lnTo>
                    <a:pt x="326691" y="0"/>
                  </a:lnTo>
                </a:path>
                <a:path extrusionOk="0" h="120000" w="1470659">
                  <a:moveTo>
                    <a:pt x="1143420" y="0"/>
                  </a:moveTo>
                  <a:lnTo>
                    <a:pt x="1470112" y="0"/>
                  </a:lnTo>
                </a:path>
              </a:pathLst>
            </a:custGeom>
            <a:noFill/>
            <a:ln cap="flat" cmpd="sng" w="2450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0" name="Google Shape;180;p5"/>
          <p:cNvSpPr txBox="1"/>
          <p:nvPr/>
        </p:nvSpPr>
        <p:spPr>
          <a:xfrm>
            <a:off x="10390100" y="9614617"/>
            <a:ext cx="2626360" cy="7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16610" lvl="0" marL="0" marR="5080" rtl="0" algn="l">
              <a:lnSpc>
                <a:spcPct val="10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proto	: Person.prototype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" name="Google Shape;181;p5"/>
          <p:cNvGrpSpPr/>
          <p:nvPr/>
        </p:nvGrpSpPr>
        <p:grpSpPr>
          <a:xfrm>
            <a:off x="11514675" y="4930469"/>
            <a:ext cx="364490" cy="1361843"/>
            <a:chOff x="11514675" y="4930469"/>
            <a:chExt cx="364490" cy="1361843"/>
          </a:xfrm>
        </p:grpSpPr>
        <p:sp>
          <p:nvSpPr>
            <p:cNvPr id="182" name="Google Shape;182;p5"/>
            <p:cNvSpPr/>
            <p:nvPr/>
          </p:nvSpPr>
          <p:spPr>
            <a:xfrm>
              <a:off x="11696868" y="5247737"/>
              <a:ext cx="0" cy="1044575"/>
            </a:xfrm>
            <a:custGeom>
              <a:rect b="b" l="l" r="r" t="t"/>
              <a:pathLst>
                <a:path extrusionOk="0" h="1044575" w="120000">
                  <a:moveTo>
                    <a:pt x="0" y="1043947"/>
                  </a:moveTo>
                  <a:lnTo>
                    <a:pt x="0" y="47118"/>
                  </a:lnTo>
                  <a:lnTo>
                    <a:pt x="0" y="0"/>
                  </a:lnTo>
                </a:path>
              </a:pathLst>
            </a:custGeom>
            <a:noFill/>
            <a:ln cap="flat" cmpd="sng" w="9422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1514675" y="4930469"/>
              <a:ext cx="364490" cy="364490"/>
            </a:xfrm>
            <a:custGeom>
              <a:rect b="b" l="l" r="r" t="t"/>
              <a:pathLst>
                <a:path extrusionOk="0" h="364489" w="364490">
                  <a:moveTo>
                    <a:pt x="182193" y="0"/>
                  </a:moveTo>
                  <a:lnTo>
                    <a:pt x="0" y="364386"/>
                  </a:lnTo>
                  <a:lnTo>
                    <a:pt x="364386" y="364386"/>
                  </a:lnTo>
                  <a:lnTo>
                    <a:pt x="18219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" name="Google Shape;184;p5"/>
          <p:cNvSpPr txBox="1"/>
          <p:nvPr/>
        </p:nvSpPr>
        <p:spPr>
          <a:xfrm>
            <a:off x="12091622" y="5397441"/>
            <a:ext cx="1910714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5"/>
          <p:cNvGrpSpPr/>
          <p:nvPr/>
        </p:nvGrpSpPr>
        <p:grpSpPr>
          <a:xfrm>
            <a:off x="5588491" y="2314019"/>
            <a:ext cx="3691185" cy="364490"/>
            <a:chOff x="5588491" y="2314019"/>
            <a:chExt cx="3691185" cy="364490"/>
          </a:xfrm>
        </p:grpSpPr>
        <p:sp>
          <p:nvSpPr>
            <p:cNvPr id="186" name="Google Shape;186;p5"/>
            <p:cNvSpPr/>
            <p:nvPr/>
          </p:nvSpPr>
          <p:spPr>
            <a:xfrm>
              <a:off x="5588491" y="2496212"/>
              <a:ext cx="3374390" cy="0"/>
            </a:xfrm>
            <a:custGeom>
              <a:rect b="b" l="l" r="r" t="t"/>
              <a:pathLst>
                <a:path extrusionOk="0" h="120000" w="3374390">
                  <a:moveTo>
                    <a:pt x="0" y="0"/>
                  </a:moveTo>
                  <a:lnTo>
                    <a:pt x="3326694" y="0"/>
                  </a:lnTo>
                  <a:lnTo>
                    <a:pt x="3373813" y="0"/>
                  </a:lnTo>
                </a:path>
              </a:pathLst>
            </a:custGeom>
            <a:noFill/>
            <a:ln cap="flat" cmpd="sng" w="9422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915186" y="2314019"/>
              <a:ext cx="364490" cy="364490"/>
            </a:xfrm>
            <a:custGeom>
              <a:rect b="b" l="l" r="r" t="t"/>
              <a:pathLst>
                <a:path extrusionOk="0" h="364489" w="364490">
                  <a:moveTo>
                    <a:pt x="0" y="0"/>
                  </a:moveTo>
                  <a:lnTo>
                    <a:pt x="0" y="364386"/>
                  </a:lnTo>
                  <a:lnTo>
                    <a:pt x="364386" y="18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8" name="Google Shape;188;p5"/>
          <p:cNvSpPr txBox="1"/>
          <p:nvPr/>
        </p:nvSpPr>
        <p:spPr>
          <a:xfrm>
            <a:off x="6353147" y="1888909"/>
            <a:ext cx="1910714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.prototype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9" name="Google Shape;189;p5"/>
          <p:cNvGrpSpPr/>
          <p:nvPr/>
        </p:nvGrpSpPr>
        <p:grpSpPr>
          <a:xfrm>
            <a:off x="5588491" y="3062233"/>
            <a:ext cx="3558943" cy="364490"/>
            <a:chOff x="5588491" y="3062233"/>
            <a:chExt cx="3558943" cy="364490"/>
          </a:xfrm>
        </p:grpSpPr>
        <p:sp>
          <p:nvSpPr>
            <p:cNvPr id="190" name="Google Shape;190;p5"/>
            <p:cNvSpPr/>
            <p:nvPr/>
          </p:nvSpPr>
          <p:spPr>
            <a:xfrm>
              <a:off x="5905759" y="3244426"/>
              <a:ext cx="3241675" cy="0"/>
            </a:xfrm>
            <a:custGeom>
              <a:rect b="b" l="l" r="r" t="t"/>
              <a:pathLst>
                <a:path extrusionOk="0" h="120000" w="3241675">
                  <a:moveTo>
                    <a:pt x="3241216" y="0"/>
                  </a:moveTo>
                  <a:lnTo>
                    <a:pt x="4711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422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588491" y="3062233"/>
              <a:ext cx="364490" cy="364490"/>
            </a:xfrm>
            <a:custGeom>
              <a:rect b="b" l="l" r="r" t="t"/>
              <a:pathLst>
                <a:path extrusionOk="0" h="364489" w="364489">
                  <a:moveTo>
                    <a:pt x="364386" y="0"/>
                  </a:moveTo>
                  <a:lnTo>
                    <a:pt x="0" y="182193"/>
                  </a:lnTo>
                  <a:lnTo>
                    <a:pt x="364386" y="364386"/>
                  </a:lnTo>
                  <a:lnTo>
                    <a:pt x="364386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2" name="Google Shape;192;p5"/>
          <p:cNvSpPr txBox="1"/>
          <p:nvPr/>
        </p:nvSpPr>
        <p:spPr>
          <a:xfrm>
            <a:off x="6353147" y="3430485"/>
            <a:ext cx="2287270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.constructor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617564" y="9709917"/>
            <a:ext cx="4712335" cy="1122680"/>
            <a:chOff x="617564" y="9709917"/>
            <a:chExt cx="4712335" cy="1122680"/>
          </a:xfrm>
        </p:grpSpPr>
        <p:sp>
          <p:nvSpPr>
            <p:cNvPr id="194" name="Google Shape;194;p5"/>
            <p:cNvSpPr/>
            <p:nvPr/>
          </p:nvSpPr>
          <p:spPr>
            <a:xfrm>
              <a:off x="617564" y="9709917"/>
              <a:ext cx="4712335" cy="1122680"/>
            </a:xfrm>
            <a:custGeom>
              <a:rect b="b" l="l" r="r" t="t"/>
              <a:pathLst>
                <a:path extrusionOk="0" h="1122679" w="4712335">
                  <a:moveTo>
                    <a:pt x="4711918" y="0"/>
                  </a:moveTo>
                  <a:lnTo>
                    <a:pt x="0" y="0"/>
                  </a:lnTo>
                  <a:lnTo>
                    <a:pt x="0" y="1122478"/>
                  </a:lnTo>
                  <a:lnTo>
                    <a:pt x="4711918" y="1122478"/>
                  </a:lnTo>
                  <a:lnTo>
                    <a:pt x="471191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5" name="Google Shape;19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6981" y="9929805"/>
              <a:ext cx="303655" cy="303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5"/>
          <p:cNvSpPr txBox="1"/>
          <p:nvPr/>
        </p:nvSpPr>
        <p:spPr>
          <a:xfrm>
            <a:off x="617564" y="9709917"/>
            <a:ext cx="471233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75">
            <a:spAutoFit/>
          </a:bodyPr>
          <a:lstStyle/>
          <a:p>
            <a:pPr indent="0" lvl="0" marL="718185" marR="201295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This is how it works with </a:t>
            </a:r>
            <a:r>
              <a:rPr b="1"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function constructors </a:t>
            </a:r>
            <a:r>
              <a:rPr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9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ES6 classes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8468583" y="4138933"/>
            <a:ext cx="364490" cy="2947438"/>
            <a:chOff x="8468583" y="4138933"/>
            <a:chExt cx="364490" cy="2947438"/>
          </a:xfrm>
        </p:grpSpPr>
        <p:sp>
          <p:nvSpPr>
            <p:cNvPr id="198" name="Google Shape;198;p5"/>
            <p:cNvSpPr/>
            <p:nvPr/>
          </p:nvSpPr>
          <p:spPr>
            <a:xfrm>
              <a:off x="8650776" y="4456201"/>
              <a:ext cx="0" cy="2630170"/>
            </a:xfrm>
            <a:custGeom>
              <a:rect b="b" l="l" r="r" t="t"/>
              <a:pathLst>
                <a:path extrusionOk="0" h="2630170" w="120000">
                  <a:moveTo>
                    <a:pt x="0" y="0"/>
                  </a:moveTo>
                  <a:lnTo>
                    <a:pt x="0" y="47118"/>
                  </a:lnTo>
                  <a:lnTo>
                    <a:pt x="0" y="2629653"/>
                  </a:lnTo>
                </a:path>
              </a:pathLst>
            </a:custGeom>
            <a:noFill/>
            <a:ln cap="flat" cmpd="sng" w="94225">
              <a:solidFill>
                <a:srgbClr val="F242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468583" y="4138933"/>
              <a:ext cx="364490" cy="364490"/>
            </a:xfrm>
            <a:custGeom>
              <a:rect b="b" l="l" r="r" t="t"/>
              <a:pathLst>
                <a:path extrusionOk="0" h="364489" w="364490">
                  <a:moveTo>
                    <a:pt x="182193" y="0"/>
                  </a:moveTo>
                  <a:lnTo>
                    <a:pt x="0" y="364386"/>
                  </a:lnTo>
                  <a:lnTo>
                    <a:pt x="364386" y="364386"/>
                  </a:lnTo>
                  <a:lnTo>
                    <a:pt x="182193" y="0"/>
                  </a:lnTo>
                  <a:close/>
                </a:path>
              </a:pathLst>
            </a:custGeom>
            <a:solidFill>
              <a:srgbClr val="F242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00" name="Google Shape;200;p5"/>
          <p:cNvGrpSpPr/>
          <p:nvPr/>
        </p:nvGrpSpPr>
        <p:grpSpPr>
          <a:xfrm>
            <a:off x="617564" y="6641732"/>
            <a:ext cx="8919354" cy="2659569"/>
            <a:chOff x="617564" y="6641732"/>
            <a:chExt cx="8919354" cy="2659569"/>
          </a:xfrm>
        </p:grpSpPr>
        <p:pic>
          <p:nvPicPr>
            <p:cNvPr id="201" name="Google Shape;20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7564" y="6641732"/>
              <a:ext cx="6532228" cy="1498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5"/>
            <p:cNvSpPr/>
            <p:nvPr/>
          </p:nvSpPr>
          <p:spPr>
            <a:xfrm>
              <a:off x="2844885" y="6737995"/>
              <a:ext cx="4039870" cy="468630"/>
            </a:xfrm>
            <a:custGeom>
              <a:rect b="b" l="l" r="r" t="t"/>
              <a:pathLst>
                <a:path extrusionOk="0" h="468629" w="4039870">
                  <a:moveTo>
                    <a:pt x="0" y="0"/>
                  </a:moveTo>
                  <a:lnTo>
                    <a:pt x="4039774" y="0"/>
                  </a:lnTo>
                  <a:lnTo>
                    <a:pt x="4039774" y="468024"/>
                  </a:lnTo>
                  <a:lnTo>
                    <a:pt x="0" y="4680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327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408305" y="7994623"/>
              <a:ext cx="6973570" cy="1256665"/>
            </a:xfrm>
            <a:custGeom>
              <a:rect b="b" l="l" r="r" t="t"/>
              <a:pathLst>
                <a:path extrusionOk="0" h="1256665" w="6973570">
                  <a:moveTo>
                    <a:pt x="0" y="0"/>
                  </a:moveTo>
                  <a:lnTo>
                    <a:pt x="34151" y="39760"/>
                  </a:lnTo>
                  <a:lnTo>
                    <a:pt x="69970" y="78882"/>
                  </a:lnTo>
                  <a:lnTo>
                    <a:pt x="107455" y="117363"/>
                  </a:lnTo>
                  <a:lnTo>
                    <a:pt x="146609" y="155206"/>
                  </a:lnTo>
                  <a:lnTo>
                    <a:pt x="187429" y="192409"/>
                  </a:lnTo>
                  <a:lnTo>
                    <a:pt x="229917" y="228972"/>
                  </a:lnTo>
                  <a:lnTo>
                    <a:pt x="274072" y="264896"/>
                  </a:lnTo>
                  <a:lnTo>
                    <a:pt x="319894" y="300181"/>
                  </a:lnTo>
                  <a:lnTo>
                    <a:pt x="367384" y="334826"/>
                  </a:lnTo>
                  <a:lnTo>
                    <a:pt x="416541" y="368831"/>
                  </a:lnTo>
                  <a:lnTo>
                    <a:pt x="467365" y="402197"/>
                  </a:lnTo>
                  <a:lnTo>
                    <a:pt x="519856" y="434924"/>
                  </a:lnTo>
                  <a:lnTo>
                    <a:pt x="574015" y="467011"/>
                  </a:lnTo>
                  <a:lnTo>
                    <a:pt x="629841" y="498459"/>
                  </a:lnTo>
                  <a:lnTo>
                    <a:pt x="687334" y="529267"/>
                  </a:lnTo>
                  <a:lnTo>
                    <a:pt x="746495" y="559436"/>
                  </a:lnTo>
                  <a:lnTo>
                    <a:pt x="807323" y="588965"/>
                  </a:lnTo>
                  <a:lnTo>
                    <a:pt x="869818" y="617855"/>
                  </a:lnTo>
                  <a:lnTo>
                    <a:pt x="933980" y="646105"/>
                  </a:lnTo>
                  <a:lnTo>
                    <a:pt x="999810" y="673716"/>
                  </a:lnTo>
                  <a:lnTo>
                    <a:pt x="1067307" y="700688"/>
                  </a:lnTo>
                  <a:lnTo>
                    <a:pt x="1136471" y="727020"/>
                  </a:lnTo>
                  <a:lnTo>
                    <a:pt x="1207302" y="752712"/>
                  </a:lnTo>
                  <a:lnTo>
                    <a:pt x="1243343" y="765319"/>
                  </a:lnTo>
                  <a:lnTo>
                    <a:pt x="1279801" y="777765"/>
                  </a:lnTo>
                  <a:lnTo>
                    <a:pt x="1316676" y="790052"/>
                  </a:lnTo>
                  <a:lnTo>
                    <a:pt x="1353967" y="802179"/>
                  </a:lnTo>
                  <a:lnTo>
                    <a:pt x="1391675" y="814146"/>
                  </a:lnTo>
                  <a:lnTo>
                    <a:pt x="1429800" y="825953"/>
                  </a:lnTo>
                  <a:lnTo>
                    <a:pt x="1468342" y="837600"/>
                  </a:lnTo>
                  <a:lnTo>
                    <a:pt x="1507301" y="849088"/>
                  </a:lnTo>
                  <a:lnTo>
                    <a:pt x="1546676" y="860415"/>
                  </a:lnTo>
                  <a:lnTo>
                    <a:pt x="1586469" y="871583"/>
                  </a:lnTo>
                  <a:lnTo>
                    <a:pt x="1626678" y="882591"/>
                  </a:lnTo>
                  <a:lnTo>
                    <a:pt x="1667304" y="893439"/>
                  </a:lnTo>
                  <a:lnTo>
                    <a:pt x="1708347" y="904127"/>
                  </a:lnTo>
                  <a:lnTo>
                    <a:pt x="1749806" y="914655"/>
                  </a:lnTo>
                  <a:lnTo>
                    <a:pt x="1791683" y="925023"/>
                  </a:lnTo>
                  <a:lnTo>
                    <a:pt x="1833976" y="935232"/>
                  </a:lnTo>
                  <a:lnTo>
                    <a:pt x="1876686" y="945281"/>
                  </a:lnTo>
                  <a:lnTo>
                    <a:pt x="1919813" y="955169"/>
                  </a:lnTo>
                  <a:lnTo>
                    <a:pt x="1963356" y="964898"/>
                  </a:lnTo>
                  <a:lnTo>
                    <a:pt x="2007317" y="974467"/>
                  </a:lnTo>
                  <a:lnTo>
                    <a:pt x="2051694" y="983876"/>
                  </a:lnTo>
                  <a:lnTo>
                    <a:pt x="2096488" y="993126"/>
                  </a:lnTo>
                  <a:lnTo>
                    <a:pt x="2141699" y="1002215"/>
                  </a:lnTo>
                  <a:lnTo>
                    <a:pt x="2187327" y="1011145"/>
                  </a:lnTo>
                  <a:lnTo>
                    <a:pt x="2233372" y="1019914"/>
                  </a:lnTo>
                  <a:lnTo>
                    <a:pt x="2279833" y="1028524"/>
                  </a:lnTo>
                  <a:lnTo>
                    <a:pt x="2326712" y="1036974"/>
                  </a:lnTo>
                  <a:lnTo>
                    <a:pt x="2374007" y="1045264"/>
                  </a:lnTo>
                  <a:lnTo>
                    <a:pt x="2421719" y="1053394"/>
                  </a:lnTo>
                  <a:lnTo>
                    <a:pt x="2469847" y="1061365"/>
                  </a:lnTo>
                  <a:lnTo>
                    <a:pt x="2518393" y="1069175"/>
                  </a:lnTo>
                  <a:lnTo>
                    <a:pt x="2567355" y="1076826"/>
                  </a:lnTo>
                  <a:lnTo>
                    <a:pt x="2616734" y="1084317"/>
                  </a:lnTo>
                  <a:lnTo>
                    <a:pt x="2666530" y="1091648"/>
                  </a:lnTo>
                  <a:lnTo>
                    <a:pt x="2716743" y="1098819"/>
                  </a:lnTo>
                  <a:lnTo>
                    <a:pt x="2767373" y="1105830"/>
                  </a:lnTo>
                  <a:lnTo>
                    <a:pt x="2818419" y="1112681"/>
                  </a:lnTo>
                  <a:lnTo>
                    <a:pt x="2869882" y="1119372"/>
                  </a:lnTo>
                  <a:lnTo>
                    <a:pt x="2921763" y="1125904"/>
                  </a:lnTo>
                  <a:lnTo>
                    <a:pt x="2974059" y="1132276"/>
                  </a:lnTo>
                  <a:lnTo>
                    <a:pt x="3026773" y="1138488"/>
                  </a:lnTo>
                  <a:lnTo>
                    <a:pt x="3079904" y="1144540"/>
                  </a:lnTo>
                  <a:lnTo>
                    <a:pt x="3133451" y="1150432"/>
                  </a:lnTo>
                  <a:lnTo>
                    <a:pt x="3187415" y="1156164"/>
                  </a:lnTo>
                  <a:lnTo>
                    <a:pt x="3241796" y="1161736"/>
                  </a:lnTo>
                  <a:lnTo>
                    <a:pt x="3296594" y="1167149"/>
                  </a:lnTo>
                  <a:lnTo>
                    <a:pt x="3351809" y="1172401"/>
                  </a:lnTo>
                  <a:lnTo>
                    <a:pt x="3407440" y="1177494"/>
                  </a:lnTo>
                  <a:lnTo>
                    <a:pt x="3463488" y="1182427"/>
                  </a:lnTo>
                  <a:lnTo>
                    <a:pt x="3519953" y="1187200"/>
                  </a:lnTo>
                  <a:lnTo>
                    <a:pt x="3576835" y="1191813"/>
                  </a:lnTo>
                  <a:lnTo>
                    <a:pt x="3634134" y="1196267"/>
                  </a:lnTo>
                  <a:lnTo>
                    <a:pt x="3691850" y="1200560"/>
                  </a:lnTo>
                  <a:lnTo>
                    <a:pt x="3749982" y="1204694"/>
                  </a:lnTo>
                  <a:lnTo>
                    <a:pt x="3808531" y="1208667"/>
                  </a:lnTo>
                  <a:lnTo>
                    <a:pt x="3867497" y="1212481"/>
                  </a:lnTo>
                  <a:lnTo>
                    <a:pt x="3926880" y="1216135"/>
                  </a:lnTo>
                  <a:lnTo>
                    <a:pt x="3986680" y="1219629"/>
                  </a:lnTo>
                  <a:lnTo>
                    <a:pt x="4046896" y="1222964"/>
                  </a:lnTo>
                  <a:lnTo>
                    <a:pt x="4107529" y="1226138"/>
                  </a:lnTo>
                  <a:lnTo>
                    <a:pt x="4168580" y="1229152"/>
                  </a:lnTo>
                  <a:lnTo>
                    <a:pt x="4230046" y="1232007"/>
                  </a:lnTo>
                  <a:lnTo>
                    <a:pt x="4291930" y="1234702"/>
                  </a:lnTo>
                  <a:lnTo>
                    <a:pt x="4354231" y="1237237"/>
                  </a:lnTo>
                  <a:lnTo>
                    <a:pt x="4416948" y="1239612"/>
                  </a:lnTo>
                  <a:lnTo>
                    <a:pt x="4480082" y="1241827"/>
                  </a:lnTo>
                  <a:lnTo>
                    <a:pt x="4543633" y="1243882"/>
                  </a:lnTo>
                  <a:lnTo>
                    <a:pt x="4607601" y="1245778"/>
                  </a:lnTo>
                  <a:lnTo>
                    <a:pt x="4671986" y="1247513"/>
                  </a:lnTo>
                  <a:lnTo>
                    <a:pt x="4736787" y="1249089"/>
                  </a:lnTo>
                  <a:lnTo>
                    <a:pt x="4802006" y="1250505"/>
                  </a:lnTo>
                  <a:lnTo>
                    <a:pt x="4867641" y="1251761"/>
                  </a:lnTo>
                  <a:lnTo>
                    <a:pt x="4933693" y="1252857"/>
                  </a:lnTo>
                  <a:lnTo>
                    <a:pt x="5000161" y="1253793"/>
                  </a:lnTo>
                  <a:lnTo>
                    <a:pt x="5067047" y="1254570"/>
                  </a:lnTo>
                  <a:lnTo>
                    <a:pt x="5134349" y="1255186"/>
                  </a:lnTo>
                  <a:lnTo>
                    <a:pt x="5202069" y="1255643"/>
                  </a:lnTo>
                  <a:lnTo>
                    <a:pt x="5270205" y="1255940"/>
                  </a:lnTo>
                  <a:lnTo>
                    <a:pt x="5338757" y="1256077"/>
                  </a:lnTo>
                  <a:lnTo>
                    <a:pt x="5407727" y="1256054"/>
                  </a:lnTo>
                  <a:lnTo>
                    <a:pt x="5477114" y="1255871"/>
                  </a:lnTo>
                  <a:lnTo>
                    <a:pt x="5546917" y="1255528"/>
                  </a:lnTo>
                  <a:lnTo>
                    <a:pt x="5617137" y="1255026"/>
                  </a:lnTo>
                  <a:lnTo>
                    <a:pt x="5687774" y="1254363"/>
                  </a:lnTo>
                  <a:lnTo>
                    <a:pt x="5758828" y="1253541"/>
                  </a:lnTo>
                  <a:lnTo>
                    <a:pt x="5830298" y="1252559"/>
                  </a:lnTo>
                  <a:lnTo>
                    <a:pt x="5902186" y="1251417"/>
                  </a:lnTo>
                  <a:lnTo>
                    <a:pt x="5974490" y="1250115"/>
                  </a:lnTo>
                  <a:lnTo>
                    <a:pt x="6047211" y="1248653"/>
                  </a:lnTo>
                  <a:lnTo>
                    <a:pt x="6120349" y="1247032"/>
                  </a:lnTo>
                  <a:lnTo>
                    <a:pt x="6193903" y="1245250"/>
                  </a:lnTo>
                  <a:lnTo>
                    <a:pt x="6267875" y="1243309"/>
                  </a:lnTo>
                  <a:lnTo>
                    <a:pt x="6342263" y="1241208"/>
                  </a:lnTo>
                  <a:lnTo>
                    <a:pt x="6417068" y="1238947"/>
                  </a:lnTo>
                  <a:lnTo>
                    <a:pt x="6492290" y="1236526"/>
                  </a:lnTo>
                  <a:lnTo>
                    <a:pt x="6567929" y="1233945"/>
                  </a:lnTo>
                  <a:lnTo>
                    <a:pt x="6643985" y="1231204"/>
                  </a:lnTo>
                  <a:lnTo>
                    <a:pt x="6720457" y="1228304"/>
                  </a:lnTo>
                  <a:lnTo>
                    <a:pt x="6797346" y="1225243"/>
                  </a:lnTo>
                  <a:lnTo>
                    <a:pt x="6874652" y="1222023"/>
                  </a:lnTo>
                  <a:lnTo>
                    <a:pt x="6952375" y="1218643"/>
                  </a:lnTo>
                  <a:lnTo>
                    <a:pt x="6973271" y="1217672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9356578" y="9125406"/>
              <a:ext cx="180340" cy="175895"/>
            </a:xfrm>
            <a:custGeom>
              <a:rect b="b" l="l" r="r" t="t"/>
              <a:pathLst>
                <a:path extrusionOk="0" h="175895" w="180340">
                  <a:moveTo>
                    <a:pt x="0" y="0"/>
                  </a:moveTo>
                  <a:lnTo>
                    <a:pt x="8156" y="175721"/>
                  </a:lnTo>
                  <a:lnTo>
                    <a:pt x="179800" y="79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5" name="Google Shape;205;p5"/>
          <p:cNvSpPr txBox="1"/>
          <p:nvPr/>
        </p:nvSpPr>
        <p:spPr>
          <a:xfrm>
            <a:off x="6502779" y="5107773"/>
            <a:ext cx="179768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16559" lvl="0" marL="428625" marR="5080" rtl="0" algn="l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F2425B"/>
                </a:solidFill>
                <a:latin typeface="Arial"/>
                <a:ea typeface="Arial"/>
                <a:cs typeface="Arial"/>
                <a:sym typeface="Arial"/>
              </a:rPr>
              <a:t>PROTOTYPE CHAIN</a:t>
            </a:r>
            <a:endParaRPr sz="2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564" y="3790636"/>
            <a:ext cx="5107266" cy="1281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5"/>
          <p:cNvGrpSpPr/>
          <p:nvPr/>
        </p:nvGrpSpPr>
        <p:grpSpPr>
          <a:xfrm>
            <a:off x="12620955" y="9833566"/>
            <a:ext cx="2038634" cy="462786"/>
            <a:chOff x="12620955" y="9833566"/>
            <a:chExt cx="2038634" cy="462786"/>
          </a:xfrm>
        </p:grpSpPr>
        <p:sp>
          <p:nvSpPr>
            <p:cNvPr id="208" name="Google Shape;208;p5"/>
            <p:cNvSpPr/>
            <p:nvPr/>
          </p:nvSpPr>
          <p:spPr>
            <a:xfrm>
              <a:off x="12745700" y="9925512"/>
              <a:ext cx="1913889" cy="370840"/>
            </a:xfrm>
            <a:custGeom>
              <a:rect b="b" l="l" r="r" t="t"/>
              <a:pathLst>
                <a:path extrusionOk="0" h="370840" w="1913890">
                  <a:moveTo>
                    <a:pt x="1913808" y="370829"/>
                  </a:moveTo>
                  <a:lnTo>
                    <a:pt x="1844112" y="368647"/>
                  </a:lnTo>
                  <a:lnTo>
                    <a:pt x="1775523" y="366096"/>
                  </a:lnTo>
                  <a:lnTo>
                    <a:pt x="1708043" y="363177"/>
                  </a:lnTo>
                  <a:lnTo>
                    <a:pt x="1641671" y="359889"/>
                  </a:lnTo>
                  <a:lnTo>
                    <a:pt x="1576408" y="356232"/>
                  </a:lnTo>
                  <a:lnTo>
                    <a:pt x="1512253" y="352206"/>
                  </a:lnTo>
                  <a:lnTo>
                    <a:pt x="1449206" y="347811"/>
                  </a:lnTo>
                  <a:lnTo>
                    <a:pt x="1387267" y="343048"/>
                  </a:lnTo>
                  <a:lnTo>
                    <a:pt x="1326437" y="337916"/>
                  </a:lnTo>
                  <a:lnTo>
                    <a:pt x="1266715" y="332414"/>
                  </a:lnTo>
                  <a:lnTo>
                    <a:pt x="1208101" y="326544"/>
                  </a:lnTo>
                  <a:lnTo>
                    <a:pt x="1150595" y="320306"/>
                  </a:lnTo>
                  <a:lnTo>
                    <a:pt x="1094198" y="313698"/>
                  </a:lnTo>
                  <a:lnTo>
                    <a:pt x="1038909" y="306721"/>
                  </a:lnTo>
                  <a:lnTo>
                    <a:pt x="984728" y="299376"/>
                  </a:lnTo>
                  <a:lnTo>
                    <a:pt x="931656" y="291662"/>
                  </a:lnTo>
                  <a:lnTo>
                    <a:pt x="879692" y="283579"/>
                  </a:lnTo>
                  <a:lnTo>
                    <a:pt x="828836" y="275127"/>
                  </a:lnTo>
                  <a:lnTo>
                    <a:pt x="779088" y="266306"/>
                  </a:lnTo>
                  <a:lnTo>
                    <a:pt x="730449" y="257117"/>
                  </a:lnTo>
                  <a:lnTo>
                    <a:pt x="682918" y="247559"/>
                  </a:lnTo>
                  <a:lnTo>
                    <a:pt x="636495" y="237631"/>
                  </a:lnTo>
                  <a:lnTo>
                    <a:pt x="591181" y="227335"/>
                  </a:lnTo>
                  <a:lnTo>
                    <a:pt x="546975" y="216671"/>
                  </a:lnTo>
                  <a:lnTo>
                    <a:pt x="503877" y="205637"/>
                  </a:lnTo>
                  <a:lnTo>
                    <a:pt x="461887" y="194235"/>
                  </a:lnTo>
                  <a:lnTo>
                    <a:pt x="421006" y="182463"/>
                  </a:lnTo>
                  <a:lnTo>
                    <a:pt x="381233" y="170323"/>
                  </a:lnTo>
                  <a:lnTo>
                    <a:pt x="342568" y="157814"/>
                  </a:lnTo>
                  <a:lnTo>
                    <a:pt x="305012" y="144936"/>
                  </a:lnTo>
                  <a:lnTo>
                    <a:pt x="268563" y="131690"/>
                  </a:lnTo>
                  <a:lnTo>
                    <a:pt x="198992" y="104090"/>
                  </a:lnTo>
                  <a:lnTo>
                    <a:pt x="133853" y="75015"/>
                  </a:lnTo>
                  <a:lnTo>
                    <a:pt x="73148" y="44464"/>
                  </a:lnTo>
                  <a:lnTo>
                    <a:pt x="16876" y="12439"/>
                  </a:lnTo>
                  <a:lnTo>
                    <a:pt x="0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2620955" y="9833566"/>
              <a:ext cx="194310" cy="175260"/>
            </a:xfrm>
            <a:custGeom>
              <a:rect b="b" l="l" r="r" t="t"/>
              <a:pathLst>
                <a:path extrusionOk="0" h="175259" w="194309">
                  <a:moveTo>
                    <a:pt x="0" y="0"/>
                  </a:moveTo>
                  <a:lnTo>
                    <a:pt x="89421" y="175172"/>
                  </a:lnTo>
                  <a:lnTo>
                    <a:pt x="193795" y="33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0" name="Google Shape;210;p5"/>
          <p:cNvSpPr txBox="1"/>
          <p:nvPr/>
        </p:nvSpPr>
        <p:spPr>
          <a:xfrm>
            <a:off x="14886993" y="9940451"/>
            <a:ext cx="2332355" cy="7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Always points to an object’s prototype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6052967" y="8726316"/>
            <a:ext cx="295973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Can’t find </a:t>
            </a:r>
            <a:r>
              <a:rPr b="1" lang="en-US" sz="20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calcAge </a:t>
            </a:r>
            <a:r>
              <a:rPr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here!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94326" y="7563329"/>
            <a:ext cx="826949" cy="3544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5"/>
          <p:cNvGrpSpPr/>
          <p:nvPr/>
        </p:nvGrpSpPr>
        <p:grpSpPr>
          <a:xfrm>
            <a:off x="12258547" y="1752825"/>
            <a:ext cx="902903" cy="692462"/>
            <a:chOff x="12258547" y="1752825"/>
            <a:chExt cx="902903" cy="692462"/>
          </a:xfrm>
        </p:grpSpPr>
        <p:sp>
          <p:nvSpPr>
            <p:cNvPr id="214" name="Google Shape;214;p5"/>
            <p:cNvSpPr/>
            <p:nvPr/>
          </p:nvSpPr>
          <p:spPr>
            <a:xfrm>
              <a:off x="12341665" y="1752825"/>
              <a:ext cx="819785" cy="539750"/>
            </a:xfrm>
            <a:custGeom>
              <a:rect b="b" l="l" r="r" t="t"/>
              <a:pathLst>
                <a:path extrusionOk="0" h="539750" w="819784">
                  <a:moveTo>
                    <a:pt x="819293" y="0"/>
                  </a:moveTo>
                  <a:lnTo>
                    <a:pt x="758531" y="4397"/>
                  </a:lnTo>
                  <a:lnTo>
                    <a:pt x="700025" y="10622"/>
                  </a:lnTo>
                  <a:lnTo>
                    <a:pt x="643775" y="18674"/>
                  </a:lnTo>
                  <a:lnTo>
                    <a:pt x="589780" y="28553"/>
                  </a:lnTo>
                  <a:lnTo>
                    <a:pt x="538040" y="40259"/>
                  </a:lnTo>
                  <a:lnTo>
                    <a:pt x="488557" y="53792"/>
                  </a:lnTo>
                  <a:lnTo>
                    <a:pt x="441328" y="69152"/>
                  </a:lnTo>
                  <a:lnTo>
                    <a:pt x="396355" y="86339"/>
                  </a:lnTo>
                  <a:lnTo>
                    <a:pt x="353638" y="105353"/>
                  </a:lnTo>
                  <a:lnTo>
                    <a:pt x="313176" y="126194"/>
                  </a:lnTo>
                  <a:lnTo>
                    <a:pt x="274969" y="148862"/>
                  </a:lnTo>
                  <a:lnTo>
                    <a:pt x="239018" y="173358"/>
                  </a:lnTo>
                  <a:lnTo>
                    <a:pt x="205323" y="199680"/>
                  </a:lnTo>
                  <a:lnTo>
                    <a:pt x="173883" y="227829"/>
                  </a:lnTo>
                  <a:lnTo>
                    <a:pt x="144698" y="257806"/>
                  </a:lnTo>
                  <a:lnTo>
                    <a:pt x="117769" y="289609"/>
                  </a:lnTo>
                  <a:lnTo>
                    <a:pt x="93096" y="323240"/>
                  </a:lnTo>
                  <a:lnTo>
                    <a:pt x="70678" y="358697"/>
                  </a:lnTo>
                  <a:lnTo>
                    <a:pt x="50515" y="395982"/>
                  </a:lnTo>
                  <a:lnTo>
                    <a:pt x="32608" y="435094"/>
                  </a:lnTo>
                  <a:lnTo>
                    <a:pt x="16957" y="476032"/>
                  </a:lnTo>
                  <a:lnTo>
                    <a:pt x="3561" y="518798"/>
                  </a:lnTo>
                  <a:lnTo>
                    <a:pt x="0" y="53945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2258547" y="2256692"/>
              <a:ext cx="173355" cy="188595"/>
            </a:xfrm>
            <a:custGeom>
              <a:rect b="b" l="l" r="r" t="t"/>
              <a:pathLst>
                <a:path extrusionOk="0" h="188594" w="173354">
                  <a:moveTo>
                    <a:pt x="0" y="0"/>
                  </a:moveTo>
                  <a:lnTo>
                    <a:pt x="56783" y="188298"/>
                  </a:lnTo>
                  <a:lnTo>
                    <a:pt x="173345" y="29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6" name="Google Shape;216;p5"/>
          <p:cNvSpPr txBox="1"/>
          <p:nvPr/>
        </p:nvSpPr>
        <p:spPr>
          <a:xfrm>
            <a:off x="13348579" y="1546154"/>
            <a:ext cx="5372735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, but objects </a:t>
            </a:r>
            <a:r>
              <a:rPr b="1"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created by </a:t>
            </a: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9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/>
        </p:nvSpPr>
        <p:spPr>
          <a:xfrm>
            <a:off x="5917725" y="2220438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[Object.prototype]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7736429" y="4642242"/>
            <a:ext cx="327025" cy="539444"/>
            <a:chOff x="7736429" y="4642242"/>
            <a:chExt cx="327025" cy="539444"/>
          </a:xfrm>
        </p:grpSpPr>
        <p:sp>
          <p:nvSpPr>
            <p:cNvPr id="223" name="Google Shape;223;p6"/>
            <p:cNvSpPr/>
            <p:nvPr/>
          </p:nvSpPr>
          <p:spPr>
            <a:xfrm>
              <a:off x="7899775" y="4927051"/>
              <a:ext cx="0" cy="254635"/>
            </a:xfrm>
            <a:custGeom>
              <a:rect b="b" l="l" r="r" t="t"/>
              <a:pathLst>
                <a:path extrusionOk="0" h="254635" w="120000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736429" y="4642242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5" name="Google Shape;225;p6"/>
          <p:cNvSpPr txBox="1"/>
          <p:nvPr/>
        </p:nvSpPr>
        <p:spPr>
          <a:xfrm>
            <a:off x="8301225" y="4692168"/>
            <a:ext cx="178498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6"/>
          <p:cNvSpPr txBox="1"/>
          <p:nvPr>
            <p:ph type="title"/>
          </p:nvPr>
        </p:nvSpPr>
        <p:spPr>
          <a:xfrm>
            <a:off x="603309" y="259543"/>
            <a:ext cx="8656525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	 PROTOTYPE CHAIN</a:t>
            </a:r>
            <a:endParaRPr/>
          </a:p>
        </p:txBody>
      </p:sp>
      <p:grpSp>
        <p:nvGrpSpPr>
          <p:cNvPr id="228" name="Google Shape;228;p6"/>
          <p:cNvGrpSpPr/>
          <p:nvPr/>
        </p:nvGrpSpPr>
        <p:grpSpPr>
          <a:xfrm>
            <a:off x="7736429" y="7713595"/>
            <a:ext cx="327025" cy="539443"/>
            <a:chOff x="7736429" y="7713595"/>
            <a:chExt cx="327025" cy="539443"/>
          </a:xfrm>
        </p:grpSpPr>
        <p:sp>
          <p:nvSpPr>
            <p:cNvPr id="229" name="Google Shape;229;p6"/>
            <p:cNvSpPr/>
            <p:nvPr/>
          </p:nvSpPr>
          <p:spPr>
            <a:xfrm>
              <a:off x="7899775" y="7998403"/>
              <a:ext cx="0" cy="254635"/>
            </a:xfrm>
            <a:custGeom>
              <a:rect b="b" l="l" r="r" t="t"/>
              <a:pathLst>
                <a:path extrusionOk="0" h="254634" w="120000">
                  <a:moveTo>
                    <a:pt x="0" y="254178"/>
                  </a:moveTo>
                  <a:lnTo>
                    <a:pt x="0" y="41883"/>
                  </a:lnTo>
                  <a:lnTo>
                    <a:pt x="0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736429" y="7713595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1" name="Google Shape;231;p6"/>
          <p:cNvSpPr txBox="1"/>
          <p:nvPr/>
        </p:nvSpPr>
        <p:spPr>
          <a:xfrm>
            <a:off x="8301225" y="7785641"/>
            <a:ext cx="178498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6374848" y="3376059"/>
            <a:ext cx="3049905" cy="882650"/>
          </a:xfrm>
          <a:prstGeom prst="rect">
            <a:avLst/>
          </a:prstGeom>
          <a:solidFill>
            <a:srgbClr val="FFFFFF">
              <a:alpha val="40392"/>
            </a:srgbClr>
          </a:solidFill>
          <a:ln>
            <a:noFill/>
          </a:ln>
        </p:spPr>
        <p:txBody>
          <a:bodyPr anchorCtr="0" anchor="t" bIns="0" lIns="0" spcFirstLastPara="1" rIns="0" wrap="square" tIns="275575">
            <a:spAutoFit/>
          </a:bodyPr>
          <a:lstStyle/>
          <a:p>
            <a:pPr indent="0" lvl="0" marL="3467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 null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5917725" y="5291791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6"/>
          <p:cNvSpPr txBox="1"/>
          <p:nvPr/>
        </p:nvSpPr>
        <p:spPr>
          <a:xfrm>
            <a:off x="5917725" y="5291791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44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[Person.prototype]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6374848" y="6447412"/>
            <a:ext cx="3049905" cy="88265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471169" lvl="0" marL="267970" marR="260350" rtl="0" algn="l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proto</a:t>
            </a:r>
            <a:r>
              <a:rPr b="1" lang="en-US" sz="2050" u="sng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 Object.prototype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5917725" y="8363144"/>
            <a:ext cx="3964304" cy="2311400"/>
          </a:xfrm>
          <a:custGeom>
            <a:rect b="b" l="l" r="r" t="t"/>
            <a:pathLst>
              <a:path extrusionOk="0" h="2311400" w="3964304">
                <a:moveTo>
                  <a:pt x="3964100" y="0"/>
                </a:moveTo>
                <a:lnTo>
                  <a:pt x="0" y="0"/>
                </a:lnTo>
                <a:lnTo>
                  <a:pt x="0" y="2311241"/>
                </a:lnTo>
                <a:lnTo>
                  <a:pt x="3964100" y="2311241"/>
                </a:lnTo>
                <a:lnTo>
                  <a:pt x="3964100" y="0"/>
                </a:lnTo>
                <a:close/>
              </a:path>
            </a:pathLst>
          </a:cu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6"/>
          <p:cNvSpPr txBox="1"/>
          <p:nvPr/>
        </p:nvSpPr>
        <p:spPr>
          <a:xfrm>
            <a:off x="5917725" y="8363144"/>
            <a:ext cx="396430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47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[jonas]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8" name="Google Shape;238;p6"/>
          <p:cNvGrpSpPr/>
          <p:nvPr/>
        </p:nvGrpSpPr>
        <p:grpSpPr>
          <a:xfrm>
            <a:off x="6374848" y="9518766"/>
            <a:ext cx="3049905" cy="882650"/>
            <a:chOff x="6374848" y="9518766"/>
            <a:chExt cx="3049905" cy="882650"/>
          </a:xfrm>
        </p:grpSpPr>
        <p:sp>
          <p:nvSpPr>
            <p:cNvPr id="239" name="Google Shape;239;p6"/>
            <p:cNvSpPr/>
            <p:nvPr/>
          </p:nvSpPr>
          <p:spPr>
            <a:xfrm>
              <a:off x="6374848" y="9518766"/>
              <a:ext cx="3049905" cy="882650"/>
            </a:xfrm>
            <a:custGeom>
              <a:rect b="b" l="l" r="r" t="t"/>
              <a:pathLst>
                <a:path extrusionOk="0" h="882650" w="3049904">
                  <a:moveTo>
                    <a:pt x="3049853" y="0"/>
                  </a:moveTo>
                  <a:lnTo>
                    <a:pt x="0" y="0"/>
                  </a:lnTo>
                  <a:lnTo>
                    <a:pt x="0" y="882130"/>
                  </a:lnTo>
                  <a:lnTo>
                    <a:pt x="3049853" y="882130"/>
                  </a:lnTo>
                  <a:lnTo>
                    <a:pt x="3049853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114459" y="9915089"/>
              <a:ext cx="1414145" cy="0"/>
            </a:xfrm>
            <a:custGeom>
              <a:rect b="b" l="l" r="r" t="t"/>
              <a:pathLst>
                <a:path extrusionOk="0" h="120000" w="1414145">
                  <a:moveTo>
                    <a:pt x="0" y="0"/>
                  </a:moveTo>
                  <a:lnTo>
                    <a:pt x="314126" y="0"/>
                  </a:lnTo>
                </a:path>
                <a:path extrusionOk="0" h="120000" w="1414145">
                  <a:moveTo>
                    <a:pt x="1099442" y="0"/>
                  </a:moveTo>
                  <a:lnTo>
                    <a:pt x="1413569" y="0"/>
                  </a:lnTo>
                </a:path>
              </a:pathLst>
            </a:custGeom>
            <a:noFill/>
            <a:ln cap="flat" cmpd="sng" w="23550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1" name="Google Shape;241;p6"/>
          <p:cNvSpPr txBox="1"/>
          <p:nvPr/>
        </p:nvSpPr>
        <p:spPr>
          <a:xfrm>
            <a:off x="7428586" y="9612607"/>
            <a:ext cx="126936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proto	: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6643269" y="9947674"/>
            <a:ext cx="25260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Person.prototype</a:t>
            </a:r>
            <a:endParaRPr sz="20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3" name="Google Shape;243;p6"/>
          <p:cNvGrpSpPr/>
          <p:nvPr/>
        </p:nvGrpSpPr>
        <p:grpSpPr>
          <a:xfrm>
            <a:off x="10061109" y="1946758"/>
            <a:ext cx="598342" cy="294640"/>
            <a:chOff x="10061109" y="1946758"/>
            <a:chExt cx="598342" cy="294640"/>
          </a:xfrm>
        </p:grpSpPr>
        <p:sp>
          <p:nvSpPr>
            <p:cNvPr id="244" name="Google Shape;244;p6"/>
            <p:cNvSpPr/>
            <p:nvPr/>
          </p:nvSpPr>
          <p:spPr>
            <a:xfrm>
              <a:off x="10061109" y="2075737"/>
              <a:ext cx="341630" cy="164465"/>
            </a:xfrm>
            <a:custGeom>
              <a:rect b="b" l="l" r="r" t="t"/>
              <a:pathLst>
                <a:path extrusionOk="0" h="164464" w="341629">
                  <a:moveTo>
                    <a:pt x="0" y="164389"/>
                  </a:moveTo>
                  <a:lnTo>
                    <a:pt x="303480" y="18178"/>
                  </a:lnTo>
                  <a:lnTo>
                    <a:pt x="341212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0293691" y="1946758"/>
              <a:ext cx="365760" cy="294640"/>
            </a:xfrm>
            <a:custGeom>
              <a:rect b="b" l="l" r="r" t="t"/>
              <a:pathLst>
                <a:path extrusionOk="0" h="294639" w="365759">
                  <a:moveTo>
                    <a:pt x="0" y="0"/>
                  </a:moveTo>
                  <a:lnTo>
                    <a:pt x="141794" y="294315"/>
                  </a:lnTo>
                  <a:lnTo>
                    <a:pt x="365208" y="5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6" name="Google Shape;246;p6"/>
          <p:cNvSpPr txBox="1"/>
          <p:nvPr/>
        </p:nvSpPr>
        <p:spPr>
          <a:xfrm>
            <a:off x="10844267" y="1714203"/>
            <a:ext cx="854710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7" name="Google Shape;247;p6"/>
          <p:cNvGrpSpPr/>
          <p:nvPr/>
        </p:nvGrpSpPr>
        <p:grpSpPr>
          <a:xfrm>
            <a:off x="10183383" y="5678337"/>
            <a:ext cx="685404" cy="335653"/>
            <a:chOff x="10183383" y="5678337"/>
            <a:chExt cx="685404" cy="335653"/>
          </a:xfrm>
        </p:grpSpPr>
        <p:sp>
          <p:nvSpPr>
            <p:cNvPr id="248" name="Google Shape;248;p6"/>
            <p:cNvSpPr/>
            <p:nvPr/>
          </p:nvSpPr>
          <p:spPr>
            <a:xfrm>
              <a:off x="10282682" y="5678337"/>
              <a:ext cx="586105" cy="216535"/>
            </a:xfrm>
            <a:custGeom>
              <a:rect b="b" l="l" r="r" t="t"/>
              <a:pathLst>
                <a:path extrusionOk="0" h="216535" w="586104">
                  <a:moveTo>
                    <a:pt x="585569" y="658"/>
                  </a:moveTo>
                  <a:lnTo>
                    <a:pt x="532370" y="0"/>
                  </a:lnTo>
                  <a:lnTo>
                    <a:pt x="480702" y="2009"/>
                  </a:lnTo>
                  <a:lnTo>
                    <a:pt x="430566" y="6688"/>
                  </a:lnTo>
                  <a:lnTo>
                    <a:pt x="381961" y="14035"/>
                  </a:lnTo>
                  <a:lnTo>
                    <a:pt x="334887" y="24050"/>
                  </a:lnTo>
                  <a:lnTo>
                    <a:pt x="289345" y="36733"/>
                  </a:lnTo>
                  <a:lnTo>
                    <a:pt x="245334" y="52085"/>
                  </a:lnTo>
                  <a:lnTo>
                    <a:pt x="202854" y="70105"/>
                  </a:lnTo>
                  <a:lnTo>
                    <a:pt x="161906" y="90794"/>
                  </a:lnTo>
                  <a:lnTo>
                    <a:pt x="122489" y="114151"/>
                  </a:lnTo>
                  <a:lnTo>
                    <a:pt x="84603" y="140177"/>
                  </a:lnTo>
                  <a:lnTo>
                    <a:pt x="48249" y="168871"/>
                  </a:lnTo>
                  <a:lnTo>
                    <a:pt x="13426" y="200233"/>
                  </a:lnTo>
                  <a:lnTo>
                    <a:pt x="0" y="216319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183383" y="5822220"/>
              <a:ext cx="180340" cy="191770"/>
            </a:xfrm>
            <a:custGeom>
              <a:rect b="b" l="l" r="r" t="t"/>
              <a:pathLst>
                <a:path extrusionOk="0" h="191770" w="180340">
                  <a:moveTo>
                    <a:pt x="45192" y="0"/>
                  </a:moveTo>
                  <a:lnTo>
                    <a:pt x="0" y="191411"/>
                  </a:lnTo>
                  <a:lnTo>
                    <a:pt x="180244" y="112718"/>
                  </a:lnTo>
                  <a:lnTo>
                    <a:pt x="45192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0" name="Google Shape;250;p6"/>
          <p:cNvSpPr txBox="1"/>
          <p:nvPr/>
        </p:nvSpPr>
        <p:spPr>
          <a:xfrm>
            <a:off x="11057748" y="4943973"/>
            <a:ext cx="2883535" cy="144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This is an </a:t>
            </a:r>
            <a:r>
              <a:rPr b="1"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itself! Remember, every object in JavaScript has a prototype!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732012" y="5668448"/>
            <a:ext cx="3171825" cy="1558290"/>
          </a:xfrm>
          <a:custGeom>
            <a:rect b="b" l="l" r="r" t="t"/>
            <a:pathLst>
              <a:path extrusionOk="0" h="1558290" w="3171825">
                <a:moveTo>
                  <a:pt x="3171326" y="0"/>
                </a:moveTo>
                <a:lnTo>
                  <a:pt x="0" y="0"/>
                </a:lnTo>
                <a:lnTo>
                  <a:pt x="0" y="1557927"/>
                </a:lnTo>
                <a:lnTo>
                  <a:pt x="3171326" y="1557927"/>
                </a:lnTo>
                <a:lnTo>
                  <a:pt x="3171326" y="0"/>
                </a:lnTo>
                <a:close/>
              </a:path>
            </a:pathLst>
          </a:cu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6"/>
          <p:cNvSpPr txBox="1"/>
          <p:nvPr/>
        </p:nvSpPr>
        <p:spPr>
          <a:xfrm>
            <a:off x="1732012" y="5668448"/>
            <a:ext cx="3171825" cy="155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3" name="Google Shape;253;p6"/>
          <p:cNvGrpSpPr/>
          <p:nvPr/>
        </p:nvGrpSpPr>
        <p:grpSpPr>
          <a:xfrm>
            <a:off x="5091373" y="6284066"/>
            <a:ext cx="649120" cy="327025"/>
            <a:chOff x="5091373" y="6284066"/>
            <a:chExt cx="649120" cy="327025"/>
          </a:xfrm>
        </p:grpSpPr>
        <p:sp>
          <p:nvSpPr>
            <p:cNvPr id="254" name="Google Shape;254;p6"/>
            <p:cNvSpPr/>
            <p:nvPr/>
          </p:nvSpPr>
          <p:spPr>
            <a:xfrm>
              <a:off x="5091373" y="6447412"/>
              <a:ext cx="364490" cy="0"/>
            </a:xfrm>
            <a:custGeom>
              <a:rect b="b" l="l" r="r" t="t"/>
              <a:pathLst>
                <a:path extrusionOk="0" h="120000" w="364489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13468" y="6284066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6" name="Google Shape;256;p6"/>
          <p:cNvSpPr/>
          <p:nvPr/>
        </p:nvSpPr>
        <p:spPr>
          <a:xfrm>
            <a:off x="1706588" y="2597095"/>
            <a:ext cx="3171825" cy="1558290"/>
          </a:xfrm>
          <a:custGeom>
            <a:rect b="b" l="l" r="r" t="t"/>
            <a:pathLst>
              <a:path extrusionOk="0" h="1558289" w="3171825">
                <a:moveTo>
                  <a:pt x="3171326" y="0"/>
                </a:moveTo>
                <a:lnTo>
                  <a:pt x="0" y="0"/>
                </a:lnTo>
                <a:lnTo>
                  <a:pt x="0" y="1557927"/>
                </a:lnTo>
                <a:lnTo>
                  <a:pt x="3171326" y="1557927"/>
                </a:lnTo>
                <a:lnTo>
                  <a:pt x="3171326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6"/>
          <p:cNvSpPr txBox="1"/>
          <p:nvPr/>
        </p:nvSpPr>
        <p:spPr>
          <a:xfrm>
            <a:off x="1706588" y="2597095"/>
            <a:ext cx="3171825" cy="155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Constructor function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[Object()]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8" name="Google Shape;258;p6"/>
          <p:cNvGrpSpPr/>
          <p:nvPr/>
        </p:nvGrpSpPr>
        <p:grpSpPr>
          <a:xfrm>
            <a:off x="5065950" y="3212713"/>
            <a:ext cx="649120" cy="327025"/>
            <a:chOff x="5065950" y="3212713"/>
            <a:chExt cx="649120" cy="327025"/>
          </a:xfrm>
        </p:grpSpPr>
        <p:sp>
          <p:nvSpPr>
            <p:cNvPr id="259" name="Google Shape;259;p6"/>
            <p:cNvSpPr/>
            <p:nvPr/>
          </p:nvSpPr>
          <p:spPr>
            <a:xfrm>
              <a:off x="5065950" y="3376059"/>
              <a:ext cx="364490" cy="0"/>
            </a:xfrm>
            <a:custGeom>
              <a:rect b="b" l="l" r="r" t="t"/>
              <a:pathLst>
                <a:path extrusionOk="0" h="120000" w="364489">
                  <a:moveTo>
                    <a:pt x="0" y="0"/>
                  </a:moveTo>
                  <a:lnTo>
                    <a:pt x="322094" y="0"/>
                  </a:lnTo>
                  <a:lnTo>
                    <a:pt x="363978" y="0"/>
                  </a:lnTo>
                </a:path>
              </a:pathLst>
            </a:custGeom>
            <a:noFill/>
            <a:ln cap="flat" cmpd="sng" w="837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388045" y="3212713"/>
              <a:ext cx="327025" cy="327025"/>
            </a:xfrm>
            <a:custGeom>
              <a:rect b="b" l="l" r="r" t="t"/>
              <a:pathLst>
                <a:path extrusionOk="0" h="327025" w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61" name="Google Shape;261;p6"/>
          <p:cNvGrpSpPr/>
          <p:nvPr/>
        </p:nvGrpSpPr>
        <p:grpSpPr>
          <a:xfrm>
            <a:off x="19040194" y="2220438"/>
            <a:ext cx="402590" cy="8454232"/>
            <a:chOff x="19040194" y="2220438"/>
            <a:chExt cx="402590" cy="8454232"/>
          </a:xfrm>
        </p:grpSpPr>
        <p:sp>
          <p:nvSpPr>
            <p:cNvPr id="262" name="Google Shape;262;p6"/>
            <p:cNvSpPr/>
            <p:nvPr/>
          </p:nvSpPr>
          <p:spPr>
            <a:xfrm>
              <a:off x="19241235" y="2570165"/>
              <a:ext cx="0" cy="8104505"/>
            </a:xfrm>
            <a:custGeom>
              <a:rect b="b" l="l" r="r" t="t"/>
              <a:pathLst>
                <a:path extrusionOk="0" h="8104505" w="120000">
                  <a:moveTo>
                    <a:pt x="0" y="0"/>
                  </a:moveTo>
                  <a:lnTo>
                    <a:pt x="0" y="52354"/>
                  </a:lnTo>
                  <a:lnTo>
                    <a:pt x="0" y="8104220"/>
                  </a:lnTo>
                </a:path>
              </a:pathLst>
            </a:custGeom>
            <a:noFill/>
            <a:ln cap="flat" cmpd="sng" w="104700">
              <a:solidFill>
                <a:srgbClr val="F242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040194" y="2220438"/>
              <a:ext cx="402590" cy="402590"/>
            </a:xfrm>
            <a:custGeom>
              <a:rect b="b" l="l" r="r" t="t"/>
              <a:pathLst>
                <a:path extrusionOk="0" h="402589" w="402590">
                  <a:moveTo>
                    <a:pt x="201040" y="0"/>
                  </a:moveTo>
                  <a:lnTo>
                    <a:pt x="0" y="402081"/>
                  </a:lnTo>
                  <a:lnTo>
                    <a:pt x="402081" y="402081"/>
                  </a:lnTo>
                  <a:lnTo>
                    <a:pt x="201040" y="0"/>
                  </a:lnTo>
                  <a:close/>
                </a:path>
              </a:pathLst>
            </a:custGeom>
            <a:solidFill>
              <a:srgbClr val="F242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64" name="Google Shape;264;p6"/>
          <p:cNvGrpSpPr/>
          <p:nvPr/>
        </p:nvGrpSpPr>
        <p:grpSpPr>
          <a:xfrm>
            <a:off x="6285131" y="2346217"/>
            <a:ext cx="6867565" cy="2049327"/>
            <a:chOff x="6285131" y="2346217"/>
            <a:chExt cx="6867565" cy="2049327"/>
          </a:xfrm>
        </p:grpSpPr>
        <p:pic>
          <p:nvPicPr>
            <p:cNvPr id="265" name="Google Shape;26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81825" y="2346217"/>
              <a:ext cx="3270871" cy="2049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6"/>
            <p:cNvSpPr/>
            <p:nvPr/>
          </p:nvSpPr>
          <p:spPr>
            <a:xfrm>
              <a:off x="10415834" y="4027486"/>
              <a:ext cx="2006600" cy="358140"/>
            </a:xfrm>
            <a:custGeom>
              <a:rect b="b" l="l" r="r" t="t"/>
              <a:pathLst>
                <a:path extrusionOk="0" h="358139" w="2006600">
                  <a:moveTo>
                    <a:pt x="0" y="0"/>
                  </a:moveTo>
                  <a:lnTo>
                    <a:pt x="2006387" y="0"/>
                  </a:lnTo>
                  <a:lnTo>
                    <a:pt x="2006387" y="357703"/>
                  </a:lnTo>
                  <a:lnTo>
                    <a:pt x="0" y="3577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285131" y="2811943"/>
              <a:ext cx="1463675" cy="400685"/>
            </a:xfrm>
            <a:custGeom>
              <a:rect b="b" l="l" r="r" t="t"/>
              <a:pathLst>
                <a:path extrusionOk="0" h="400685" w="1463675">
                  <a:moveTo>
                    <a:pt x="0" y="0"/>
                  </a:moveTo>
                  <a:lnTo>
                    <a:pt x="1463325" y="0"/>
                  </a:lnTo>
                  <a:lnTo>
                    <a:pt x="1463325" y="400511"/>
                  </a:lnTo>
                  <a:lnTo>
                    <a:pt x="0" y="40051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6282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8" name="Google Shape;268;p6"/>
          <p:cNvSpPr txBox="1"/>
          <p:nvPr/>
        </p:nvSpPr>
        <p:spPr>
          <a:xfrm>
            <a:off x="16805081" y="3519734"/>
            <a:ext cx="2096770" cy="364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02870" marR="9525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2425B"/>
                </a:solidFill>
                <a:latin typeface="Arial"/>
                <a:ea typeface="Arial"/>
                <a:cs typeface="Arial"/>
                <a:sym typeface="Arial"/>
              </a:rPr>
              <a:t>PROTOTYPE CHAIN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635" lvl="0" marL="12700" marR="5080" rtl="0" algn="ctr">
              <a:lnSpc>
                <a:spcPct val="108700"/>
              </a:lnSpc>
              <a:spcBef>
                <a:spcPts val="223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Series of links between objects, linked through prototypes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182245" marR="174625" rtl="0" algn="ctr">
              <a:lnSpc>
                <a:spcPct val="1087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(Similar to the scope chain)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6"/>
          <p:cNvGrpSpPr/>
          <p:nvPr/>
        </p:nvGrpSpPr>
        <p:grpSpPr>
          <a:xfrm>
            <a:off x="687339" y="4052439"/>
            <a:ext cx="826844" cy="4527755"/>
            <a:chOff x="687339" y="4052439"/>
            <a:chExt cx="826844" cy="4527755"/>
          </a:xfrm>
        </p:grpSpPr>
        <p:sp>
          <p:nvSpPr>
            <p:cNvPr id="270" name="Google Shape;270;p6"/>
            <p:cNvSpPr/>
            <p:nvPr/>
          </p:nvSpPr>
          <p:spPr>
            <a:xfrm>
              <a:off x="687339" y="4176469"/>
              <a:ext cx="734060" cy="4403725"/>
            </a:xfrm>
            <a:custGeom>
              <a:rect b="b" l="l" r="r" t="t"/>
              <a:pathLst>
                <a:path extrusionOk="0" h="4403725" w="734060">
                  <a:moveTo>
                    <a:pt x="716941" y="4403610"/>
                  </a:moveTo>
                  <a:lnTo>
                    <a:pt x="687934" y="4354896"/>
                  </a:lnTo>
                  <a:lnTo>
                    <a:pt x="659525" y="4306263"/>
                  </a:lnTo>
                  <a:lnTo>
                    <a:pt x="631715" y="4257712"/>
                  </a:lnTo>
                  <a:lnTo>
                    <a:pt x="604504" y="4209242"/>
                  </a:lnTo>
                  <a:lnTo>
                    <a:pt x="577893" y="4160854"/>
                  </a:lnTo>
                  <a:lnTo>
                    <a:pt x="551880" y="4112547"/>
                  </a:lnTo>
                  <a:lnTo>
                    <a:pt x="526466" y="4064321"/>
                  </a:lnTo>
                  <a:lnTo>
                    <a:pt x="501652" y="4016178"/>
                  </a:lnTo>
                  <a:lnTo>
                    <a:pt x="477436" y="3968115"/>
                  </a:lnTo>
                  <a:lnTo>
                    <a:pt x="453819" y="3920134"/>
                  </a:lnTo>
                  <a:lnTo>
                    <a:pt x="430802" y="3872235"/>
                  </a:lnTo>
                  <a:lnTo>
                    <a:pt x="408383" y="3824417"/>
                  </a:lnTo>
                  <a:lnTo>
                    <a:pt x="386564" y="3776680"/>
                  </a:lnTo>
                  <a:lnTo>
                    <a:pt x="365343" y="3729025"/>
                  </a:lnTo>
                  <a:lnTo>
                    <a:pt x="344721" y="3681451"/>
                  </a:lnTo>
                  <a:lnTo>
                    <a:pt x="324699" y="3633959"/>
                  </a:lnTo>
                  <a:lnTo>
                    <a:pt x="305275" y="3586549"/>
                  </a:lnTo>
                  <a:lnTo>
                    <a:pt x="286451" y="3539219"/>
                  </a:lnTo>
                  <a:lnTo>
                    <a:pt x="268225" y="3491972"/>
                  </a:lnTo>
                  <a:lnTo>
                    <a:pt x="250599" y="3444805"/>
                  </a:lnTo>
                  <a:lnTo>
                    <a:pt x="233571" y="3397720"/>
                  </a:lnTo>
                  <a:lnTo>
                    <a:pt x="217143" y="3350717"/>
                  </a:lnTo>
                  <a:lnTo>
                    <a:pt x="201313" y="3303795"/>
                  </a:lnTo>
                  <a:lnTo>
                    <a:pt x="186083" y="3256955"/>
                  </a:lnTo>
                  <a:lnTo>
                    <a:pt x="171451" y="3210196"/>
                  </a:lnTo>
                  <a:lnTo>
                    <a:pt x="157419" y="3163518"/>
                  </a:lnTo>
                  <a:lnTo>
                    <a:pt x="143985" y="3116922"/>
                  </a:lnTo>
                  <a:lnTo>
                    <a:pt x="131151" y="3070408"/>
                  </a:lnTo>
                  <a:lnTo>
                    <a:pt x="118916" y="3023975"/>
                  </a:lnTo>
                  <a:lnTo>
                    <a:pt x="107279" y="2977623"/>
                  </a:lnTo>
                  <a:lnTo>
                    <a:pt x="96242" y="2931353"/>
                  </a:lnTo>
                  <a:lnTo>
                    <a:pt x="85803" y="2885164"/>
                  </a:lnTo>
                  <a:lnTo>
                    <a:pt x="75964" y="2839057"/>
                  </a:lnTo>
                  <a:lnTo>
                    <a:pt x="66724" y="2793032"/>
                  </a:lnTo>
                  <a:lnTo>
                    <a:pt x="58082" y="2747087"/>
                  </a:lnTo>
                  <a:lnTo>
                    <a:pt x="50040" y="2701225"/>
                  </a:lnTo>
                  <a:lnTo>
                    <a:pt x="42597" y="2655443"/>
                  </a:lnTo>
                  <a:lnTo>
                    <a:pt x="35752" y="2609743"/>
                  </a:lnTo>
                  <a:lnTo>
                    <a:pt x="29507" y="2564125"/>
                  </a:lnTo>
                  <a:lnTo>
                    <a:pt x="23861" y="2518588"/>
                  </a:lnTo>
                  <a:lnTo>
                    <a:pt x="18813" y="2473133"/>
                  </a:lnTo>
                  <a:lnTo>
                    <a:pt x="14365" y="2427759"/>
                  </a:lnTo>
                  <a:lnTo>
                    <a:pt x="10516" y="2382466"/>
                  </a:lnTo>
                  <a:lnTo>
                    <a:pt x="7266" y="2337255"/>
                  </a:lnTo>
                  <a:lnTo>
                    <a:pt x="4614" y="2292126"/>
                  </a:lnTo>
                  <a:lnTo>
                    <a:pt x="2562" y="2247078"/>
                  </a:lnTo>
                  <a:lnTo>
                    <a:pt x="1109" y="2202111"/>
                  </a:lnTo>
                  <a:lnTo>
                    <a:pt x="255" y="2157226"/>
                  </a:lnTo>
                  <a:lnTo>
                    <a:pt x="0" y="2112422"/>
                  </a:lnTo>
                  <a:lnTo>
                    <a:pt x="343" y="2067700"/>
                  </a:lnTo>
                  <a:lnTo>
                    <a:pt x="1286" y="2023059"/>
                  </a:lnTo>
                  <a:lnTo>
                    <a:pt x="2828" y="1978500"/>
                  </a:lnTo>
                  <a:lnTo>
                    <a:pt x="4969" y="1934022"/>
                  </a:lnTo>
                  <a:lnTo>
                    <a:pt x="7709" y="1889626"/>
                  </a:lnTo>
                  <a:lnTo>
                    <a:pt x="11048" y="1845311"/>
                  </a:lnTo>
                  <a:lnTo>
                    <a:pt x="14985" y="1801077"/>
                  </a:lnTo>
                  <a:lnTo>
                    <a:pt x="19522" y="1756926"/>
                  </a:lnTo>
                  <a:lnTo>
                    <a:pt x="24658" y="1712855"/>
                  </a:lnTo>
                  <a:lnTo>
                    <a:pt x="30393" y="1668866"/>
                  </a:lnTo>
                  <a:lnTo>
                    <a:pt x="36727" y="1624959"/>
                  </a:lnTo>
                  <a:lnTo>
                    <a:pt x="43660" y="1581132"/>
                  </a:lnTo>
                  <a:lnTo>
                    <a:pt x="51192" y="1537388"/>
                  </a:lnTo>
                  <a:lnTo>
                    <a:pt x="59323" y="1493725"/>
                  </a:lnTo>
                  <a:lnTo>
                    <a:pt x="68053" y="1450143"/>
                  </a:lnTo>
                  <a:lnTo>
                    <a:pt x="77382" y="1406643"/>
                  </a:lnTo>
                  <a:lnTo>
                    <a:pt x="87310" y="1363224"/>
                  </a:lnTo>
                  <a:lnTo>
                    <a:pt x="97837" y="1319887"/>
                  </a:lnTo>
                  <a:lnTo>
                    <a:pt x="108963" y="1276631"/>
                  </a:lnTo>
                  <a:lnTo>
                    <a:pt x="120688" y="1233457"/>
                  </a:lnTo>
                  <a:lnTo>
                    <a:pt x="133012" y="1190364"/>
                  </a:lnTo>
                  <a:lnTo>
                    <a:pt x="145935" y="1147353"/>
                  </a:lnTo>
                  <a:lnTo>
                    <a:pt x="159457" y="1104423"/>
                  </a:lnTo>
                  <a:lnTo>
                    <a:pt x="173578" y="1061574"/>
                  </a:lnTo>
                  <a:lnTo>
                    <a:pt x="188298" y="1018808"/>
                  </a:lnTo>
                  <a:lnTo>
                    <a:pt x="203617" y="976122"/>
                  </a:lnTo>
                  <a:lnTo>
                    <a:pt x="219535" y="933518"/>
                  </a:lnTo>
                  <a:lnTo>
                    <a:pt x="236052" y="890995"/>
                  </a:lnTo>
                  <a:lnTo>
                    <a:pt x="253169" y="848554"/>
                  </a:lnTo>
                  <a:lnTo>
                    <a:pt x="270884" y="806195"/>
                  </a:lnTo>
                  <a:lnTo>
                    <a:pt x="289198" y="763917"/>
                  </a:lnTo>
                  <a:lnTo>
                    <a:pt x="308111" y="721720"/>
                  </a:lnTo>
                  <a:lnTo>
                    <a:pt x="327623" y="679605"/>
                  </a:lnTo>
                  <a:lnTo>
                    <a:pt x="347734" y="637571"/>
                  </a:lnTo>
                  <a:lnTo>
                    <a:pt x="368445" y="595619"/>
                  </a:lnTo>
                  <a:lnTo>
                    <a:pt x="389754" y="553748"/>
                  </a:lnTo>
                  <a:lnTo>
                    <a:pt x="411662" y="511959"/>
                  </a:lnTo>
                  <a:lnTo>
                    <a:pt x="434169" y="470251"/>
                  </a:lnTo>
                  <a:lnTo>
                    <a:pt x="457275" y="428625"/>
                  </a:lnTo>
                  <a:lnTo>
                    <a:pt x="480981" y="387080"/>
                  </a:lnTo>
                  <a:lnTo>
                    <a:pt x="505285" y="345616"/>
                  </a:lnTo>
                  <a:lnTo>
                    <a:pt x="530188" y="304234"/>
                  </a:lnTo>
                  <a:lnTo>
                    <a:pt x="555690" y="262934"/>
                  </a:lnTo>
                  <a:lnTo>
                    <a:pt x="581792" y="221715"/>
                  </a:lnTo>
                  <a:lnTo>
                    <a:pt x="608492" y="180577"/>
                  </a:lnTo>
                  <a:lnTo>
                    <a:pt x="635791" y="139521"/>
                  </a:lnTo>
                  <a:lnTo>
                    <a:pt x="663690" y="98546"/>
                  </a:lnTo>
                  <a:lnTo>
                    <a:pt x="692187" y="57653"/>
                  </a:lnTo>
                  <a:lnTo>
                    <a:pt x="721283" y="16842"/>
                  </a:lnTo>
                  <a:lnTo>
                    <a:pt x="733899" y="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338288" y="4052439"/>
              <a:ext cx="175895" cy="193675"/>
            </a:xfrm>
            <a:custGeom>
              <a:rect b="b" l="l" r="r" t="t"/>
              <a:pathLst>
                <a:path extrusionOk="0" h="193675" w="175894">
                  <a:moveTo>
                    <a:pt x="175858" y="0"/>
                  </a:moveTo>
                  <a:lnTo>
                    <a:pt x="0" y="88060"/>
                  </a:lnTo>
                  <a:lnTo>
                    <a:pt x="140791" y="193522"/>
                  </a:lnTo>
                  <a:lnTo>
                    <a:pt x="175858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2" name="Google Shape;272;p6"/>
          <p:cNvSpPr txBox="1"/>
          <p:nvPr/>
        </p:nvSpPr>
        <p:spPr>
          <a:xfrm>
            <a:off x="1588060" y="8070653"/>
            <a:ext cx="3673475" cy="164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Built-in constructor function for objects. This is used when we write an object literal: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{…} === new Object(…)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2405896" y="3428413"/>
            <a:ext cx="1463675" cy="400685"/>
          </a:xfrm>
          <a:custGeom>
            <a:rect b="b" l="l" r="r" t="t"/>
            <a:pathLst>
              <a:path extrusionOk="0" h="400685" w="1463675">
                <a:moveTo>
                  <a:pt x="0" y="0"/>
                </a:moveTo>
                <a:lnTo>
                  <a:pt x="1463325" y="0"/>
                </a:lnTo>
                <a:lnTo>
                  <a:pt x="1463325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6282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6"/>
          <p:cNvSpPr/>
          <p:nvPr/>
        </p:nvSpPr>
        <p:spPr>
          <a:xfrm>
            <a:off x="6285131" y="5885944"/>
            <a:ext cx="1463675" cy="400685"/>
          </a:xfrm>
          <a:custGeom>
            <a:rect b="b" l="l" r="r" t="t"/>
            <a:pathLst>
              <a:path extrusionOk="0" h="400685" w="1463675">
                <a:moveTo>
                  <a:pt x="0" y="0"/>
                </a:moveTo>
                <a:lnTo>
                  <a:pt x="1463325" y="0"/>
                </a:lnTo>
                <a:lnTo>
                  <a:pt x="1463325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6282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6"/>
          <p:cNvSpPr/>
          <p:nvPr/>
        </p:nvSpPr>
        <p:spPr>
          <a:xfrm>
            <a:off x="2405896" y="6502413"/>
            <a:ext cx="1463675" cy="400685"/>
          </a:xfrm>
          <a:custGeom>
            <a:rect b="b" l="l" r="r" t="t"/>
            <a:pathLst>
              <a:path extrusionOk="0" h="400684" w="1463675">
                <a:moveTo>
                  <a:pt x="0" y="0"/>
                </a:moveTo>
                <a:lnTo>
                  <a:pt x="1463325" y="0"/>
                </a:lnTo>
                <a:lnTo>
                  <a:pt x="1463325" y="400511"/>
                </a:lnTo>
                <a:lnTo>
                  <a:pt x="0" y="400511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6282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76" name="Google Shape;276;p6"/>
          <p:cNvGrpSpPr/>
          <p:nvPr/>
        </p:nvGrpSpPr>
        <p:grpSpPr>
          <a:xfrm>
            <a:off x="10004800" y="6918266"/>
            <a:ext cx="7767226" cy="3364250"/>
            <a:chOff x="10004800" y="6918266"/>
            <a:chExt cx="7767226" cy="3364250"/>
          </a:xfrm>
        </p:grpSpPr>
        <p:pic>
          <p:nvPicPr>
            <p:cNvPr id="277" name="Google Shape;27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806060" y="8945769"/>
              <a:ext cx="4965966" cy="1145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806060" y="9485025"/>
              <a:ext cx="2817560" cy="572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808793" y="9518766"/>
              <a:ext cx="1898595" cy="572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6"/>
            <p:cNvSpPr/>
            <p:nvPr/>
          </p:nvSpPr>
          <p:spPr>
            <a:xfrm>
              <a:off x="10136860" y="9491941"/>
              <a:ext cx="5007610" cy="790575"/>
            </a:xfrm>
            <a:custGeom>
              <a:rect b="b" l="l" r="r" t="t"/>
              <a:pathLst>
                <a:path extrusionOk="0" h="790575" w="5007609">
                  <a:moveTo>
                    <a:pt x="5007250" y="0"/>
                  </a:moveTo>
                  <a:lnTo>
                    <a:pt x="4955764" y="27235"/>
                  </a:lnTo>
                  <a:lnTo>
                    <a:pt x="4904378" y="53993"/>
                  </a:lnTo>
                  <a:lnTo>
                    <a:pt x="4853090" y="80274"/>
                  </a:lnTo>
                  <a:lnTo>
                    <a:pt x="4801901" y="106077"/>
                  </a:lnTo>
                  <a:lnTo>
                    <a:pt x="4750811" y="131403"/>
                  </a:lnTo>
                  <a:lnTo>
                    <a:pt x="4699820" y="156251"/>
                  </a:lnTo>
                  <a:lnTo>
                    <a:pt x="4648928" y="180621"/>
                  </a:lnTo>
                  <a:lnTo>
                    <a:pt x="4598134" y="204514"/>
                  </a:lnTo>
                  <a:lnTo>
                    <a:pt x="4547440" y="227930"/>
                  </a:lnTo>
                  <a:lnTo>
                    <a:pt x="4496844" y="250868"/>
                  </a:lnTo>
                  <a:lnTo>
                    <a:pt x="4446347" y="273328"/>
                  </a:lnTo>
                  <a:lnTo>
                    <a:pt x="4395949" y="295311"/>
                  </a:lnTo>
                  <a:lnTo>
                    <a:pt x="4345649" y="316817"/>
                  </a:lnTo>
                  <a:lnTo>
                    <a:pt x="4295449" y="337845"/>
                  </a:lnTo>
                  <a:lnTo>
                    <a:pt x="4245347" y="358395"/>
                  </a:lnTo>
                  <a:lnTo>
                    <a:pt x="4195345" y="378468"/>
                  </a:lnTo>
                  <a:lnTo>
                    <a:pt x="4145441" y="398064"/>
                  </a:lnTo>
                  <a:lnTo>
                    <a:pt x="4095636" y="417182"/>
                  </a:lnTo>
                  <a:lnTo>
                    <a:pt x="4045930" y="435822"/>
                  </a:lnTo>
                  <a:lnTo>
                    <a:pt x="3996322" y="453985"/>
                  </a:lnTo>
                  <a:lnTo>
                    <a:pt x="3946814" y="471670"/>
                  </a:lnTo>
                  <a:lnTo>
                    <a:pt x="3897404" y="488878"/>
                  </a:lnTo>
                  <a:lnTo>
                    <a:pt x="3848093" y="505608"/>
                  </a:lnTo>
                  <a:lnTo>
                    <a:pt x="3798881" y="521861"/>
                  </a:lnTo>
                  <a:lnTo>
                    <a:pt x="3749768" y="537636"/>
                  </a:lnTo>
                  <a:lnTo>
                    <a:pt x="3700754" y="552934"/>
                  </a:lnTo>
                  <a:lnTo>
                    <a:pt x="3651839" y="567754"/>
                  </a:lnTo>
                  <a:lnTo>
                    <a:pt x="3603022" y="582097"/>
                  </a:lnTo>
                  <a:lnTo>
                    <a:pt x="3554304" y="595962"/>
                  </a:lnTo>
                  <a:lnTo>
                    <a:pt x="3505685" y="609350"/>
                  </a:lnTo>
                  <a:lnTo>
                    <a:pt x="3457165" y="622260"/>
                  </a:lnTo>
                  <a:lnTo>
                    <a:pt x="3408744" y="634693"/>
                  </a:lnTo>
                  <a:lnTo>
                    <a:pt x="3360422" y="646648"/>
                  </a:lnTo>
                  <a:lnTo>
                    <a:pt x="3312198" y="658125"/>
                  </a:lnTo>
                  <a:lnTo>
                    <a:pt x="3264074" y="669125"/>
                  </a:lnTo>
                  <a:lnTo>
                    <a:pt x="3216048" y="679648"/>
                  </a:lnTo>
                  <a:lnTo>
                    <a:pt x="3168121" y="689693"/>
                  </a:lnTo>
                  <a:lnTo>
                    <a:pt x="3120293" y="699260"/>
                  </a:lnTo>
                  <a:lnTo>
                    <a:pt x="3072564" y="708350"/>
                  </a:lnTo>
                  <a:lnTo>
                    <a:pt x="3024933" y="716963"/>
                  </a:lnTo>
                  <a:lnTo>
                    <a:pt x="2977402" y="725098"/>
                  </a:lnTo>
                  <a:lnTo>
                    <a:pt x="2929969" y="732755"/>
                  </a:lnTo>
                  <a:lnTo>
                    <a:pt x="2882635" y="739935"/>
                  </a:lnTo>
                  <a:lnTo>
                    <a:pt x="2835400" y="746638"/>
                  </a:lnTo>
                  <a:lnTo>
                    <a:pt x="2788264" y="752863"/>
                  </a:lnTo>
                  <a:lnTo>
                    <a:pt x="2741226" y="758610"/>
                  </a:lnTo>
                  <a:lnTo>
                    <a:pt x="2694288" y="763880"/>
                  </a:lnTo>
                  <a:lnTo>
                    <a:pt x="2647448" y="768672"/>
                  </a:lnTo>
                  <a:lnTo>
                    <a:pt x="2600707" y="772987"/>
                  </a:lnTo>
                  <a:lnTo>
                    <a:pt x="2554065" y="776824"/>
                  </a:lnTo>
                  <a:lnTo>
                    <a:pt x="2507522" y="780184"/>
                  </a:lnTo>
                  <a:lnTo>
                    <a:pt x="2461078" y="783067"/>
                  </a:lnTo>
                  <a:lnTo>
                    <a:pt x="2414733" y="785471"/>
                  </a:lnTo>
                  <a:lnTo>
                    <a:pt x="2368486" y="787399"/>
                  </a:lnTo>
                  <a:lnTo>
                    <a:pt x="2322338" y="788848"/>
                  </a:lnTo>
                  <a:lnTo>
                    <a:pt x="2276290" y="789821"/>
                  </a:lnTo>
                  <a:lnTo>
                    <a:pt x="2230340" y="790315"/>
                  </a:lnTo>
                  <a:lnTo>
                    <a:pt x="2184488" y="790332"/>
                  </a:lnTo>
                  <a:lnTo>
                    <a:pt x="2138736" y="789872"/>
                  </a:lnTo>
                  <a:lnTo>
                    <a:pt x="2093083" y="788934"/>
                  </a:lnTo>
                  <a:lnTo>
                    <a:pt x="2047528" y="787519"/>
                  </a:lnTo>
                  <a:lnTo>
                    <a:pt x="2002072" y="785626"/>
                  </a:lnTo>
                  <a:lnTo>
                    <a:pt x="1956715" y="783256"/>
                  </a:lnTo>
                  <a:lnTo>
                    <a:pt x="1911457" y="780408"/>
                  </a:lnTo>
                  <a:lnTo>
                    <a:pt x="1866298" y="777082"/>
                  </a:lnTo>
                  <a:lnTo>
                    <a:pt x="1821237" y="773279"/>
                  </a:lnTo>
                  <a:lnTo>
                    <a:pt x="1776276" y="768999"/>
                  </a:lnTo>
                  <a:lnTo>
                    <a:pt x="1731413" y="764241"/>
                  </a:lnTo>
                  <a:lnTo>
                    <a:pt x="1686649" y="759005"/>
                  </a:lnTo>
                  <a:lnTo>
                    <a:pt x="1641984" y="753292"/>
                  </a:lnTo>
                  <a:lnTo>
                    <a:pt x="1597418" y="747102"/>
                  </a:lnTo>
                  <a:lnTo>
                    <a:pt x="1552951" y="740434"/>
                  </a:lnTo>
                  <a:lnTo>
                    <a:pt x="1508582" y="733288"/>
                  </a:lnTo>
                  <a:lnTo>
                    <a:pt x="1464313" y="725665"/>
                  </a:lnTo>
                  <a:lnTo>
                    <a:pt x="1420142" y="717564"/>
                  </a:lnTo>
                  <a:lnTo>
                    <a:pt x="1376070" y="708986"/>
                  </a:lnTo>
                  <a:lnTo>
                    <a:pt x="1332097" y="699931"/>
                  </a:lnTo>
                  <a:lnTo>
                    <a:pt x="1288222" y="690397"/>
                  </a:lnTo>
                  <a:lnTo>
                    <a:pt x="1244447" y="680387"/>
                  </a:lnTo>
                  <a:lnTo>
                    <a:pt x="1200770" y="669899"/>
                  </a:lnTo>
                  <a:lnTo>
                    <a:pt x="1157193" y="658933"/>
                  </a:lnTo>
                  <a:lnTo>
                    <a:pt x="1113714" y="647490"/>
                  </a:lnTo>
                  <a:lnTo>
                    <a:pt x="1070334" y="635569"/>
                  </a:lnTo>
                  <a:lnTo>
                    <a:pt x="1027053" y="623171"/>
                  </a:lnTo>
                  <a:lnTo>
                    <a:pt x="983870" y="610295"/>
                  </a:lnTo>
                  <a:lnTo>
                    <a:pt x="940787" y="596941"/>
                  </a:lnTo>
                  <a:lnTo>
                    <a:pt x="897802" y="583111"/>
                  </a:lnTo>
                  <a:lnTo>
                    <a:pt x="854916" y="568802"/>
                  </a:lnTo>
                  <a:lnTo>
                    <a:pt x="812129" y="554016"/>
                  </a:lnTo>
                  <a:lnTo>
                    <a:pt x="769441" y="538753"/>
                  </a:lnTo>
                  <a:lnTo>
                    <a:pt x="726852" y="523012"/>
                  </a:lnTo>
                  <a:lnTo>
                    <a:pt x="684362" y="506794"/>
                  </a:lnTo>
                  <a:lnTo>
                    <a:pt x="641970" y="490098"/>
                  </a:lnTo>
                  <a:lnTo>
                    <a:pt x="599677" y="472924"/>
                  </a:lnTo>
                  <a:lnTo>
                    <a:pt x="557483" y="455273"/>
                  </a:lnTo>
                  <a:lnTo>
                    <a:pt x="515388" y="437145"/>
                  </a:lnTo>
                  <a:lnTo>
                    <a:pt x="473392" y="418539"/>
                  </a:lnTo>
                  <a:lnTo>
                    <a:pt x="431495" y="399455"/>
                  </a:lnTo>
                  <a:lnTo>
                    <a:pt x="389696" y="379894"/>
                  </a:lnTo>
                  <a:lnTo>
                    <a:pt x="347997" y="359856"/>
                  </a:lnTo>
                  <a:lnTo>
                    <a:pt x="306396" y="339340"/>
                  </a:lnTo>
                  <a:lnTo>
                    <a:pt x="264894" y="318346"/>
                  </a:lnTo>
                  <a:lnTo>
                    <a:pt x="223491" y="296875"/>
                  </a:lnTo>
                  <a:lnTo>
                    <a:pt x="182187" y="274926"/>
                  </a:lnTo>
                  <a:lnTo>
                    <a:pt x="140981" y="252500"/>
                  </a:lnTo>
                  <a:lnTo>
                    <a:pt x="99875" y="229597"/>
                  </a:lnTo>
                  <a:lnTo>
                    <a:pt x="58867" y="206215"/>
                  </a:lnTo>
                  <a:lnTo>
                    <a:pt x="17958" y="182357"/>
                  </a:lnTo>
                  <a:lnTo>
                    <a:pt x="0" y="171329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0004800" y="9582179"/>
              <a:ext cx="196215" cy="167005"/>
            </a:xfrm>
            <a:custGeom>
              <a:rect b="b" l="l" r="r" t="t"/>
              <a:pathLst>
                <a:path extrusionOk="0" h="167004" w="196215">
                  <a:moveTo>
                    <a:pt x="0" y="0"/>
                  </a:moveTo>
                  <a:lnTo>
                    <a:pt x="103880" y="167002"/>
                  </a:lnTo>
                  <a:lnTo>
                    <a:pt x="195930" y="17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0216015" y="7005254"/>
              <a:ext cx="4491355" cy="2096135"/>
            </a:xfrm>
            <a:custGeom>
              <a:rect b="b" l="l" r="r" t="t"/>
              <a:pathLst>
                <a:path extrusionOk="0" h="2096134" w="4491355">
                  <a:moveTo>
                    <a:pt x="4491277" y="2095718"/>
                  </a:moveTo>
                  <a:lnTo>
                    <a:pt x="4459037" y="2055153"/>
                  </a:lnTo>
                  <a:lnTo>
                    <a:pt x="4426598" y="2014985"/>
                  </a:lnTo>
                  <a:lnTo>
                    <a:pt x="4393961" y="1975214"/>
                  </a:lnTo>
                  <a:lnTo>
                    <a:pt x="4361125" y="1935838"/>
                  </a:lnTo>
                  <a:lnTo>
                    <a:pt x="4328090" y="1896859"/>
                  </a:lnTo>
                  <a:lnTo>
                    <a:pt x="4294856" y="1858277"/>
                  </a:lnTo>
                  <a:lnTo>
                    <a:pt x="4261424" y="1820091"/>
                  </a:lnTo>
                  <a:lnTo>
                    <a:pt x="4227792" y="1782301"/>
                  </a:lnTo>
                  <a:lnTo>
                    <a:pt x="4193962" y="1744908"/>
                  </a:lnTo>
                  <a:lnTo>
                    <a:pt x="4159934" y="1707911"/>
                  </a:lnTo>
                  <a:lnTo>
                    <a:pt x="4125706" y="1671311"/>
                  </a:lnTo>
                  <a:lnTo>
                    <a:pt x="4091280" y="1635107"/>
                  </a:lnTo>
                  <a:lnTo>
                    <a:pt x="4056655" y="1599299"/>
                  </a:lnTo>
                  <a:lnTo>
                    <a:pt x="4021831" y="1563888"/>
                  </a:lnTo>
                  <a:lnTo>
                    <a:pt x="3986809" y="1528874"/>
                  </a:lnTo>
                  <a:lnTo>
                    <a:pt x="3951588" y="1494255"/>
                  </a:lnTo>
                  <a:lnTo>
                    <a:pt x="3916168" y="1460034"/>
                  </a:lnTo>
                  <a:lnTo>
                    <a:pt x="3880549" y="1426208"/>
                  </a:lnTo>
                  <a:lnTo>
                    <a:pt x="3844732" y="1392779"/>
                  </a:lnTo>
                  <a:lnTo>
                    <a:pt x="3808716" y="1359747"/>
                  </a:lnTo>
                  <a:lnTo>
                    <a:pt x="3772501" y="1327111"/>
                  </a:lnTo>
                  <a:lnTo>
                    <a:pt x="3736087" y="1294871"/>
                  </a:lnTo>
                  <a:lnTo>
                    <a:pt x="3699475" y="1263028"/>
                  </a:lnTo>
                  <a:lnTo>
                    <a:pt x="3662664" y="1231581"/>
                  </a:lnTo>
                  <a:lnTo>
                    <a:pt x="3625654" y="1200531"/>
                  </a:lnTo>
                  <a:lnTo>
                    <a:pt x="3588445" y="1169877"/>
                  </a:lnTo>
                  <a:lnTo>
                    <a:pt x="3551038" y="1139619"/>
                  </a:lnTo>
                  <a:lnTo>
                    <a:pt x="3513432" y="1109758"/>
                  </a:lnTo>
                  <a:lnTo>
                    <a:pt x="3475627" y="1080294"/>
                  </a:lnTo>
                  <a:lnTo>
                    <a:pt x="3437624" y="1051226"/>
                  </a:lnTo>
                  <a:lnTo>
                    <a:pt x="3399421" y="1022554"/>
                  </a:lnTo>
                  <a:lnTo>
                    <a:pt x="3361020" y="994278"/>
                  </a:lnTo>
                  <a:lnTo>
                    <a:pt x="3322420" y="966400"/>
                  </a:lnTo>
                  <a:lnTo>
                    <a:pt x="3283622" y="938917"/>
                  </a:lnTo>
                  <a:lnTo>
                    <a:pt x="3244625" y="911831"/>
                  </a:lnTo>
                  <a:lnTo>
                    <a:pt x="3205429" y="885141"/>
                  </a:lnTo>
                  <a:lnTo>
                    <a:pt x="3166034" y="858848"/>
                  </a:lnTo>
                  <a:lnTo>
                    <a:pt x="3126440" y="832951"/>
                  </a:lnTo>
                  <a:lnTo>
                    <a:pt x="3086648" y="807451"/>
                  </a:lnTo>
                  <a:lnTo>
                    <a:pt x="3046657" y="782347"/>
                  </a:lnTo>
                  <a:lnTo>
                    <a:pt x="3006467" y="757640"/>
                  </a:lnTo>
                  <a:lnTo>
                    <a:pt x="2966079" y="733329"/>
                  </a:lnTo>
                  <a:lnTo>
                    <a:pt x="2925491" y="709414"/>
                  </a:lnTo>
                  <a:lnTo>
                    <a:pt x="2884705" y="685896"/>
                  </a:lnTo>
                  <a:lnTo>
                    <a:pt x="2843721" y="662774"/>
                  </a:lnTo>
                  <a:lnTo>
                    <a:pt x="2802537" y="640049"/>
                  </a:lnTo>
                  <a:lnTo>
                    <a:pt x="2761155" y="617720"/>
                  </a:lnTo>
                  <a:lnTo>
                    <a:pt x="2719574" y="595787"/>
                  </a:lnTo>
                  <a:lnTo>
                    <a:pt x="2677794" y="574251"/>
                  </a:lnTo>
                  <a:lnTo>
                    <a:pt x="2635816" y="553111"/>
                  </a:lnTo>
                  <a:lnTo>
                    <a:pt x="2593639" y="532368"/>
                  </a:lnTo>
                  <a:lnTo>
                    <a:pt x="2551263" y="512021"/>
                  </a:lnTo>
                  <a:lnTo>
                    <a:pt x="2508688" y="492071"/>
                  </a:lnTo>
                  <a:lnTo>
                    <a:pt x="2465914" y="472517"/>
                  </a:lnTo>
                  <a:lnTo>
                    <a:pt x="2422942" y="453360"/>
                  </a:lnTo>
                  <a:lnTo>
                    <a:pt x="2379771" y="434599"/>
                  </a:lnTo>
                  <a:lnTo>
                    <a:pt x="2336402" y="416234"/>
                  </a:lnTo>
                  <a:lnTo>
                    <a:pt x="2292833" y="398266"/>
                  </a:lnTo>
                  <a:lnTo>
                    <a:pt x="2249066" y="380694"/>
                  </a:lnTo>
                  <a:lnTo>
                    <a:pt x="2205100" y="363519"/>
                  </a:lnTo>
                  <a:lnTo>
                    <a:pt x="2160936" y="346740"/>
                  </a:lnTo>
                  <a:lnTo>
                    <a:pt x="2116572" y="330357"/>
                  </a:lnTo>
                  <a:lnTo>
                    <a:pt x="2072010" y="314371"/>
                  </a:lnTo>
                  <a:lnTo>
                    <a:pt x="2027249" y="298781"/>
                  </a:lnTo>
                  <a:lnTo>
                    <a:pt x="1982289" y="283588"/>
                  </a:lnTo>
                  <a:lnTo>
                    <a:pt x="1937131" y="268791"/>
                  </a:lnTo>
                  <a:lnTo>
                    <a:pt x="1891774" y="254391"/>
                  </a:lnTo>
                  <a:lnTo>
                    <a:pt x="1846218" y="240387"/>
                  </a:lnTo>
                  <a:lnTo>
                    <a:pt x="1800463" y="226780"/>
                  </a:lnTo>
                  <a:lnTo>
                    <a:pt x="1754510" y="213569"/>
                  </a:lnTo>
                  <a:lnTo>
                    <a:pt x="1708358" y="200754"/>
                  </a:lnTo>
                  <a:lnTo>
                    <a:pt x="1662007" y="188336"/>
                  </a:lnTo>
                  <a:lnTo>
                    <a:pt x="1615458" y="176314"/>
                  </a:lnTo>
                  <a:lnTo>
                    <a:pt x="1568709" y="164689"/>
                  </a:lnTo>
                  <a:lnTo>
                    <a:pt x="1521762" y="153460"/>
                  </a:lnTo>
                  <a:lnTo>
                    <a:pt x="1474616" y="142627"/>
                  </a:lnTo>
                  <a:lnTo>
                    <a:pt x="1427272" y="132191"/>
                  </a:lnTo>
                  <a:lnTo>
                    <a:pt x="1379728" y="122151"/>
                  </a:lnTo>
                  <a:lnTo>
                    <a:pt x="1331986" y="112508"/>
                  </a:lnTo>
                  <a:lnTo>
                    <a:pt x="1284046" y="103261"/>
                  </a:lnTo>
                  <a:lnTo>
                    <a:pt x="1235906" y="94411"/>
                  </a:lnTo>
                  <a:lnTo>
                    <a:pt x="1187568" y="85957"/>
                  </a:lnTo>
                  <a:lnTo>
                    <a:pt x="1139031" y="77900"/>
                  </a:lnTo>
                  <a:lnTo>
                    <a:pt x="1090295" y="70239"/>
                  </a:lnTo>
                  <a:lnTo>
                    <a:pt x="1041360" y="62974"/>
                  </a:lnTo>
                  <a:lnTo>
                    <a:pt x="992227" y="56106"/>
                  </a:lnTo>
                  <a:lnTo>
                    <a:pt x="942895" y="49634"/>
                  </a:lnTo>
                  <a:lnTo>
                    <a:pt x="893364" y="43559"/>
                  </a:lnTo>
                  <a:lnTo>
                    <a:pt x="843635" y="37880"/>
                  </a:lnTo>
                  <a:lnTo>
                    <a:pt x="793707" y="32597"/>
                  </a:lnTo>
                  <a:lnTo>
                    <a:pt x="743580" y="27711"/>
                  </a:lnTo>
                  <a:lnTo>
                    <a:pt x="693254" y="23221"/>
                  </a:lnTo>
                  <a:lnTo>
                    <a:pt x="642729" y="19128"/>
                  </a:lnTo>
                  <a:lnTo>
                    <a:pt x="592006" y="15431"/>
                  </a:lnTo>
                  <a:lnTo>
                    <a:pt x="541084" y="12131"/>
                  </a:lnTo>
                  <a:lnTo>
                    <a:pt x="489963" y="9227"/>
                  </a:lnTo>
                  <a:lnTo>
                    <a:pt x="438644" y="6720"/>
                  </a:lnTo>
                  <a:lnTo>
                    <a:pt x="387126" y="4608"/>
                  </a:lnTo>
                  <a:lnTo>
                    <a:pt x="335409" y="2894"/>
                  </a:lnTo>
                  <a:lnTo>
                    <a:pt x="283493" y="1576"/>
                  </a:lnTo>
                  <a:lnTo>
                    <a:pt x="231378" y="654"/>
                  </a:lnTo>
                  <a:lnTo>
                    <a:pt x="179065" y="128"/>
                  </a:lnTo>
                  <a:lnTo>
                    <a:pt x="126553" y="0"/>
                  </a:lnTo>
                  <a:lnTo>
                    <a:pt x="73843" y="267"/>
                  </a:lnTo>
                  <a:lnTo>
                    <a:pt x="20933" y="931"/>
                  </a:lnTo>
                  <a:lnTo>
                    <a:pt x="0" y="1526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0061109" y="6918266"/>
              <a:ext cx="178435" cy="175895"/>
            </a:xfrm>
            <a:custGeom>
              <a:rect b="b" l="l" r="r" t="t"/>
              <a:pathLst>
                <a:path extrusionOk="0" h="175895" w="178434">
                  <a:moveTo>
                    <a:pt x="173341" y="0"/>
                  </a:moveTo>
                  <a:lnTo>
                    <a:pt x="0" y="92916"/>
                  </a:lnTo>
                  <a:lnTo>
                    <a:pt x="178338" y="175839"/>
                  </a:lnTo>
                  <a:lnTo>
                    <a:pt x="173341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4" name="Google Shape;284;p6"/>
          <p:cNvSpPr txBox="1"/>
          <p:nvPr/>
        </p:nvSpPr>
        <p:spPr>
          <a:xfrm>
            <a:off x="10503995" y="10396519"/>
            <a:ext cx="3897629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Can’t find </a:t>
            </a: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hasOwnProperty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10981583" y="7368965"/>
            <a:ext cx="2136775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Can’t find </a:t>
            </a:r>
            <a:r>
              <a:rPr b="1" lang="en-US" sz="1950">
                <a:solidFill>
                  <a:srgbClr val="F2425D"/>
                </a:solidFill>
                <a:latin typeface="Courier New"/>
                <a:ea typeface="Courier New"/>
                <a:cs typeface="Courier New"/>
                <a:sym typeface="Courier New"/>
              </a:rPr>
              <a:t>hasOwnProperty </a:t>
            </a:r>
            <a:r>
              <a:rPr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6"/>
          <p:cNvGrpSpPr/>
          <p:nvPr/>
        </p:nvGrpSpPr>
        <p:grpSpPr>
          <a:xfrm>
            <a:off x="13209461" y="4182900"/>
            <a:ext cx="2458893" cy="4897608"/>
            <a:chOff x="13209461" y="4182900"/>
            <a:chExt cx="2458893" cy="4897608"/>
          </a:xfrm>
        </p:grpSpPr>
        <p:sp>
          <p:nvSpPr>
            <p:cNvPr id="287" name="Google Shape;287;p6"/>
            <p:cNvSpPr/>
            <p:nvPr/>
          </p:nvSpPr>
          <p:spPr>
            <a:xfrm>
              <a:off x="13358859" y="4262128"/>
              <a:ext cx="2309495" cy="4818380"/>
            </a:xfrm>
            <a:custGeom>
              <a:rect b="b" l="l" r="r" t="t"/>
              <a:pathLst>
                <a:path extrusionOk="0" h="4818380" w="2309494">
                  <a:moveTo>
                    <a:pt x="0" y="0"/>
                  </a:moveTo>
                  <a:lnTo>
                    <a:pt x="63462" y="18753"/>
                  </a:lnTo>
                  <a:lnTo>
                    <a:pt x="106322" y="32349"/>
                  </a:lnTo>
                  <a:lnTo>
                    <a:pt x="148769" y="46354"/>
                  </a:lnTo>
                  <a:lnTo>
                    <a:pt x="190803" y="60768"/>
                  </a:lnTo>
                  <a:lnTo>
                    <a:pt x="232424" y="75589"/>
                  </a:lnTo>
                  <a:lnTo>
                    <a:pt x="273633" y="90819"/>
                  </a:lnTo>
                  <a:lnTo>
                    <a:pt x="314428" y="106457"/>
                  </a:lnTo>
                  <a:lnTo>
                    <a:pt x="354810" y="122503"/>
                  </a:lnTo>
                  <a:lnTo>
                    <a:pt x="394780" y="138957"/>
                  </a:lnTo>
                  <a:lnTo>
                    <a:pt x="434336" y="155819"/>
                  </a:lnTo>
                  <a:lnTo>
                    <a:pt x="473480" y="173090"/>
                  </a:lnTo>
                  <a:lnTo>
                    <a:pt x="512210" y="190769"/>
                  </a:lnTo>
                  <a:lnTo>
                    <a:pt x="550528" y="208856"/>
                  </a:lnTo>
                  <a:lnTo>
                    <a:pt x="588433" y="227352"/>
                  </a:lnTo>
                  <a:lnTo>
                    <a:pt x="625924" y="246255"/>
                  </a:lnTo>
                  <a:lnTo>
                    <a:pt x="663003" y="265567"/>
                  </a:lnTo>
                  <a:lnTo>
                    <a:pt x="699669" y="285287"/>
                  </a:lnTo>
                  <a:lnTo>
                    <a:pt x="735922" y="305416"/>
                  </a:lnTo>
                  <a:lnTo>
                    <a:pt x="771761" y="325952"/>
                  </a:lnTo>
                  <a:lnTo>
                    <a:pt x="807188" y="346897"/>
                  </a:lnTo>
                  <a:lnTo>
                    <a:pt x="842202" y="368250"/>
                  </a:lnTo>
                  <a:lnTo>
                    <a:pt x="876803" y="390011"/>
                  </a:lnTo>
                  <a:lnTo>
                    <a:pt x="910991" y="412181"/>
                  </a:lnTo>
                  <a:lnTo>
                    <a:pt x="944766" y="434758"/>
                  </a:lnTo>
                  <a:lnTo>
                    <a:pt x="978128" y="457744"/>
                  </a:lnTo>
                  <a:lnTo>
                    <a:pt x="1011077" y="481138"/>
                  </a:lnTo>
                  <a:lnTo>
                    <a:pt x="1043613" y="504941"/>
                  </a:lnTo>
                  <a:lnTo>
                    <a:pt x="1075737" y="529151"/>
                  </a:lnTo>
                  <a:lnTo>
                    <a:pt x="1107447" y="553770"/>
                  </a:lnTo>
                  <a:lnTo>
                    <a:pt x="1138744" y="578797"/>
                  </a:lnTo>
                  <a:lnTo>
                    <a:pt x="1169628" y="604232"/>
                  </a:lnTo>
                  <a:lnTo>
                    <a:pt x="1200100" y="630076"/>
                  </a:lnTo>
                  <a:lnTo>
                    <a:pt x="1230158" y="656328"/>
                  </a:lnTo>
                  <a:lnTo>
                    <a:pt x="1259804" y="682987"/>
                  </a:lnTo>
                  <a:lnTo>
                    <a:pt x="1289036" y="710056"/>
                  </a:lnTo>
                  <a:lnTo>
                    <a:pt x="1317856" y="737532"/>
                  </a:lnTo>
                  <a:lnTo>
                    <a:pt x="1346262" y="765417"/>
                  </a:lnTo>
                  <a:lnTo>
                    <a:pt x="1374256" y="793709"/>
                  </a:lnTo>
                  <a:lnTo>
                    <a:pt x="1401836" y="822410"/>
                  </a:lnTo>
                  <a:lnTo>
                    <a:pt x="1429004" y="851520"/>
                  </a:lnTo>
                  <a:lnTo>
                    <a:pt x="1455759" y="881037"/>
                  </a:lnTo>
                  <a:lnTo>
                    <a:pt x="1482101" y="910963"/>
                  </a:lnTo>
                  <a:lnTo>
                    <a:pt x="1508029" y="941297"/>
                  </a:lnTo>
                  <a:lnTo>
                    <a:pt x="1533545" y="972039"/>
                  </a:lnTo>
                  <a:lnTo>
                    <a:pt x="1558648" y="1003189"/>
                  </a:lnTo>
                  <a:lnTo>
                    <a:pt x="1583338" y="1034748"/>
                  </a:lnTo>
                  <a:lnTo>
                    <a:pt x="1607615" y="1066715"/>
                  </a:lnTo>
                  <a:lnTo>
                    <a:pt x="1631479" y="1099090"/>
                  </a:lnTo>
                  <a:lnTo>
                    <a:pt x="1654930" y="1131873"/>
                  </a:lnTo>
                  <a:lnTo>
                    <a:pt x="1677968" y="1165065"/>
                  </a:lnTo>
                  <a:lnTo>
                    <a:pt x="1700593" y="1198664"/>
                  </a:lnTo>
                  <a:lnTo>
                    <a:pt x="1722806" y="1232672"/>
                  </a:lnTo>
                  <a:lnTo>
                    <a:pt x="1744605" y="1267089"/>
                  </a:lnTo>
                  <a:lnTo>
                    <a:pt x="1765991" y="1301913"/>
                  </a:lnTo>
                  <a:lnTo>
                    <a:pt x="1786965" y="1337146"/>
                  </a:lnTo>
                  <a:lnTo>
                    <a:pt x="1807525" y="1372786"/>
                  </a:lnTo>
                  <a:lnTo>
                    <a:pt x="1827672" y="1408836"/>
                  </a:lnTo>
                  <a:lnTo>
                    <a:pt x="1847407" y="1445293"/>
                  </a:lnTo>
                  <a:lnTo>
                    <a:pt x="1866728" y="1482158"/>
                  </a:lnTo>
                  <a:lnTo>
                    <a:pt x="1885637" y="1519432"/>
                  </a:lnTo>
                  <a:lnTo>
                    <a:pt x="1904132" y="1557114"/>
                  </a:lnTo>
                  <a:lnTo>
                    <a:pt x="1922215" y="1595204"/>
                  </a:lnTo>
                  <a:lnTo>
                    <a:pt x="1939885" y="1633703"/>
                  </a:lnTo>
                  <a:lnTo>
                    <a:pt x="1957141" y="1672609"/>
                  </a:lnTo>
                  <a:lnTo>
                    <a:pt x="1973985" y="1711924"/>
                  </a:lnTo>
                  <a:lnTo>
                    <a:pt x="1990416" y="1751647"/>
                  </a:lnTo>
                  <a:lnTo>
                    <a:pt x="2006434" y="1791779"/>
                  </a:lnTo>
                  <a:lnTo>
                    <a:pt x="2022039" y="1832318"/>
                  </a:lnTo>
                  <a:lnTo>
                    <a:pt x="2037231" y="1873266"/>
                  </a:lnTo>
                  <a:lnTo>
                    <a:pt x="2052010" y="1914622"/>
                  </a:lnTo>
                  <a:lnTo>
                    <a:pt x="2066376" y="1956386"/>
                  </a:lnTo>
                  <a:lnTo>
                    <a:pt x="2080329" y="1998559"/>
                  </a:lnTo>
                  <a:lnTo>
                    <a:pt x="2093869" y="2041139"/>
                  </a:lnTo>
                  <a:lnTo>
                    <a:pt x="2106996" y="2084128"/>
                  </a:lnTo>
                  <a:lnTo>
                    <a:pt x="2119710" y="2127525"/>
                  </a:lnTo>
                  <a:lnTo>
                    <a:pt x="2132011" y="2171331"/>
                  </a:lnTo>
                  <a:lnTo>
                    <a:pt x="2143900" y="2215544"/>
                  </a:lnTo>
                  <a:lnTo>
                    <a:pt x="2155375" y="2260166"/>
                  </a:lnTo>
                  <a:lnTo>
                    <a:pt x="2166437" y="2305196"/>
                  </a:lnTo>
                  <a:lnTo>
                    <a:pt x="2177087" y="2350634"/>
                  </a:lnTo>
                  <a:lnTo>
                    <a:pt x="2187323" y="2396481"/>
                  </a:lnTo>
                  <a:lnTo>
                    <a:pt x="2197147" y="2442736"/>
                  </a:lnTo>
                  <a:lnTo>
                    <a:pt x="2206558" y="2489399"/>
                  </a:lnTo>
                  <a:lnTo>
                    <a:pt x="2215555" y="2536470"/>
                  </a:lnTo>
                  <a:lnTo>
                    <a:pt x="2224140" y="2583949"/>
                  </a:lnTo>
                  <a:lnTo>
                    <a:pt x="2232311" y="2631837"/>
                  </a:lnTo>
                  <a:lnTo>
                    <a:pt x="2240070" y="2680133"/>
                  </a:lnTo>
                  <a:lnTo>
                    <a:pt x="2247416" y="2728837"/>
                  </a:lnTo>
                  <a:lnTo>
                    <a:pt x="2254349" y="2777949"/>
                  </a:lnTo>
                  <a:lnTo>
                    <a:pt x="2260869" y="2827469"/>
                  </a:lnTo>
                  <a:lnTo>
                    <a:pt x="2266976" y="2877398"/>
                  </a:lnTo>
                  <a:lnTo>
                    <a:pt x="2272670" y="2927735"/>
                  </a:lnTo>
                  <a:lnTo>
                    <a:pt x="2277951" y="2978480"/>
                  </a:lnTo>
                  <a:lnTo>
                    <a:pt x="2282819" y="3029634"/>
                  </a:lnTo>
                  <a:lnTo>
                    <a:pt x="2287274" y="3081195"/>
                  </a:lnTo>
                  <a:lnTo>
                    <a:pt x="2291316" y="3133165"/>
                  </a:lnTo>
                  <a:lnTo>
                    <a:pt x="2294945" y="3185543"/>
                  </a:lnTo>
                  <a:lnTo>
                    <a:pt x="2298162" y="3238330"/>
                  </a:lnTo>
                  <a:lnTo>
                    <a:pt x="2300965" y="3291524"/>
                  </a:lnTo>
                  <a:lnTo>
                    <a:pt x="2303355" y="3345127"/>
                  </a:lnTo>
                  <a:lnTo>
                    <a:pt x="2305333" y="3399138"/>
                  </a:lnTo>
                  <a:lnTo>
                    <a:pt x="2306897" y="3453557"/>
                  </a:lnTo>
                  <a:lnTo>
                    <a:pt x="2308049" y="3508385"/>
                  </a:lnTo>
                  <a:lnTo>
                    <a:pt x="2308787" y="3563620"/>
                  </a:lnTo>
                  <a:lnTo>
                    <a:pt x="2309113" y="3619264"/>
                  </a:lnTo>
                  <a:lnTo>
                    <a:pt x="2309025" y="3675316"/>
                  </a:lnTo>
                  <a:lnTo>
                    <a:pt x="2308525" y="3731777"/>
                  </a:lnTo>
                  <a:lnTo>
                    <a:pt x="2307612" y="3788645"/>
                  </a:lnTo>
                  <a:lnTo>
                    <a:pt x="2306286" y="3845922"/>
                  </a:lnTo>
                  <a:lnTo>
                    <a:pt x="2304547" y="3903607"/>
                  </a:lnTo>
                  <a:lnTo>
                    <a:pt x="2302394" y="3961700"/>
                  </a:lnTo>
                  <a:lnTo>
                    <a:pt x="2299829" y="4020202"/>
                  </a:lnTo>
                  <a:lnTo>
                    <a:pt x="2296851" y="4079112"/>
                  </a:lnTo>
                  <a:lnTo>
                    <a:pt x="2293460" y="4138430"/>
                  </a:lnTo>
                  <a:lnTo>
                    <a:pt x="2289656" y="4198156"/>
                  </a:lnTo>
                  <a:lnTo>
                    <a:pt x="2285440" y="4258290"/>
                  </a:lnTo>
                  <a:lnTo>
                    <a:pt x="2280810" y="4318833"/>
                  </a:lnTo>
                  <a:lnTo>
                    <a:pt x="2275767" y="4379784"/>
                  </a:lnTo>
                  <a:lnTo>
                    <a:pt x="2270311" y="4441143"/>
                  </a:lnTo>
                  <a:lnTo>
                    <a:pt x="2264443" y="4502910"/>
                  </a:lnTo>
                  <a:lnTo>
                    <a:pt x="2258161" y="4565085"/>
                  </a:lnTo>
                  <a:lnTo>
                    <a:pt x="2251466" y="4627669"/>
                  </a:lnTo>
                  <a:lnTo>
                    <a:pt x="2244359" y="4690661"/>
                  </a:lnTo>
                  <a:lnTo>
                    <a:pt x="2236838" y="4754061"/>
                  </a:lnTo>
                  <a:lnTo>
                    <a:pt x="2228905" y="4817870"/>
                  </a:lnTo>
                </a:path>
              </a:pathLst>
            </a:custGeom>
            <a:noFill/>
            <a:ln cap="flat" cmpd="sng" w="4187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3209461" y="4182900"/>
              <a:ext cx="193040" cy="170180"/>
            </a:xfrm>
            <a:custGeom>
              <a:rect b="b" l="l" r="r" t="t"/>
              <a:pathLst>
                <a:path extrusionOk="0" h="170179" w="193040">
                  <a:moveTo>
                    <a:pt x="192957" y="0"/>
                  </a:moveTo>
                  <a:lnTo>
                    <a:pt x="0" y="38050"/>
                  </a:lnTo>
                  <a:lnTo>
                    <a:pt x="146215" y="169587"/>
                  </a:lnTo>
                  <a:lnTo>
                    <a:pt x="192957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9" name="Google Shape;289;p6"/>
          <p:cNvSpPr txBox="1"/>
          <p:nvPr/>
        </p:nvSpPr>
        <p:spPr>
          <a:xfrm>
            <a:off x="14688706" y="4453091"/>
            <a:ext cx="1102360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Here it is!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481" y="0"/>
            <a:ext cx="11936618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/>
        </p:nvSpPr>
        <p:spPr>
          <a:xfrm>
            <a:off x="10280650" y="2517449"/>
            <a:ext cx="8915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5080" rtl="0" algn="l">
              <a:lnSpc>
                <a:spcPct val="103529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(OOP) WITH JAVASCRIPT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OBJECT.CREATE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351" y="9716310"/>
            <a:ext cx="1159328" cy="115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4079" y="3896837"/>
            <a:ext cx="6558797" cy="334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8"/>
          <p:cNvGrpSpPr/>
          <p:nvPr/>
        </p:nvGrpSpPr>
        <p:grpSpPr>
          <a:xfrm>
            <a:off x="3698787" y="1361215"/>
            <a:ext cx="16405845" cy="9947910"/>
            <a:chOff x="3698787" y="1361215"/>
            <a:chExt cx="16405845" cy="9947910"/>
          </a:xfrm>
        </p:grpSpPr>
        <p:pic>
          <p:nvPicPr>
            <p:cNvPr id="303" name="Google Shape;30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29954" y="2389605"/>
              <a:ext cx="4928556" cy="1721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98787" y="5239027"/>
              <a:ext cx="6459723" cy="539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8"/>
            <p:cNvSpPr/>
            <p:nvPr/>
          </p:nvSpPr>
          <p:spPr>
            <a:xfrm>
              <a:off x="11443232" y="1361215"/>
              <a:ext cx="8661400" cy="9947910"/>
            </a:xfrm>
            <a:custGeom>
              <a:rect b="b" l="l" r="r" t="t"/>
              <a:pathLst>
                <a:path extrusionOk="0" h="9947910" w="8661400">
                  <a:moveTo>
                    <a:pt x="8660869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8660869" y="9947341"/>
                  </a:lnTo>
                  <a:lnTo>
                    <a:pt x="866086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6" name="Google Shape;30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27435" y="1686455"/>
              <a:ext cx="5492449" cy="1732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46271" y="1950853"/>
              <a:ext cx="4654778" cy="895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8"/>
          <p:cNvSpPr txBox="1"/>
          <p:nvPr/>
        </p:nvSpPr>
        <p:spPr>
          <a:xfrm>
            <a:off x="1286796" y="6432425"/>
            <a:ext cx="3964304" cy="4206875"/>
          </a:xfrm>
          <a:prstGeom prst="rect">
            <a:avLst/>
          </a:prstGeom>
          <a:solidFill>
            <a:srgbClr val="38464D"/>
          </a:solidFill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[steven]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1743919" y="7967044"/>
            <a:ext cx="3049905" cy="62357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name: ‘Steven’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1743919" y="8668514"/>
            <a:ext cx="3049905" cy="62357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299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birthYear: 2002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1743919" y="9358136"/>
            <a:ext cx="3049905" cy="991869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0" lvl="0" marL="10344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proto	: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8"/>
          <p:cNvSpPr txBox="1"/>
          <p:nvPr/>
        </p:nvSpPr>
        <p:spPr>
          <a:xfrm>
            <a:off x="2034428" y="9818391"/>
            <a:ext cx="2468880" cy="442595"/>
          </a:xfrm>
          <a:prstGeom prst="rect">
            <a:avLst/>
          </a:prstGeom>
          <a:solidFill>
            <a:srgbClr val="FFFFFF">
              <a:alpha val="29803"/>
            </a:srgbClr>
          </a:solidFill>
          <a:ln cap="flat" cmpd="sng" w="7327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335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PersonProto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3" name="Google Shape;313;p8"/>
          <p:cNvGrpSpPr/>
          <p:nvPr/>
        </p:nvGrpSpPr>
        <p:grpSpPr>
          <a:xfrm>
            <a:off x="5664527" y="7110186"/>
            <a:ext cx="5492449" cy="1732735"/>
            <a:chOff x="5664527" y="7110186"/>
            <a:chExt cx="5492449" cy="1732735"/>
          </a:xfrm>
        </p:grpSpPr>
        <p:pic>
          <p:nvPicPr>
            <p:cNvPr id="314" name="Google Shape;31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64527" y="7110186"/>
              <a:ext cx="5492449" cy="1732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83362" y="7374585"/>
              <a:ext cx="4654778" cy="895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8"/>
          <p:cNvSpPr txBox="1"/>
          <p:nvPr/>
        </p:nvSpPr>
        <p:spPr>
          <a:xfrm>
            <a:off x="7136676" y="7496929"/>
            <a:ext cx="2557780" cy="59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OBJECT.CREATE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12757385" y="2073199"/>
            <a:ext cx="6196974" cy="583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CONSTRUCTOR FUNCTIONS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 txBox="1"/>
          <p:nvPr>
            <p:ph type="title"/>
          </p:nvPr>
        </p:nvSpPr>
        <p:spPr>
          <a:xfrm>
            <a:off x="603309" y="259543"/>
            <a:ext cx="14200575" cy="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OBJECT CREATE WORKS</a:t>
            </a:r>
            <a:endParaRPr/>
          </a:p>
        </p:txBody>
      </p:sp>
      <p:grpSp>
        <p:nvGrpSpPr>
          <p:cNvPr id="320" name="Google Shape;320;p8"/>
          <p:cNvGrpSpPr/>
          <p:nvPr/>
        </p:nvGrpSpPr>
        <p:grpSpPr>
          <a:xfrm>
            <a:off x="11942574" y="3803182"/>
            <a:ext cx="7426409" cy="6038443"/>
            <a:chOff x="11942574" y="3803182"/>
            <a:chExt cx="7426409" cy="6038443"/>
          </a:xfrm>
        </p:grpSpPr>
        <p:pic>
          <p:nvPicPr>
            <p:cNvPr id="321" name="Google Shape;321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954432" y="3803182"/>
              <a:ext cx="7414551" cy="60384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8"/>
            <p:cNvSpPr/>
            <p:nvPr/>
          </p:nvSpPr>
          <p:spPr>
            <a:xfrm>
              <a:off x="11942574" y="3803183"/>
              <a:ext cx="2861310" cy="1203325"/>
            </a:xfrm>
            <a:custGeom>
              <a:rect b="b" l="l" r="r" t="t"/>
              <a:pathLst>
                <a:path extrusionOk="0" h="1203325" w="2861309">
                  <a:moveTo>
                    <a:pt x="2860818" y="1203044"/>
                  </a:moveTo>
                  <a:lnTo>
                    <a:pt x="0" y="0"/>
                  </a:lnTo>
                </a:path>
              </a:pathLst>
            </a:custGeom>
            <a:noFill/>
            <a:ln cap="flat" cmpd="sng" w="6282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1942574" y="3803182"/>
              <a:ext cx="2861310" cy="1203325"/>
            </a:xfrm>
            <a:custGeom>
              <a:rect b="b" l="l" r="r" t="t"/>
              <a:pathLst>
                <a:path extrusionOk="0" h="1203325" w="2861309">
                  <a:moveTo>
                    <a:pt x="0" y="1203044"/>
                  </a:moveTo>
                  <a:lnTo>
                    <a:pt x="2860818" y="0"/>
                  </a:lnTo>
                </a:path>
              </a:pathLst>
            </a:custGeom>
            <a:noFill/>
            <a:ln cap="flat" cmpd="sng" w="6282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4959109" y="4085235"/>
              <a:ext cx="1196340" cy="579755"/>
            </a:xfrm>
            <a:custGeom>
              <a:rect b="b" l="l" r="r" t="t"/>
              <a:pathLst>
                <a:path extrusionOk="0" h="579754" w="1196340">
                  <a:moveTo>
                    <a:pt x="1196168" y="579653"/>
                  </a:moveTo>
                  <a:lnTo>
                    <a:pt x="0" y="0"/>
                  </a:lnTo>
                </a:path>
              </a:pathLst>
            </a:custGeom>
            <a:noFill/>
            <a:ln cap="flat" cmpd="sng" w="6282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4959104" y="4085236"/>
              <a:ext cx="1196340" cy="579755"/>
            </a:xfrm>
            <a:custGeom>
              <a:rect b="b" l="l" r="r" t="t"/>
              <a:pathLst>
                <a:path extrusionOk="0" h="579754" w="1196340">
                  <a:moveTo>
                    <a:pt x="0" y="579653"/>
                  </a:moveTo>
                  <a:lnTo>
                    <a:pt x="1196168" y="0"/>
                  </a:lnTo>
                </a:path>
              </a:pathLst>
            </a:custGeom>
            <a:noFill/>
            <a:ln cap="flat" cmpd="sng" w="6282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26" name="Google Shape;326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954432" y="6072623"/>
              <a:ext cx="5126930" cy="5245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8"/>
          <p:cNvSpPr txBox="1"/>
          <p:nvPr/>
        </p:nvSpPr>
        <p:spPr>
          <a:xfrm>
            <a:off x="18240671" y="5782937"/>
            <a:ext cx="147193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2425D"/>
                </a:solidFill>
                <a:latin typeface="Arial"/>
                <a:ea typeface="Arial"/>
                <a:cs typeface="Arial"/>
                <a:sym typeface="Arial"/>
              </a:rPr>
              <a:t>AUTOMATIC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 txBox="1"/>
          <p:nvPr/>
        </p:nvSpPr>
        <p:spPr>
          <a:xfrm>
            <a:off x="1286796" y="1950853"/>
            <a:ext cx="3964304" cy="2599055"/>
          </a:xfrm>
          <a:prstGeom prst="rect">
            <a:avLst/>
          </a:prstGeom>
          <a:solidFill>
            <a:srgbClr val="F4DB1D"/>
          </a:solidFill>
          <a:ln>
            <a:noFill/>
          </a:ln>
        </p:spPr>
        <p:txBody>
          <a:bodyPr anchorCtr="0" anchor="t" bIns="0" lIns="0" spcFirstLastPara="1" rIns="0" wrap="square" tIns="3575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2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 txBox="1"/>
          <p:nvPr/>
        </p:nvSpPr>
        <p:spPr>
          <a:xfrm>
            <a:off x="2034428" y="2813396"/>
            <a:ext cx="2468880" cy="442595"/>
          </a:xfrm>
          <a:prstGeom prst="rect">
            <a:avLst/>
          </a:prstGeom>
          <a:solidFill>
            <a:srgbClr val="F4DB1D"/>
          </a:solidFill>
          <a:ln cap="flat" cmpd="sng" w="73275">
            <a:solidFill>
              <a:srgbClr val="F142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890" rtl="0" algn="l">
              <a:lnSpc>
                <a:spcPct val="118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[PersonProto]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1743919" y="3508782"/>
            <a:ext cx="3049905" cy="62357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135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calcAge: </a:t>
            </a:r>
            <a:r>
              <a:rPr b="1" i="1" lang="en-US" sz="2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sz="21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1" name="Google Shape;331;p8"/>
          <p:cNvGrpSpPr/>
          <p:nvPr/>
        </p:nvGrpSpPr>
        <p:grpSpPr>
          <a:xfrm>
            <a:off x="3086653" y="2373899"/>
            <a:ext cx="6876615" cy="3798269"/>
            <a:chOff x="3086653" y="2373899"/>
            <a:chExt cx="6876615" cy="3798269"/>
          </a:xfrm>
        </p:grpSpPr>
        <p:sp>
          <p:nvSpPr>
            <p:cNvPr id="332" name="Google Shape;332;p8"/>
            <p:cNvSpPr/>
            <p:nvPr/>
          </p:nvSpPr>
          <p:spPr>
            <a:xfrm>
              <a:off x="3268847" y="5127593"/>
              <a:ext cx="0" cy="1044575"/>
            </a:xfrm>
            <a:custGeom>
              <a:rect b="b" l="l" r="r" t="t"/>
              <a:pathLst>
                <a:path extrusionOk="0" h="1044575" w="120000">
                  <a:moveTo>
                    <a:pt x="0" y="1043947"/>
                  </a:moveTo>
                  <a:lnTo>
                    <a:pt x="0" y="47118"/>
                  </a:lnTo>
                  <a:lnTo>
                    <a:pt x="0" y="0"/>
                  </a:lnTo>
                </a:path>
              </a:pathLst>
            </a:custGeom>
            <a:noFill/>
            <a:ln cap="flat" cmpd="sng" w="94225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086653" y="4810325"/>
              <a:ext cx="364490" cy="364490"/>
            </a:xfrm>
            <a:custGeom>
              <a:rect b="b" l="l" r="r" t="t"/>
              <a:pathLst>
                <a:path extrusionOk="0" h="364489" w="364489">
                  <a:moveTo>
                    <a:pt x="182193" y="0"/>
                  </a:moveTo>
                  <a:lnTo>
                    <a:pt x="0" y="364386"/>
                  </a:lnTo>
                  <a:lnTo>
                    <a:pt x="364386" y="364386"/>
                  </a:lnTo>
                  <a:lnTo>
                    <a:pt x="18219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8061443" y="5287823"/>
              <a:ext cx="1901825" cy="442595"/>
            </a:xfrm>
            <a:custGeom>
              <a:rect b="b" l="l" r="r" t="t"/>
              <a:pathLst>
                <a:path extrusionOk="0" h="442595" w="1901825">
                  <a:moveTo>
                    <a:pt x="0" y="0"/>
                  </a:moveTo>
                  <a:lnTo>
                    <a:pt x="1901604" y="0"/>
                  </a:lnTo>
                  <a:lnTo>
                    <a:pt x="1901604" y="441986"/>
                  </a:lnTo>
                  <a:lnTo>
                    <a:pt x="0" y="4419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327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8039812" y="3754974"/>
              <a:ext cx="804545" cy="1630680"/>
            </a:xfrm>
            <a:custGeom>
              <a:rect b="b" l="l" r="r" t="t"/>
              <a:pathLst>
                <a:path extrusionOk="0" h="1630679" w="804545">
                  <a:moveTo>
                    <a:pt x="0" y="0"/>
                  </a:moveTo>
                  <a:lnTo>
                    <a:pt x="66764" y="59538"/>
                  </a:lnTo>
                  <a:lnTo>
                    <a:pt x="108336" y="98960"/>
                  </a:lnTo>
                  <a:lnTo>
                    <a:pt x="148703" y="138551"/>
                  </a:lnTo>
                  <a:lnTo>
                    <a:pt x="187864" y="178310"/>
                  </a:lnTo>
                  <a:lnTo>
                    <a:pt x="225818" y="218237"/>
                  </a:lnTo>
                  <a:lnTo>
                    <a:pt x="262567" y="258333"/>
                  </a:lnTo>
                  <a:lnTo>
                    <a:pt x="298110" y="298597"/>
                  </a:lnTo>
                  <a:lnTo>
                    <a:pt x="332447" y="339030"/>
                  </a:lnTo>
                  <a:lnTo>
                    <a:pt x="365579" y="379630"/>
                  </a:lnTo>
                  <a:lnTo>
                    <a:pt x="397504" y="420399"/>
                  </a:lnTo>
                  <a:lnTo>
                    <a:pt x="428223" y="461337"/>
                  </a:lnTo>
                  <a:lnTo>
                    <a:pt x="457737" y="502442"/>
                  </a:lnTo>
                  <a:lnTo>
                    <a:pt x="486044" y="543716"/>
                  </a:lnTo>
                  <a:lnTo>
                    <a:pt x="513146" y="585159"/>
                  </a:lnTo>
                  <a:lnTo>
                    <a:pt x="539042" y="626769"/>
                  </a:lnTo>
                  <a:lnTo>
                    <a:pt x="563732" y="668548"/>
                  </a:lnTo>
                  <a:lnTo>
                    <a:pt x="587216" y="710495"/>
                  </a:lnTo>
                  <a:lnTo>
                    <a:pt x="609494" y="752611"/>
                  </a:lnTo>
                  <a:lnTo>
                    <a:pt x="630566" y="794895"/>
                  </a:lnTo>
                  <a:lnTo>
                    <a:pt x="650432" y="837347"/>
                  </a:lnTo>
                  <a:lnTo>
                    <a:pt x="669093" y="879968"/>
                  </a:lnTo>
                  <a:lnTo>
                    <a:pt x="686547" y="922757"/>
                  </a:lnTo>
                  <a:lnTo>
                    <a:pt x="702796" y="965714"/>
                  </a:lnTo>
                  <a:lnTo>
                    <a:pt x="717839" y="1008840"/>
                  </a:lnTo>
                  <a:lnTo>
                    <a:pt x="731676" y="1052134"/>
                  </a:lnTo>
                  <a:lnTo>
                    <a:pt x="744307" y="1095596"/>
                  </a:lnTo>
                  <a:lnTo>
                    <a:pt x="755732" y="1139227"/>
                  </a:lnTo>
                  <a:lnTo>
                    <a:pt x="765951" y="1183026"/>
                  </a:lnTo>
                  <a:lnTo>
                    <a:pt x="774964" y="1226993"/>
                  </a:lnTo>
                  <a:lnTo>
                    <a:pt x="782772" y="1271129"/>
                  </a:lnTo>
                  <a:lnTo>
                    <a:pt x="789373" y="1315433"/>
                  </a:lnTo>
                  <a:lnTo>
                    <a:pt x="794769" y="1359905"/>
                  </a:lnTo>
                  <a:lnTo>
                    <a:pt x="798959" y="1404546"/>
                  </a:lnTo>
                  <a:lnTo>
                    <a:pt x="801943" y="1449355"/>
                  </a:lnTo>
                  <a:lnTo>
                    <a:pt x="803721" y="1494332"/>
                  </a:lnTo>
                  <a:lnTo>
                    <a:pt x="804293" y="1539478"/>
                  </a:lnTo>
                  <a:lnTo>
                    <a:pt x="803659" y="1584792"/>
                  </a:lnTo>
                  <a:lnTo>
                    <a:pt x="801820" y="1630275"/>
                  </a:lnTo>
                </a:path>
              </a:pathLst>
            </a:custGeom>
            <a:noFill/>
            <a:ln cap="flat" cmpd="sng" w="62825">
              <a:solidFill>
                <a:srgbClr val="F2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7871913" y="3612986"/>
              <a:ext cx="273050" cy="258445"/>
            </a:xfrm>
            <a:custGeom>
              <a:rect b="b" l="l" r="r" t="t"/>
              <a:pathLst>
                <a:path extrusionOk="0" h="258445" w="273050">
                  <a:moveTo>
                    <a:pt x="0" y="0"/>
                  </a:moveTo>
                  <a:lnTo>
                    <a:pt x="110749" y="258214"/>
                  </a:lnTo>
                  <a:lnTo>
                    <a:pt x="273021" y="66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988397" y="2373899"/>
              <a:ext cx="1522730" cy="442595"/>
            </a:xfrm>
            <a:custGeom>
              <a:rect b="b" l="l" r="r" t="t"/>
              <a:pathLst>
                <a:path extrusionOk="0" h="442594" w="1522729">
                  <a:moveTo>
                    <a:pt x="0" y="0"/>
                  </a:moveTo>
                  <a:lnTo>
                    <a:pt x="1522110" y="0"/>
                  </a:lnTo>
                  <a:lnTo>
                    <a:pt x="1522110" y="441986"/>
                  </a:lnTo>
                  <a:lnTo>
                    <a:pt x="0" y="4419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3275">
              <a:solidFill>
                <a:srgbClr val="F142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8" name="Google Shape;338;p8"/>
          <p:cNvSpPr txBox="1"/>
          <p:nvPr/>
        </p:nvSpPr>
        <p:spPr>
          <a:xfrm>
            <a:off x="1027380" y="5277297"/>
            <a:ext cx="1910714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.__proto__</a:t>
            </a:r>
            <a:endParaRPr sz="24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481" y="0"/>
            <a:ext cx="11936618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9"/>
          <p:cNvSpPr txBox="1"/>
          <p:nvPr/>
        </p:nvSpPr>
        <p:spPr>
          <a:xfrm>
            <a:off x="9671050" y="2517449"/>
            <a:ext cx="9601200" cy="6260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9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197485" rtl="0" algn="l">
              <a:lnSpc>
                <a:spcPct val="103529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(OOP) WITH JAVASCRIPT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LECTURE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" marR="5080" rtl="0" algn="l">
              <a:lnSpc>
                <a:spcPct val="103529"/>
              </a:lnSpc>
              <a:spcBef>
                <a:spcPts val="1805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AFBFB"/>
                </a:solidFill>
                <a:latin typeface="Calibri"/>
                <a:ea typeface="Calibri"/>
                <a:cs typeface="Calibri"/>
                <a:sym typeface="Calibri"/>
              </a:rPr>
              <a:t>INHERITANCE BETWEEN "CLASSES": CONSTRUCTOR FUNCTIONS</a:t>
            </a:r>
            <a:endParaRPr sz="5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351" y="9716310"/>
            <a:ext cx="1159328" cy="115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4079" y="3896837"/>
            <a:ext cx="6558797" cy="334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2023-08-06T02:57:35Z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