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3309" y="259543"/>
            <a:ext cx="3780790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309" y="259543"/>
            <a:ext cx="11138535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35740" y="3109853"/>
            <a:ext cx="8647430" cy="277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80650" y="2517449"/>
            <a:ext cx="9525000" cy="6940554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 marR="197485">
              <a:lnSpc>
                <a:spcPts val="5280"/>
              </a:lnSpc>
              <a:spcBef>
                <a:spcPts val="175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OBJECT ORIENTED PROGRAMMING (OOP) WITH JAVASCRIPT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5080">
              <a:lnSpc>
                <a:spcPts val="5280"/>
              </a:lnSpc>
              <a:spcBef>
                <a:spcPts val="180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INHERITANCE BETWEEN "CLASSES": OBJECT.CREATE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0" y="1361215"/>
              <a:ext cx="4758690" cy="9947910"/>
            </a:xfrm>
            <a:custGeom>
              <a:avLst/>
              <a:gdLst/>
              <a:ahLst/>
              <a:cxnLst/>
              <a:rect l="l" t="t" r="r" b="b"/>
              <a:pathLst>
                <a:path w="4758690" h="9947910">
                  <a:moveTo>
                    <a:pt x="4758498" y="0"/>
                  </a:moveTo>
                  <a:lnTo>
                    <a:pt x="0" y="0"/>
                  </a:lnTo>
                  <a:lnTo>
                    <a:pt x="0" y="9947341"/>
                  </a:lnTo>
                  <a:lnTo>
                    <a:pt x="4758498" y="9947341"/>
                  </a:lnTo>
                  <a:lnTo>
                    <a:pt x="4758498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36121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54101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6740" algn="l"/>
              </a:tabLst>
            </a:pPr>
            <a:r>
              <a:rPr dirty="0"/>
              <a:t>3.	FLOWCHART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124747" y="283696"/>
            <a:ext cx="14660244" cy="8335645"/>
            <a:chOff x="5124747" y="283696"/>
            <a:chExt cx="14660244" cy="83356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50059" y="283696"/>
              <a:ext cx="1936926" cy="7938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4747" y="2584525"/>
              <a:ext cx="14659993" cy="603465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6571" y="1814287"/>
            <a:ext cx="3730625" cy="8990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68070">
              <a:lnSpc>
                <a:spcPct val="100000"/>
              </a:lnSpc>
              <a:spcBef>
                <a:spcPts val="135"/>
              </a:spcBef>
            </a:pPr>
            <a:r>
              <a:rPr sz="2600" b="1" spc="-20" dirty="0">
                <a:solidFill>
                  <a:srgbClr val="444444"/>
                </a:solidFill>
                <a:latin typeface="Arial"/>
                <a:cs typeface="Arial"/>
              </a:rPr>
              <a:t>FEATURES</a:t>
            </a:r>
            <a:endParaRPr sz="2600">
              <a:latin typeface="Arial"/>
              <a:cs typeface="Arial"/>
            </a:endParaRPr>
          </a:p>
          <a:p>
            <a:pPr marL="483870" marR="384175" indent="-471805">
              <a:lnSpc>
                <a:spcPct val="108700"/>
              </a:lnSpc>
              <a:spcBef>
                <a:spcPts val="1964"/>
              </a:spcBef>
              <a:buAutoNum type="arabicPeriod"/>
              <a:tabLst>
                <a:tab pos="483870" algn="l"/>
              </a:tabLst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Geolocation</a:t>
            </a:r>
            <a:r>
              <a:rPr sz="21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display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map </a:t>
            </a:r>
            <a:r>
              <a:rPr sz="2150" spc="55" dirty="0">
                <a:solidFill>
                  <a:srgbClr val="444444"/>
                </a:solidFill>
                <a:latin typeface="Arial"/>
                <a:cs typeface="Arial"/>
              </a:rPr>
              <a:t>at</a:t>
            </a:r>
            <a:r>
              <a:rPr sz="21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current</a:t>
            </a:r>
            <a:r>
              <a:rPr sz="21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location</a:t>
            </a:r>
            <a:endParaRPr sz="2150">
              <a:latin typeface="Arial"/>
              <a:cs typeface="Arial"/>
            </a:endParaRPr>
          </a:p>
          <a:p>
            <a:pPr marL="483870" marR="193675" indent="-471805">
              <a:lnSpc>
                <a:spcPct val="108700"/>
              </a:lnSpc>
              <a:spcBef>
                <a:spcPts val="2225"/>
              </a:spcBef>
              <a:buAutoNum type="arabicPeriod"/>
              <a:tabLst>
                <a:tab pos="483870" algn="l"/>
              </a:tabLst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Map</a:t>
            </a:r>
            <a:r>
              <a:rPr sz="21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where</a:t>
            </a:r>
            <a:r>
              <a:rPr sz="21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user</a:t>
            </a:r>
            <a:r>
              <a:rPr sz="21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444444"/>
                </a:solidFill>
                <a:latin typeface="Arial"/>
                <a:cs typeface="Arial"/>
              </a:rPr>
              <a:t>clicks</a:t>
            </a:r>
            <a:r>
              <a:rPr sz="21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444444"/>
                </a:solidFill>
                <a:latin typeface="Arial"/>
                <a:cs typeface="Arial"/>
              </a:rPr>
              <a:t>to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add</a:t>
            </a:r>
            <a:r>
              <a:rPr sz="21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new</a:t>
            </a:r>
            <a:r>
              <a:rPr sz="21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workout</a:t>
            </a:r>
            <a:endParaRPr sz="2150">
              <a:latin typeface="Arial"/>
              <a:cs typeface="Arial"/>
            </a:endParaRPr>
          </a:p>
          <a:p>
            <a:pPr marL="483870" marR="213995" indent="-471805">
              <a:lnSpc>
                <a:spcPct val="108700"/>
              </a:lnSpc>
              <a:spcBef>
                <a:spcPts val="2225"/>
              </a:spcBef>
              <a:buAutoNum type="arabicPeriod"/>
              <a:tabLst>
                <a:tab pos="483870" algn="l"/>
              </a:tabLst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Form</a:t>
            </a:r>
            <a:r>
              <a:rPr sz="21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1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input</a:t>
            </a:r>
            <a:r>
              <a:rPr sz="21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distance,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time,</a:t>
            </a:r>
            <a:r>
              <a:rPr sz="21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35" dirty="0">
                <a:solidFill>
                  <a:srgbClr val="444444"/>
                </a:solidFill>
                <a:latin typeface="Arial"/>
                <a:cs typeface="Arial"/>
              </a:rPr>
              <a:t>pace,</a:t>
            </a:r>
            <a:r>
              <a:rPr sz="21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45" dirty="0">
                <a:solidFill>
                  <a:srgbClr val="444444"/>
                </a:solidFill>
                <a:latin typeface="Arial"/>
                <a:cs typeface="Arial"/>
              </a:rPr>
              <a:t>steps/minute</a:t>
            </a:r>
            <a:endParaRPr sz="2150">
              <a:latin typeface="Arial"/>
              <a:cs typeface="Arial"/>
            </a:endParaRPr>
          </a:p>
          <a:p>
            <a:pPr marL="483870" marR="5080" indent="-471805">
              <a:lnSpc>
                <a:spcPct val="108700"/>
              </a:lnSpc>
              <a:spcBef>
                <a:spcPts val="2225"/>
              </a:spcBef>
              <a:buAutoNum type="arabicPeriod"/>
              <a:tabLst>
                <a:tab pos="483870" algn="l"/>
              </a:tabLst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Form</a:t>
            </a:r>
            <a:r>
              <a:rPr sz="21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1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input</a:t>
            </a:r>
            <a:r>
              <a:rPr sz="21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distance,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time,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45" dirty="0">
                <a:solidFill>
                  <a:srgbClr val="444444"/>
                </a:solidFill>
                <a:latin typeface="Arial"/>
                <a:cs typeface="Arial"/>
              </a:rPr>
              <a:t>speed,</a:t>
            </a:r>
            <a:r>
              <a:rPr sz="21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elevation</a:t>
            </a:r>
            <a:r>
              <a:rPr sz="21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gain</a:t>
            </a:r>
            <a:endParaRPr sz="2150">
              <a:latin typeface="Arial"/>
              <a:cs typeface="Arial"/>
            </a:endParaRPr>
          </a:p>
          <a:p>
            <a:pPr marL="483234" indent="-470534">
              <a:lnSpc>
                <a:spcPct val="100000"/>
              </a:lnSpc>
              <a:spcBef>
                <a:spcPts val="2450"/>
              </a:spcBef>
              <a:buAutoNum type="arabicPeriod"/>
              <a:tabLst>
                <a:tab pos="483234" algn="l"/>
              </a:tabLst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Display</a:t>
            </a:r>
            <a:r>
              <a:rPr sz="21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workouts</a:t>
            </a:r>
            <a:r>
              <a:rPr sz="21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1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1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444444"/>
                </a:solidFill>
                <a:latin typeface="Arial"/>
                <a:cs typeface="Arial"/>
              </a:rPr>
              <a:t>list</a:t>
            </a:r>
            <a:endParaRPr sz="2150">
              <a:latin typeface="Arial"/>
              <a:cs typeface="Arial"/>
            </a:endParaRPr>
          </a:p>
          <a:p>
            <a:pPr marL="483870" marR="295275" indent="-471805">
              <a:lnSpc>
                <a:spcPct val="108700"/>
              </a:lnSpc>
              <a:spcBef>
                <a:spcPts val="2225"/>
              </a:spcBef>
              <a:buAutoNum type="arabicPeriod"/>
              <a:tabLst>
                <a:tab pos="483870" algn="l"/>
              </a:tabLst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Display</a:t>
            </a:r>
            <a:r>
              <a:rPr sz="21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workouts</a:t>
            </a:r>
            <a:r>
              <a:rPr sz="21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1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the map</a:t>
            </a:r>
            <a:endParaRPr sz="2150">
              <a:latin typeface="Arial"/>
              <a:cs typeface="Arial"/>
            </a:endParaRPr>
          </a:p>
          <a:p>
            <a:pPr marL="483870" marR="153035" indent="-471805">
              <a:lnSpc>
                <a:spcPct val="108700"/>
              </a:lnSpc>
              <a:spcBef>
                <a:spcPts val="2225"/>
              </a:spcBef>
              <a:buAutoNum type="arabicPeriod"/>
              <a:tabLst>
                <a:tab pos="483870" algn="l"/>
              </a:tabLst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Store</a:t>
            </a:r>
            <a:r>
              <a:rPr sz="215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workout</a:t>
            </a:r>
            <a:r>
              <a:rPr sz="21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15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1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browser</a:t>
            </a:r>
            <a:endParaRPr sz="2150">
              <a:latin typeface="Arial"/>
              <a:cs typeface="Arial"/>
            </a:endParaRPr>
          </a:p>
          <a:p>
            <a:pPr marL="483870" marR="430530" indent="-471805">
              <a:lnSpc>
                <a:spcPct val="108700"/>
              </a:lnSpc>
              <a:spcBef>
                <a:spcPts val="2225"/>
              </a:spcBef>
              <a:buAutoNum type="arabicPeriod"/>
              <a:tabLst>
                <a:tab pos="483870" algn="l"/>
              </a:tabLst>
            </a:pPr>
            <a:r>
              <a:rPr sz="2150" spc="-114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1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page</a:t>
            </a:r>
            <a:r>
              <a:rPr sz="2150" spc="-1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load,</a:t>
            </a:r>
            <a:r>
              <a:rPr sz="215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read</a:t>
            </a:r>
            <a:r>
              <a:rPr sz="215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saved</a:t>
            </a:r>
            <a:r>
              <a:rPr sz="21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display</a:t>
            </a:r>
            <a:endParaRPr sz="2150">
              <a:latin typeface="Arial"/>
              <a:cs typeface="Arial"/>
            </a:endParaRPr>
          </a:p>
          <a:p>
            <a:pPr marL="483870" marR="575945" indent="-471805">
              <a:lnSpc>
                <a:spcPct val="108700"/>
              </a:lnSpc>
              <a:spcBef>
                <a:spcPts val="2225"/>
              </a:spcBef>
              <a:buAutoNum type="arabicPeriod"/>
              <a:tabLst>
                <a:tab pos="483870" algn="l"/>
              </a:tabLst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Move</a:t>
            </a:r>
            <a:r>
              <a:rPr sz="21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map</a:t>
            </a:r>
            <a:r>
              <a:rPr sz="21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1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workout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location</a:t>
            </a:r>
            <a:r>
              <a:rPr sz="2150" spc="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150" spc="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40" dirty="0">
                <a:solidFill>
                  <a:srgbClr val="444444"/>
                </a:solidFill>
                <a:latin typeface="Arial"/>
                <a:cs typeface="Arial"/>
              </a:rPr>
              <a:t>click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11270" y="2255738"/>
            <a:ext cx="4839335" cy="8525510"/>
            <a:chOff x="3711270" y="2255738"/>
            <a:chExt cx="4839335" cy="8525510"/>
          </a:xfrm>
        </p:grpSpPr>
        <p:sp>
          <p:nvSpPr>
            <p:cNvPr id="11" name="object 11"/>
            <p:cNvSpPr/>
            <p:nvPr/>
          </p:nvSpPr>
          <p:spPr>
            <a:xfrm>
              <a:off x="3844249" y="10626617"/>
              <a:ext cx="1153795" cy="133985"/>
            </a:xfrm>
            <a:custGeom>
              <a:avLst/>
              <a:gdLst/>
              <a:ahLst/>
              <a:cxnLst/>
              <a:rect l="l" t="t" r="r" b="b"/>
              <a:pathLst>
                <a:path w="1153795" h="133984">
                  <a:moveTo>
                    <a:pt x="0" y="0"/>
                  </a:moveTo>
                  <a:lnTo>
                    <a:pt x="57535" y="29545"/>
                  </a:lnTo>
                  <a:lnTo>
                    <a:pt x="97773" y="46780"/>
                  </a:lnTo>
                  <a:lnTo>
                    <a:pt x="138683" y="62458"/>
                  </a:lnTo>
                  <a:lnTo>
                    <a:pt x="180266" y="76580"/>
                  </a:lnTo>
                  <a:lnTo>
                    <a:pt x="222521" y="89145"/>
                  </a:lnTo>
                  <a:lnTo>
                    <a:pt x="265449" y="100153"/>
                  </a:lnTo>
                  <a:lnTo>
                    <a:pt x="309049" y="109605"/>
                  </a:lnTo>
                  <a:lnTo>
                    <a:pt x="353322" y="117500"/>
                  </a:lnTo>
                  <a:lnTo>
                    <a:pt x="398268" y="123838"/>
                  </a:lnTo>
                  <a:lnTo>
                    <a:pt x="443886" y="128620"/>
                  </a:lnTo>
                  <a:lnTo>
                    <a:pt x="490177" y="131845"/>
                  </a:lnTo>
                  <a:lnTo>
                    <a:pt x="537141" y="133513"/>
                  </a:lnTo>
                  <a:lnTo>
                    <a:pt x="584777" y="133625"/>
                  </a:lnTo>
                  <a:lnTo>
                    <a:pt x="633086" y="132180"/>
                  </a:lnTo>
                  <a:lnTo>
                    <a:pt x="682067" y="129178"/>
                  </a:lnTo>
                  <a:lnTo>
                    <a:pt x="731721" y="124620"/>
                  </a:lnTo>
                  <a:lnTo>
                    <a:pt x="782048" y="118505"/>
                  </a:lnTo>
                  <a:lnTo>
                    <a:pt x="833048" y="110834"/>
                  </a:lnTo>
                  <a:lnTo>
                    <a:pt x="884721" y="101606"/>
                  </a:lnTo>
                  <a:lnTo>
                    <a:pt x="937066" y="90822"/>
                  </a:lnTo>
                  <a:lnTo>
                    <a:pt x="990084" y="78481"/>
                  </a:lnTo>
                  <a:lnTo>
                    <a:pt x="1043775" y="64583"/>
                  </a:lnTo>
                  <a:lnTo>
                    <a:pt x="1098138" y="49129"/>
                  </a:lnTo>
                  <a:lnTo>
                    <a:pt x="1153175" y="3211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11270" y="10547044"/>
              <a:ext cx="196215" cy="166370"/>
            </a:xfrm>
            <a:custGeom>
              <a:avLst/>
              <a:gdLst/>
              <a:ahLst/>
              <a:cxnLst/>
              <a:rect l="l" t="t" r="r" b="b"/>
              <a:pathLst>
                <a:path w="196214" h="166370">
                  <a:moveTo>
                    <a:pt x="0" y="0"/>
                  </a:moveTo>
                  <a:lnTo>
                    <a:pt x="105786" y="165801"/>
                  </a:lnTo>
                  <a:lnTo>
                    <a:pt x="196113" y="14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76257" y="2255738"/>
              <a:ext cx="474345" cy="474345"/>
            </a:xfrm>
            <a:custGeom>
              <a:avLst/>
              <a:gdLst/>
              <a:ahLst/>
              <a:cxnLst/>
              <a:rect l="l" t="t" r="r" b="b"/>
              <a:pathLst>
                <a:path w="474345" h="474344">
                  <a:moveTo>
                    <a:pt x="236903" y="0"/>
                  </a:moveTo>
                  <a:lnTo>
                    <a:pt x="191656" y="4336"/>
                  </a:lnTo>
                  <a:lnTo>
                    <a:pt x="147756" y="17346"/>
                  </a:lnTo>
                  <a:lnTo>
                    <a:pt x="106551" y="39030"/>
                  </a:lnTo>
                  <a:lnTo>
                    <a:pt x="69387" y="69387"/>
                  </a:lnTo>
                  <a:lnTo>
                    <a:pt x="39030" y="106551"/>
                  </a:lnTo>
                  <a:lnTo>
                    <a:pt x="17346" y="147756"/>
                  </a:lnTo>
                  <a:lnTo>
                    <a:pt x="4336" y="191656"/>
                  </a:lnTo>
                  <a:lnTo>
                    <a:pt x="0" y="236903"/>
                  </a:lnTo>
                  <a:lnTo>
                    <a:pt x="4336" y="282150"/>
                  </a:lnTo>
                  <a:lnTo>
                    <a:pt x="17346" y="326050"/>
                  </a:lnTo>
                  <a:lnTo>
                    <a:pt x="39030" y="367256"/>
                  </a:lnTo>
                  <a:lnTo>
                    <a:pt x="69387" y="404420"/>
                  </a:lnTo>
                  <a:lnTo>
                    <a:pt x="106551" y="434777"/>
                  </a:lnTo>
                  <a:lnTo>
                    <a:pt x="147756" y="456460"/>
                  </a:lnTo>
                  <a:lnTo>
                    <a:pt x="191656" y="469470"/>
                  </a:lnTo>
                  <a:lnTo>
                    <a:pt x="236903" y="473807"/>
                  </a:lnTo>
                  <a:lnTo>
                    <a:pt x="282151" y="469470"/>
                  </a:lnTo>
                  <a:lnTo>
                    <a:pt x="326051" y="456460"/>
                  </a:lnTo>
                  <a:lnTo>
                    <a:pt x="367256" y="434777"/>
                  </a:lnTo>
                  <a:lnTo>
                    <a:pt x="404420" y="404420"/>
                  </a:lnTo>
                  <a:lnTo>
                    <a:pt x="434777" y="367256"/>
                  </a:lnTo>
                  <a:lnTo>
                    <a:pt x="456460" y="326050"/>
                  </a:lnTo>
                  <a:lnTo>
                    <a:pt x="469470" y="282150"/>
                  </a:lnTo>
                  <a:lnTo>
                    <a:pt x="473807" y="236903"/>
                  </a:lnTo>
                  <a:lnTo>
                    <a:pt x="469470" y="191656"/>
                  </a:lnTo>
                  <a:lnTo>
                    <a:pt x="456460" y="147756"/>
                  </a:lnTo>
                  <a:lnTo>
                    <a:pt x="434777" y="106551"/>
                  </a:lnTo>
                  <a:lnTo>
                    <a:pt x="404420" y="69387"/>
                  </a:lnTo>
                  <a:lnTo>
                    <a:pt x="367256" y="39030"/>
                  </a:lnTo>
                  <a:lnTo>
                    <a:pt x="326051" y="17346"/>
                  </a:lnTo>
                  <a:lnTo>
                    <a:pt x="282151" y="4336"/>
                  </a:lnTo>
                  <a:lnTo>
                    <a:pt x="236903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46113" y="10457809"/>
            <a:ext cx="142748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Added</a:t>
            </a:r>
            <a:r>
              <a:rPr sz="2150" spc="-114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later</a:t>
            </a:r>
            <a:endParaRPr sz="2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19360" y="2299273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109993" y="2255738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5" h="474344">
                <a:moveTo>
                  <a:pt x="236901" y="0"/>
                </a:moveTo>
                <a:lnTo>
                  <a:pt x="191653" y="4336"/>
                </a:lnTo>
                <a:lnTo>
                  <a:pt x="147753" y="17346"/>
                </a:lnTo>
                <a:lnTo>
                  <a:pt x="106547" y="39030"/>
                </a:lnTo>
                <a:lnTo>
                  <a:pt x="69382" y="69387"/>
                </a:lnTo>
                <a:lnTo>
                  <a:pt x="39027" y="106551"/>
                </a:lnTo>
                <a:lnTo>
                  <a:pt x="17345" y="147756"/>
                </a:lnTo>
                <a:lnTo>
                  <a:pt x="4336" y="191656"/>
                </a:lnTo>
                <a:lnTo>
                  <a:pt x="0" y="236903"/>
                </a:lnTo>
                <a:lnTo>
                  <a:pt x="4336" y="282150"/>
                </a:lnTo>
                <a:lnTo>
                  <a:pt x="17345" y="326050"/>
                </a:lnTo>
                <a:lnTo>
                  <a:pt x="39027" y="367256"/>
                </a:lnTo>
                <a:lnTo>
                  <a:pt x="69382" y="404420"/>
                </a:lnTo>
                <a:lnTo>
                  <a:pt x="106547" y="434777"/>
                </a:lnTo>
                <a:lnTo>
                  <a:pt x="147753" y="456460"/>
                </a:lnTo>
                <a:lnTo>
                  <a:pt x="191653" y="469470"/>
                </a:lnTo>
                <a:lnTo>
                  <a:pt x="236901" y="473807"/>
                </a:lnTo>
                <a:lnTo>
                  <a:pt x="282148" y="469470"/>
                </a:lnTo>
                <a:lnTo>
                  <a:pt x="326048" y="456460"/>
                </a:lnTo>
                <a:lnTo>
                  <a:pt x="367254" y="434777"/>
                </a:lnTo>
                <a:lnTo>
                  <a:pt x="404419" y="404420"/>
                </a:lnTo>
                <a:lnTo>
                  <a:pt x="434777" y="367256"/>
                </a:lnTo>
                <a:lnTo>
                  <a:pt x="456462" y="326050"/>
                </a:lnTo>
                <a:lnTo>
                  <a:pt x="469473" y="282150"/>
                </a:lnTo>
                <a:lnTo>
                  <a:pt x="473810" y="236903"/>
                </a:lnTo>
                <a:lnTo>
                  <a:pt x="469473" y="191656"/>
                </a:lnTo>
                <a:lnTo>
                  <a:pt x="456462" y="147756"/>
                </a:lnTo>
                <a:lnTo>
                  <a:pt x="434777" y="106551"/>
                </a:lnTo>
                <a:lnTo>
                  <a:pt x="404419" y="69387"/>
                </a:lnTo>
                <a:lnTo>
                  <a:pt x="367254" y="39030"/>
                </a:lnTo>
                <a:lnTo>
                  <a:pt x="326048" y="17346"/>
                </a:lnTo>
                <a:lnTo>
                  <a:pt x="282148" y="4336"/>
                </a:lnTo>
                <a:lnTo>
                  <a:pt x="236901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253092" y="2299273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504943" y="2255741"/>
            <a:ext cx="995044" cy="474345"/>
          </a:xfrm>
          <a:custGeom>
            <a:avLst/>
            <a:gdLst/>
            <a:ahLst/>
            <a:cxnLst/>
            <a:rect l="l" t="t" r="r" b="b"/>
            <a:pathLst>
              <a:path w="995044" h="474344">
                <a:moveTo>
                  <a:pt x="473798" y="236905"/>
                </a:moveTo>
                <a:lnTo>
                  <a:pt x="469468" y="191655"/>
                </a:lnTo>
                <a:lnTo>
                  <a:pt x="456450" y="147764"/>
                </a:lnTo>
                <a:lnTo>
                  <a:pt x="434771" y="106553"/>
                </a:lnTo>
                <a:lnTo>
                  <a:pt x="404406" y="69392"/>
                </a:lnTo>
                <a:lnTo>
                  <a:pt x="367245" y="39027"/>
                </a:lnTo>
                <a:lnTo>
                  <a:pt x="326047" y="17348"/>
                </a:lnTo>
                <a:lnTo>
                  <a:pt x="282143" y="4343"/>
                </a:lnTo>
                <a:lnTo>
                  <a:pt x="236893" y="0"/>
                </a:lnTo>
                <a:lnTo>
                  <a:pt x="191655" y="4343"/>
                </a:lnTo>
                <a:lnTo>
                  <a:pt x="147751" y="17348"/>
                </a:lnTo>
                <a:lnTo>
                  <a:pt x="106540" y="39027"/>
                </a:lnTo>
                <a:lnTo>
                  <a:pt x="69380" y="69392"/>
                </a:lnTo>
                <a:lnTo>
                  <a:pt x="39027" y="106553"/>
                </a:lnTo>
                <a:lnTo>
                  <a:pt x="17335" y="147764"/>
                </a:lnTo>
                <a:lnTo>
                  <a:pt x="4330" y="191655"/>
                </a:lnTo>
                <a:lnTo>
                  <a:pt x="0" y="236905"/>
                </a:lnTo>
                <a:lnTo>
                  <a:pt x="4330" y="282155"/>
                </a:lnTo>
                <a:lnTo>
                  <a:pt x="17335" y="326047"/>
                </a:lnTo>
                <a:lnTo>
                  <a:pt x="39027" y="367258"/>
                </a:lnTo>
                <a:lnTo>
                  <a:pt x="69380" y="404418"/>
                </a:lnTo>
                <a:lnTo>
                  <a:pt x="106540" y="434784"/>
                </a:lnTo>
                <a:lnTo>
                  <a:pt x="147751" y="456463"/>
                </a:lnTo>
                <a:lnTo>
                  <a:pt x="191655" y="469468"/>
                </a:lnTo>
                <a:lnTo>
                  <a:pt x="236893" y="473811"/>
                </a:lnTo>
                <a:lnTo>
                  <a:pt x="282143" y="469468"/>
                </a:lnTo>
                <a:lnTo>
                  <a:pt x="326047" y="456463"/>
                </a:lnTo>
                <a:lnTo>
                  <a:pt x="367245" y="434784"/>
                </a:lnTo>
                <a:lnTo>
                  <a:pt x="404406" y="404418"/>
                </a:lnTo>
                <a:lnTo>
                  <a:pt x="434771" y="367258"/>
                </a:lnTo>
                <a:lnTo>
                  <a:pt x="456450" y="326047"/>
                </a:lnTo>
                <a:lnTo>
                  <a:pt x="469468" y="282155"/>
                </a:lnTo>
                <a:lnTo>
                  <a:pt x="473798" y="236905"/>
                </a:lnTo>
                <a:close/>
              </a:path>
              <a:path w="995044" h="474344">
                <a:moveTo>
                  <a:pt x="994727" y="236905"/>
                </a:moveTo>
                <a:lnTo>
                  <a:pt x="990396" y="191655"/>
                </a:lnTo>
                <a:lnTo>
                  <a:pt x="977379" y="147764"/>
                </a:lnTo>
                <a:lnTo>
                  <a:pt x="955700" y="106553"/>
                </a:lnTo>
                <a:lnTo>
                  <a:pt x="925334" y="69392"/>
                </a:lnTo>
                <a:lnTo>
                  <a:pt x="888174" y="39027"/>
                </a:lnTo>
                <a:lnTo>
                  <a:pt x="846975" y="17348"/>
                </a:lnTo>
                <a:lnTo>
                  <a:pt x="803071" y="4343"/>
                </a:lnTo>
                <a:lnTo>
                  <a:pt x="757821" y="0"/>
                </a:lnTo>
                <a:lnTo>
                  <a:pt x="712571" y="4343"/>
                </a:lnTo>
                <a:lnTo>
                  <a:pt x="668680" y="17348"/>
                </a:lnTo>
                <a:lnTo>
                  <a:pt x="627468" y="39027"/>
                </a:lnTo>
                <a:lnTo>
                  <a:pt x="590308" y="69392"/>
                </a:lnTo>
                <a:lnTo>
                  <a:pt x="559955" y="106553"/>
                </a:lnTo>
                <a:lnTo>
                  <a:pt x="538264" y="147764"/>
                </a:lnTo>
                <a:lnTo>
                  <a:pt x="525259" y="191655"/>
                </a:lnTo>
                <a:lnTo>
                  <a:pt x="520915" y="236905"/>
                </a:lnTo>
                <a:lnTo>
                  <a:pt x="525259" y="282155"/>
                </a:lnTo>
                <a:lnTo>
                  <a:pt x="538264" y="326047"/>
                </a:lnTo>
                <a:lnTo>
                  <a:pt x="559955" y="367258"/>
                </a:lnTo>
                <a:lnTo>
                  <a:pt x="590308" y="404418"/>
                </a:lnTo>
                <a:lnTo>
                  <a:pt x="627468" y="434784"/>
                </a:lnTo>
                <a:lnTo>
                  <a:pt x="668680" y="456463"/>
                </a:lnTo>
                <a:lnTo>
                  <a:pt x="712571" y="469468"/>
                </a:lnTo>
                <a:lnTo>
                  <a:pt x="757821" y="473811"/>
                </a:lnTo>
                <a:lnTo>
                  <a:pt x="803071" y="469468"/>
                </a:lnTo>
                <a:lnTo>
                  <a:pt x="846975" y="456463"/>
                </a:lnTo>
                <a:lnTo>
                  <a:pt x="888174" y="434784"/>
                </a:lnTo>
                <a:lnTo>
                  <a:pt x="925334" y="404418"/>
                </a:lnTo>
                <a:lnTo>
                  <a:pt x="955700" y="367258"/>
                </a:lnTo>
                <a:lnTo>
                  <a:pt x="977379" y="326047"/>
                </a:lnTo>
                <a:lnTo>
                  <a:pt x="990396" y="282155"/>
                </a:lnTo>
                <a:lnTo>
                  <a:pt x="994727" y="236905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648039" y="2299273"/>
            <a:ext cx="7086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33400" algn="l"/>
              </a:tabLst>
            </a:pPr>
            <a:r>
              <a:rPr sz="2200" b="1" spc="-50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r>
              <a:rPr sz="2200" b="1" dirty="0">
                <a:solidFill>
                  <a:srgbClr val="444444"/>
                </a:solidFill>
                <a:latin typeface="Arial"/>
                <a:cs typeface="Arial"/>
              </a:rPr>
              <a:t>	</a:t>
            </a:r>
            <a:r>
              <a:rPr sz="2200" b="1" spc="-50" dirty="0">
                <a:solidFill>
                  <a:srgbClr val="444444"/>
                </a:solidFill>
                <a:latin typeface="Arial"/>
                <a:cs typeface="Arial"/>
              </a:rPr>
              <a:t>4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418839" y="4105142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4" h="474345">
                <a:moveTo>
                  <a:pt x="236909" y="0"/>
                </a:moveTo>
                <a:lnTo>
                  <a:pt x="191661" y="4336"/>
                </a:lnTo>
                <a:lnTo>
                  <a:pt x="147761" y="17346"/>
                </a:lnTo>
                <a:lnTo>
                  <a:pt x="106555" y="39030"/>
                </a:lnTo>
                <a:lnTo>
                  <a:pt x="69390" y="69387"/>
                </a:lnTo>
                <a:lnTo>
                  <a:pt x="39032" y="106551"/>
                </a:lnTo>
                <a:lnTo>
                  <a:pt x="17347" y="147756"/>
                </a:lnTo>
                <a:lnTo>
                  <a:pt x="4336" y="191656"/>
                </a:lnTo>
                <a:lnTo>
                  <a:pt x="0" y="236903"/>
                </a:lnTo>
                <a:lnTo>
                  <a:pt x="4336" y="282151"/>
                </a:lnTo>
                <a:lnTo>
                  <a:pt x="17347" y="326051"/>
                </a:lnTo>
                <a:lnTo>
                  <a:pt x="39032" y="367256"/>
                </a:lnTo>
                <a:lnTo>
                  <a:pt x="69390" y="404420"/>
                </a:lnTo>
                <a:lnTo>
                  <a:pt x="106555" y="434777"/>
                </a:lnTo>
                <a:lnTo>
                  <a:pt x="147761" y="456460"/>
                </a:lnTo>
                <a:lnTo>
                  <a:pt x="191661" y="469470"/>
                </a:lnTo>
                <a:lnTo>
                  <a:pt x="236909" y="473807"/>
                </a:lnTo>
                <a:lnTo>
                  <a:pt x="282156" y="469470"/>
                </a:lnTo>
                <a:lnTo>
                  <a:pt x="326056" y="456460"/>
                </a:lnTo>
                <a:lnTo>
                  <a:pt x="367262" y="434777"/>
                </a:lnTo>
                <a:lnTo>
                  <a:pt x="404427" y="404420"/>
                </a:lnTo>
                <a:lnTo>
                  <a:pt x="434782" y="367256"/>
                </a:lnTo>
                <a:lnTo>
                  <a:pt x="456464" y="326051"/>
                </a:lnTo>
                <a:lnTo>
                  <a:pt x="469473" y="282151"/>
                </a:lnTo>
                <a:lnTo>
                  <a:pt x="473810" y="236903"/>
                </a:lnTo>
                <a:lnTo>
                  <a:pt x="469473" y="191656"/>
                </a:lnTo>
                <a:lnTo>
                  <a:pt x="456464" y="147756"/>
                </a:lnTo>
                <a:lnTo>
                  <a:pt x="434782" y="106551"/>
                </a:lnTo>
                <a:lnTo>
                  <a:pt x="404427" y="69387"/>
                </a:lnTo>
                <a:lnTo>
                  <a:pt x="367262" y="39030"/>
                </a:lnTo>
                <a:lnTo>
                  <a:pt x="326056" y="17346"/>
                </a:lnTo>
                <a:lnTo>
                  <a:pt x="282156" y="4336"/>
                </a:lnTo>
                <a:lnTo>
                  <a:pt x="236909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561947" y="4148677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5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418839" y="5601923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4" h="474345">
                <a:moveTo>
                  <a:pt x="236909" y="0"/>
                </a:moveTo>
                <a:lnTo>
                  <a:pt x="191661" y="4336"/>
                </a:lnTo>
                <a:lnTo>
                  <a:pt x="147761" y="17346"/>
                </a:lnTo>
                <a:lnTo>
                  <a:pt x="106555" y="39030"/>
                </a:lnTo>
                <a:lnTo>
                  <a:pt x="69390" y="69387"/>
                </a:lnTo>
                <a:lnTo>
                  <a:pt x="39032" y="106551"/>
                </a:lnTo>
                <a:lnTo>
                  <a:pt x="17347" y="147756"/>
                </a:lnTo>
                <a:lnTo>
                  <a:pt x="4336" y="191656"/>
                </a:lnTo>
                <a:lnTo>
                  <a:pt x="0" y="236903"/>
                </a:lnTo>
                <a:lnTo>
                  <a:pt x="4336" y="282151"/>
                </a:lnTo>
                <a:lnTo>
                  <a:pt x="17347" y="326051"/>
                </a:lnTo>
                <a:lnTo>
                  <a:pt x="39032" y="367256"/>
                </a:lnTo>
                <a:lnTo>
                  <a:pt x="69390" y="404420"/>
                </a:lnTo>
                <a:lnTo>
                  <a:pt x="106555" y="434777"/>
                </a:lnTo>
                <a:lnTo>
                  <a:pt x="147761" y="456460"/>
                </a:lnTo>
                <a:lnTo>
                  <a:pt x="191661" y="469470"/>
                </a:lnTo>
                <a:lnTo>
                  <a:pt x="236909" y="473807"/>
                </a:lnTo>
                <a:lnTo>
                  <a:pt x="282156" y="469470"/>
                </a:lnTo>
                <a:lnTo>
                  <a:pt x="326056" y="456460"/>
                </a:lnTo>
                <a:lnTo>
                  <a:pt x="367262" y="434777"/>
                </a:lnTo>
                <a:lnTo>
                  <a:pt x="404427" y="404420"/>
                </a:lnTo>
                <a:lnTo>
                  <a:pt x="434782" y="367256"/>
                </a:lnTo>
                <a:lnTo>
                  <a:pt x="456464" y="326051"/>
                </a:lnTo>
                <a:lnTo>
                  <a:pt x="469473" y="282151"/>
                </a:lnTo>
                <a:lnTo>
                  <a:pt x="473810" y="236903"/>
                </a:lnTo>
                <a:lnTo>
                  <a:pt x="469473" y="191656"/>
                </a:lnTo>
                <a:lnTo>
                  <a:pt x="456464" y="147756"/>
                </a:lnTo>
                <a:lnTo>
                  <a:pt x="434782" y="106551"/>
                </a:lnTo>
                <a:lnTo>
                  <a:pt x="404427" y="69387"/>
                </a:lnTo>
                <a:lnTo>
                  <a:pt x="367262" y="39030"/>
                </a:lnTo>
                <a:lnTo>
                  <a:pt x="326056" y="17346"/>
                </a:lnTo>
                <a:lnTo>
                  <a:pt x="282156" y="4336"/>
                </a:lnTo>
                <a:lnTo>
                  <a:pt x="236909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561947" y="5645458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6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418839" y="7098705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4" h="474345">
                <a:moveTo>
                  <a:pt x="236909" y="0"/>
                </a:moveTo>
                <a:lnTo>
                  <a:pt x="191661" y="4336"/>
                </a:lnTo>
                <a:lnTo>
                  <a:pt x="147761" y="17346"/>
                </a:lnTo>
                <a:lnTo>
                  <a:pt x="106555" y="39030"/>
                </a:lnTo>
                <a:lnTo>
                  <a:pt x="69390" y="69387"/>
                </a:lnTo>
                <a:lnTo>
                  <a:pt x="39032" y="106551"/>
                </a:lnTo>
                <a:lnTo>
                  <a:pt x="17347" y="147756"/>
                </a:lnTo>
                <a:lnTo>
                  <a:pt x="4336" y="191656"/>
                </a:lnTo>
                <a:lnTo>
                  <a:pt x="0" y="236903"/>
                </a:lnTo>
                <a:lnTo>
                  <a:pt x="4336" y="282151"/>
                </a:lnTo>
                <a:lnTo>
                  <a:pt x="17347" y="326051"/>
                </a:lnTo>
                <a:lnTo>
                  <a:pt x="39032" y="367256"/>
                </a:lnTo>
                <a:lnTo>
                  <a:pt x="69390" y="404420"/>
                </a:lnTo>
                <a:lnTo>
                  <a:pt x="106555" y="434777"/>
                </a:lnTo>
                <a:lnTo>
                  <a:pt x="147761" y="456460"/>
                </a:lnTo>
                <a:lnTo>
                  <a:pt x="191661" y="469470"/>
                </a:lnTo>
                <a:lnTo>
                  <a:pt x="236909" y="473807"/>
                </a:lnTo>
                <a:lnTo>
                  <a:pt x="282156" y="469470"/>
                </a:lnTo>
                <a:lnTo>
                  <a:pt x="326056" y="456460"/>
                </a:lnTo>
                <a:lnTo>
                  <a:pt x="367262" y="434777"/>
                </a:lnTo>
                <a:lnTo>
                  <a:pt x="404427" y="404420"/>
                </a:lnTo>
                <a:lnTo>
                  <a:pt x="434782" y="367256"/>
                </a:lnTo>
                <a:lnTo>
                  <a:pt x="456464" y="326051"/>
                </a:lnTo>
                <a:lnTo>
                  <a:pt x="469473" y="282151"/>
                </a:lnTo>
                <a:lnTo>
                  <a:pt x="473810" y="236903"/>
                </a:lnTo>
                <a:lnTo>
                  <a:pt x="469473" y="191656"/>
                </a:lnTo>
                <a:lnTo>
                  <a:pt x="456464" y="147756"/>
                </a:lnTo>
                <a:lnTo>
                  <a:pt x="434782" y="106551"/>
                </a:lnTo>
                <a:lnTo>
                  <a:pt x="404427" y="69387"/>
                </a:lnTo>
                <a:lnTo>
                  <a:pt x="367262" y="39030"/>
                </a:lnTo>
                <a:lnTo>
                  <a:pt x="326056" y="17346"/>
                </a:lnTo>
                <a:lnTo>
                  <a:pt x="282156" y="4336"/>
                </a:lnTo>
                <a:lnTo>
                  <a:pt x="236909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561947" y="7142240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7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29154" y="5096703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5" h="474345">
                <a:moveTo>
                  <a:pt x="236903" y="0"/>
                </a:moveTo>
                <a:lnTo>
                  <a:pt x="191656" y="4336"/>
                </a:lnTo>
                <a:lnTo>
                  <a:pt x="147756" y="17346"/>
                </a:lnTo>
                <a:lnTo>
                  <a:pt x="106551" y="39030"/>
                </a:lnTo>
                <a:lnTo>
                  <a:pt x="69387" y="69387"/>
                </a:lnTo>
                <a:lnTo>
                  <a:pt x="39030" y="106551"/>
                </a:lnTo>
                <a:lnTo>
                  <a:pt x="17346" y="147756"/>
                </a:lnTo>
                <a:lnTo>
                  <a:pt x="4336" y="191656"/>
                </a:lnTo>
                <a:lnTo>
                  <a:pt x="0" y="236903"/>
                </a:lnTo>
                <a:lnTo>
                  <a:pt x="4336" y="282151"/>
                </a:lnTo>
                <a:lnTo>
                  <a:pt x="17346" y="326051"/>
                </a:lnTo>
                <a:lnTo>
                  <a:pt x="39030" y="367256"/>
                </a:lnTo>
                <a:lnTo>
                  <a:pt x="69387" y="404420"/>
                </a:lnTo>
                <a:lnTo>
                  <a:pt x="106551" y="434777"/>
                </a:lnTo>
                <a:lnTo>
                  <a:pt x="147756" y="456460"/>
                </a:lnTo>
                <a:lnTo>
                  <a:pt x="191656" y="469470"/>
                </a:lnTo>
                <a:lnTo>
                  <a:pt x="236903" y="473807"/>
                </a:lnTo>
                <a:lnTo>
                  <a:pt x="282151" y="469470"/>
                </a:lnTo>
                <a:lnTo>
                  <a:pt x="326051" y="456460"/>
                </a:lnTo>
                <a:lnTo>
                  <a:pt x="367256" y="434777"/>
                </a:lnTo>
                <a:lnTo>
                  <a:pt x="404420" y="404420"/>
                </a:lnTo>
                <a:lnTo>
                  <a:pt x="434777" y="367256"/>
                </a:lnTo>
                <a:lnTo>
                  <a:pt x="456460" y="326051"/>
                </a:lnTo>
                <a:lnTo>
                  <a:pt x="469470" y="282151"/>
                </a:lnTo>
                <a:lnTo>
                  <a:pt x="473807" y="236903"/>
                </a:lnTo>
                <a:lnTo>
                  <a:pt x="469470" y="191656"/>
                </a:lnTo>
                <a:lnTo>
                  <a:pt x="456460" y="147756"/>
                </a:lnTo>
                <a:lnTo>
                  <a:pt x="434777" y="106551"/>
                </a:lnTo>
                <a:lnTo>
                  <a:pt x="404420" y="69387"/>
                </a:lnTo>
                <a:lnTo>
                  <a:pt x="367256" y="39030"/>
                </a:lnTo>
                <a:lnTo>
                  <a:pt x="326051" y="17346"/>
                </a:lnTo>
                <a:lnTo>
                  <a:pt x="282151" y="4336"/>
                </a:lnTo>
                <a:lnTo>
                  <a:pt x="236903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672256" y="5140238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8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076257" y="7008393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5" h="474345">
                <a:moveTo>
                  <a:pt x="236903" y="0"/>
                </a:moveTo>
                <a:lnTo>
                  <a:pt x="191656" y="4336"/>
                </a:lnTo>
                <a:lnTo>
                  <a:pt x="147756" y="17346"/>
                </a:lnTo>
                <a:lnTo>
                  <a:pt x="106551" y="39030"/>
                </a:lnTo>
                <a:lnTo>
                  <a:pt x="69387" y="69387"/>
                </a:lnTo>
                <a:lnTo>
                  <a:pt x="39030" y="106551"/>
                </a:lnTo>
                <a:lnTo>
                  <a:pt x="17346" y="147756"/>
                </a:lnTo>
                <a:lnTo>
                  <a:pt x="4336" y="191656"/>
                </a:lnTo>
                <a:lnTo>
                  <a:pt x="0" y="236903"/>
                </a:lnTo>
                <a:lnTo>
                  <a:pt x="4336" y="282151"/>
                </a:lnTo>
                <a:lnTo>
                  <a:pt x="17346" y="326051"/>
                </a:lnTo>
                <a:lnTo>
                  <a:pt x="39030" y="367256"/>
                </a:lnTo>
                <a:lnTo>
                  <a:pt x="69387" y="404420"/>
                </a:lnTo>
                <a:lnTo>
                  <a:pt x="106551" y="434777"/>
                </a:lnTo>
                <a:lnTo>
                  <a:pt x="147756" y="456460"/>
                </a:lnTo>
                <a:lnTo>
                  <a:pt x="191656" y="469470"/>
                </a:lnTo>
                <a:lnTo>
                  <a:pt x="236903" y="473807"/>
                </a:lnTo>
                <a:lnTo>
                  <a:pt x="282151" y="469470"/>
                </a:lnTo>
                <a:lnTo>
                  <a:pt x="326051" y="456460"/>
                </a:lnTo>
                <a:lnTo>
                  <a:pt x="367256" y="434777"/>
                </a:lnTo>
                <a:lnTo>
                  <a:pt x="404420" y="404420"/>
                </a:lnTo>
                <a:lnTo>
                  <a:pt x="434777" y="367256"/>
                </a:lnTo>
                <a:lnTo>
                  <a:pt x="456460" y="326051"/>
                </a:lnTo>
                <a:lnTo>
                  <a:pt x="469470" y="282151"/>
                </a:lnTo>
                <a:lnTo>
                  <a:pt x="473807" y="236903"/>
                </a:lnTo>
                <a:lnTo>
                  <a:pt x="469470" y="191656"/>
                </a:lnTo>
                <a:lnTo>
                  <a:pt x="456460" y="147756"/>
                </a:lnTo>
                <a:lnTo>
                  <a:pt x="434777" y="106551"/>
                </a:lnTo>
                <a:lnTo>
                  <a:pt x="404420" y="69387"/>
                </a:lnTo>
                <a:lnTo>
                  <a:pt x="367256" y="39030"/>
                </a:lnTo>
                <a:lnTo>
                  <a:pt x="326051" y="17346"/>
                </a:lnTo>
                <a:lnTo>
                  <a:pt x="282151" y="4336"/>
                </a:lnTo>
                <a:lnTo>
                  <a:pt x="236903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219360" y="7051929"/>
            <a:ext cx="187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0" dirty="0">
                <a:solidFill>
                  <a:srgbClr val="444444"/>
                </a:solidFill>
                <a:latin typeface="Arial"/>
                <a:cs typeface="Arial"/>
              </a:rPr>
              <a:t>9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156051" y="9392905"/>
            <a:ext cx="10597515" cy="1270635"/>
            <a:chOff x="7156051" y="9392905"/>
            <a:chExt cx="10597515" cy="1270635"/>
          </a:xfrm>
        </p:grpSpPr>
        <p:sp>
          <p:nvSpPr>
            <p:cNvPr id="31" name="object 31"/>
            <p:cNvSpPr/>
            <p:nvPr/>
          </p:nvSpPr>
          <p:spPr>
            <a:xfrm>
              <a:off x="7156051" y="9392905"/>
              <a:ext cx="10597515" cy="1270635"/>
            </a:xfrm>
            <a:custGeom>
              <a:avLst/>
              <a:gdLst/>
              <a:ahLst/>
              <a:cxnLst/>
              <a:rect l="l" t="t" r="r" b="b"/>
              <a:pathLst>
                <a:path w="10597515" h="1270634">
                  <a:moveTo>
                    <a:pt x="10597289" y="0"/>
                  </a:moveTo>
                  <a:lnTo>
                    <a:pt x="0" y="0"/>
                  </a:lnTo>
                  <a:lnTo>
                    <a:pt x="0" y="1270118"/>
                  </a:lnTo>
                  <a:lnTo>
                    <a:pt x="10597289" y="1270118"/>
                  </a:lnTo>
                  <a:lnTo>
                    <a:pt x="1059728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8294" y="9671692"/>
              <a:ext cx="314126" cy="31412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7156051" y="9392905"/>
            <a:ext cx="10597515" cy="127063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781050" marR="943610">
              <a:lnSpc>
                <a:spcPct val="121700"/>
              </a:lnSpc>
              <a:spcBef>
                <a:spcPts val="1720"/>
              </a:spcBef>
            </a:pP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0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0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real-world,</a:t>
            </a:r>
            <a:r>
              <a:rPr sz="20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0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don’t</a:t>
            </a:r>
            <a:r>
              <a:rPr sz="20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have</a:t>
            </a:r>
            <a:r>
              <a:rPr sz="20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0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come</a:t>
            </a:r>
            <a:r>
              <a:rPr sz="20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0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0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444444"/>
                </a:solidFill>
                <a:latin typeface="Arial"/>
                <a:cs typeface="Arial"/>
              </a:rPr>
              <a:t>final</a:t>
            </a:r>
            <a:r>
              <a:rPr sz="20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444444"/>
                </a:solidFill>
                <a:latin typeface="Arial"/>
                <a:cs typeface="Arial"/>
              </a:rPr>
              <a:t>flowchart</a:t>
            </a:r>
            <a:r>
              <a:rPr sz="20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444444"/>
                </a:solidFill>
                <a:latin typeface="Arial"/>
                <a:cs typeface="Arial"/>
              </a:rPr>
              <a:t>right</a:t>
            </a:r>
            <a:r>
              <a:rPr sz="20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0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planning</a:t>
            </a:r>
            <a:r>
              <a:rPr sz="20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phase.</a:t>
            </a:r>
            <a:r>
              <a:rPr sz="20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It’s</a:t>
            </a:r>
            <a:r>
              <a:rPr sz="20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normal</a:t>
            </a:r>
            <a:r>
              <a:rPr sz="20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0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0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changes</a:t>
            </a:r>
            <a:r>
              <a:rPr sz="20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444444"/>
                </a:solidFill>
                <a:latin typeface="Arial"/>
                <a:cs typeface="Arial"/>
              </a:rPr>
              <a:t>throughout</a:t>
            </a:r>
            <a:r>
              <a:rPr sz="20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444444"/>
                </a:solidFill>
                <a:latin typeface="Arial"/>
                <a:cs typeface="Arial"/>
              </a:rPr>
              <a:t>implementation!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03308" y="259543"/>
            <a:ext cx="55625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8805" algn="l"/>
              </a:tabLst>
            </a:pPr>
            <a:r>
              <a:rPr dirty="0"/>
              <a:t>4.	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50059" y="283696"/>
            <a:ext cx="1936926" cy="7938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24000" y="4909886"/>
            <a:ext cx="8455660" cy="2245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9135" marR="5080" indent="-687070">
              <a:lnSpc>
                <a:spcPct val="110300"/>
              </a:lnSpc>
              <a:spcBef>
                <a:spcPts val="105"/>
              </a:spcBef>
            </a:pPr>
            <a:r>
              <a:rPr sz="6600" spc="-44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6600" spc="-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6600" spc="-555" dirty="0">
                <a:solidFill>
                  <a:srgbClr val="444444"/>
                </a:solidFill>
                <a:latin typeface="Arial"/>
                <a:cs typeface="Arial"/>
              </a:rPr>
              <a:t>NOW,</a:t>
            </a:r>
            <a:r>
              <a:rPr sz="6600" spc="-1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6600" spc="-265" dirty="0">
                <a:solidFill>
                  <a:srgbClr val="444444"/>
                </a:solidFill>
                <a:latin typeface="Arial"/>
                <a:cs typeface="Arial"/>
              </a:rPr>
              <a:t>LET’S</a:t>
            </a:r>
            <a:r>
              <a:rPr sz="6600" spc="-1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6600" spc="-30" dirty="0">
                <a:solidFill>
                  <a:srgbClr val="444444"/>
                </a:solidFill>
                <a:latin typeface="Arial"/>
                <a:cs typeface="Arial"/>
              </a:rPr>
              <a:t>JUST </a:t>
            </a:r>
            <a:r>
              <a:rPr sz="6600" spc="-360" dirty="0">
                <a:solidFill>
                  <a:srgbClr val="444444"/>
                </a:solidFill>
                <a:latin typeface="Arial"/>
                <a:cs typeface="Arial"/>
              </a:rPr>
              <a:t>START</a:t>
            </a:r>
            <a:r>
              <a:rPr sz="6600" spc="-1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6600" spc="-425" dirty="0">
                <a:solidFill>
                  <a:srgbClr val="444444"/>
                </a:solidFill>
                <a:latin typeface="Arial"/>
                <a:cs typeface="Arial"/>
              </a:rPr>
              <a:t>CODING</a:t>
            </a:r>
            <a:endParaRPr sz="6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42941" y="6241917"/>
            <a:ext cx="837670" cy="8376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56209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0" algn="l"/>
                <a:tab pos="5212080" algn="l"/>
                <a:tab pos="7748905" algn="l"/>
              </a:tabLst>
            </a:pPr>
            <a:r>
              <a:rPr dirty="0"/>
              <a:t>INHERITANCE</a:t>
            </a:r>
            <a:r>
              <a:rPr lang="en-US" dirty="0"/>
              <a:t> </a:t>
            </a:r>
            <a:r>
              <a:rPr dirty="0"/>
              <a:t>BETWEEN</a:t>
            </a:r>
            <a:r>
              <a:rPr lang="en-US" dirty="0"/>
              <a:t> </a:t>
            </a:r>
            <a:r>
              <a:rPr dirty="0"/>
              <a:t>“CLASSES”:</a:t>
            </a:r>
            <a:r>
              <a:rPr lang="en-US" dirty="0"/>
              <a:t> </a:t>
            </a:r>
            <a:r>
              <a:rPr dirty="0" err="1"/>
              <a:t>OBJECT.CREATE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507755" y="1877165"/>
            <a:ext cx="3964304" cy="2311400"/>
          </a:xfrm>
          <a:custGeom>
            <a:avLst/>
            <a:gdLst/>
            <a:ahLst/>
            <a:cxnLst/>
            <a:rect l="l" t="t" r="r" b="b"/>
            <a:pathLst>
              <a:path w="3964304" h="2311400">
                <a:moveTo>
                  <a:pt x="3964100" y="0"/>
                </a:moveTo>
                <a:lnTo>
                  <a:pt x="0" y="0"/>
                </a:lnTo>
                <a:lnTo>
                  <a:pt x="0" y="2311241"/>
                </a:lnTo>
                <a:lnTo>
                  <a:pt x="3964100" y="2311241"/>
                </a:lnTo>
                <a:lnTo>
                  <a:pt x="3964100" y="0"/>
                </a:lnTo>
                <a:close/>
              </a:path>
            </a:pathLst>
          </a:custGeom>
          <a:solidFill>
            <a:srgbClr val="6BCB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07755" y="1877165"/>
            <a:ext cx="3964304" cy="231140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610"/>
              </a:spcBef>
            </a:pP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Prototype</a:t>
            </a:r>
            <a:endParaRPr sz="2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4"/>
              </a:spcBef>
            </a:pPr>
            <a:r>
              <a:rPr sz="2300" b="1" spc="-10" dirty="0">
                <a:solidFill>
                  <a:srgbClr val="444444"/>
                </a:solidFill>
                <a:latin typeface="Courier New"/>
                <a:cs typeface="Courier New"/>
              </a:rPr>
              <a:t>[PersonProto]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879" y="3032786"/>
            <a:ext cx="3049905" cy="882650"/>
          </a:xfrm>
          <a:prstGeom prst="rect">
            <a:avLst/>
          </a:prstGeom>
          <a:solidFill>
            <a:srgbClr val="FFFFFF">
              <a:alpha val="40419"/>
            </a:srgbClr>
          </a:solidFill>
        </p:spPr>
        <p:txBody>
          <a:bodyPr vert="horz" wrap="square" lIns="0" tIns="275590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2170"/>
              </a:spcBef>
            </a:pPr>
            <a:r>
              <a:rPr sz="2050" b="1" dirty="0">
                <a:solidFill>
                  <a:srgbClr val="444444"/>
                </a:solidFill>
                <a:latin typeface="Courier New"/>
                <a:cs typeface="Courier New"/>
              </a:rPr>
              <a:t>calcAge:</a:t>
            </a:r>
            <a:r>
              <a:rPr sz="2050" b="1" spc="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050" b="1" i="1" spc="-10" dirty="0">
                <a:solidFill>
                  <a:srgbClr val="444444"/>
                </a:solidFill>
                <a:latin typeface="Courier New"/>
                <a:cs typeface="Courier New"/>
              </a:rPr>
              <a:t>function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040194" y="2220438"/>
            <a:ext cx="402590" cy="8454390"/>
            <a:chOff x="19040194" y="2220438"/>
            <a:chExt cx="402590" cy="8454390"/>
          </a:xfrm>
        </p:grpSpPr>
        <p:sp>
          <p:nvSpPr>
            <p:cNvPr id="8" name="object 8"/>
            <p:cNvSpPr/>
            <p:nvPr/>
          </p:nvSpPr>
          <p:spPr>
            <a:xfrm>
              <a:off x="19241235" y="2570165"/>
              <a:ext cx="0" cy="8104505"/>
            </a:xfrm>
            <a:custGeom>
              <a:avLst/>
              <a:gdLst/>
              <a:ahLst/>
              <a:cxnLst/>
              <a:rect l="l" t="t" r="r" b="b"/>
              <a:pathLst>
                <a:path h="8104505">
                  <a:moveTo>
                    <a:pt x="0" y="0"/>
                  </a:moveTo>
                  <a:lnTo>
                    <a:pt x="0" y="52354"/>
                  </a:lnTo>
                  <a:lnTo>
                    <a:pt x="0" y="8104220"/>
                  </a:lnTo>
                </a:path>
              </a:pathLst>
            </a:custGeom>
            <a:ln w="104708">
              <a:solidFill>
                <a:srgbClr val="F242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40194" y="2220438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201040" y="0"/>
                  </a:moveTo>
                  <a:lnTo>
                    <a:pt x="0" y="402081"/>
                  </a:lnTo>
                  <a:lnTo>
                    <a:pt x="402081" y="402081"/>
                  </a:lnTo>
                  <a:lnTo>
                    <a:pt x="201040" y="0"/>
                  </a:lnTo>
                  <a:close/>
                </a:path>
              </a:pathLst>
            </a:custGeom>
            <a:solidFill>
              <a:srgbClr val="F24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997725" y="5522498"/>
            <a:ext cx="1915795" cy="1016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6565" marR="5080" indent="-444500">
              <a:lnSpc>
                <a:spcPct val="125000"/>
              </a:lnSpc>
              <a:spcBef>
                <a:spcPts val="90"/>
              </a:spcBef>
            </a:pPr>
            <a:r>
              <a:rPr sz="2600" b="1" spc="-140" dirty="0">
                <a:solidFill>
                  <a:srgbClr val="F2425B"/>
                </a:solidFill>
                <a:latin typeface="Arial"/>
                <a:cs typeface="Arial"/>
              </a:rPr>
              <a:t>PROTOTYPE </a:t>
            </a:r>
            <a:r>
              <a:rPr sz="2600" b="1" spc="-10" dirty="0">
                <a:solidFill>
                  <a:srgbClr val="F2425B"/>
                </a:solidFill>
                <a:latin typeface="Arial"/>
                <a:cs typeface="Arial"/>
              </a:rPr>
              <a:t>CHAIN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326460" y="4403678"/>
            <a:ext cx="327025" cy="539115"/>
            <a:chOff x="10326460" y="4403678"/>
            <a:chExt cx="327025" cy="539115"/>
          </a:xfrm>
        </p:grpSpPr>
        <p:sp>
          <p:nvSpPr>
            <p:cNvPr id="12" name="object 12"/>
            <p:cNvSpPr/>
            <p:nvPr/>
          </p:nvSpPr>
          <p:spPr>
            <a:xfrm>
              <a:off x="10489806" y="4688486"/>
              <a:ext cx="0" cy="254635"/>
            </a:xfrm>
            <a:custGeom>
              <a:avLst/>
              <a:gdLst/>
              <a:ahLst/>
              <a:cxnLst/>
              <a:rect l="l" t="t" r="r" b="b"/>
              <a:pathLst>
                <a:path h="254635">
                  <a:moveTo>
                    <a:pt x="0" y="254178"/>
                  </a:moveTo>
                  <a:lnTo>
                    <a:pt x="0" y="41883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26460" y="4403678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163345" y="0"/>
                  </a:moveTo>
                  <a:lnTo>
                    <a:pt x="0" y="326691"/>
                  </a:lnTo>
                  <a:lnTo>
                    <a:pt x="326691" y="326691"/>
                  </a:lnTo>
                  <a:lnTo>
                    <a:pt x="163345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805064" y="4337576"/>
            <a:ext cx="7298690" cy="670560"/>
            <a:chOff x="2805064" y="4337576"/>
            <a:chExt cx="7298690" cy="67056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5064" y="4337576"/>
              <a:ext cx="7298207" cy="6701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968770" y="4417404"/>
              <a:ext cx="1725295" cy="400685"/>
            </a:xfrm>
            <a:custGeom>
              <a:avLst/>
              <a:gdLst/>
              <a:ahLst/>
              <a:cxnLst/>
              <a:rect l="l" t="t" r="r" b="b"/>
              <a:pathLst>
                <a:path w="1725295" h="400685">
                  <a:moveTo>
                    <a:pt x="0" y="0"/>
                  </a:moveTo>
                  <a:lnTo>
                    <a:pt x="1725223" y="0"/>
                  </a:lnTo>
                  <a:lnTo>
                    <a:pt x="1725223" y="400511"/>
                  </a:lnTo>
                  <a:lnTo>
                    <a:pt x="0" y="400511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A15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962751" y="7619401"/>
            <a:ext cx="6141085" cy="670560"/>
            <a:chOff x="3962751" y="7619401"/>
            <a:chExt cx="6141085" cy="67056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2751" y="7619401"/>
              <a:ext cx="6140630" cy="6701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843723" y="7758922"/>
              <a:ext cx="1861185" cy="400685"/>
            </a:xfrm>
            <a:custGeom>
              <a:avLst/>
              <a:gdLst/>
              <a:ahLst/>
              <a:cxnLst/>
              <a:rect l="l" t="t" r="r" b="b"/>
              <a:pathLst>
                <a:path w="1861184" h="400684">
                  <a:moveTo>
                    <a:pt x="0" y="0"/>
                  </a:moveTo>
                  <a:lnTo>
                    <a:pt x="1860741" y="0"/>
                  </a:lnTo>
                  <a:lnTo>
                    <a:pt x="1860741" y="400511"/>
                  </a:lnTo>
                  <a:lnTo>
                    <a:pt x="0" y="400511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891261" y="4453604"/>
            <a:ext cx="178498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0" dirty="0">
                <a:solidFill>
                  <a:srgbClr val="444444"/>
                </a:solidFill>
                <a:latin typeface="Courier New"/>
                <a:cs typeface="Courier New"/>
              </a:rPr>
              <a:t>.__proto__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07755" y="5157937"/>
            <a:ext cx="3964304" cy="2311400"/>
          </a:xfrm>
          <a:custGeom>
            <a:avLst/>
            <a:gdLst/>
            <a:ahLst/>
            <a:cxnLst/>
            <a:rect l="l" t="t" r="r" b="b"/>
            <a:pathLst>
              <a:path w="3964304" h="2311400">
                <a:moveTo>
                  <a:pt x="3964100" y="0"/>
                </a:moveTo>
                <a:lnTo>
                  <a:pt x="0" y="0"/>
                </a:lnTo>
                <a:lnTo>
                  <a:pt x="0" y="2311241"/>
                </a:lnTo>
                <a:lnTo>
                  <a:pt x="3964100" y="2311241"/>
                </a:lnTo>
                <a:lnTo>
                  <a:pt x="3964100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507755" y="5157937"/>
            <a:ext cx="3964304" cy="231140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610"/>
              </a:spcBef>
            </a:pP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Prototype</a:t>
            </a:r>
            <a:endParaRPr sz="2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4"/>
              </a:spcBef>
            </a:pPr>
            <a:r>
              <a:rPr sz="2300" b="1" spc="-10" dirty="0">
                <a:solidFill>
                  <a:srgbClr val="444444"/>
                </a:solidFill>
                <a:latin typeface="Courier New"/>
                <a:cs typeface="Courier New"/>
              </a:rPr>
              <a:t>[StudentProto]</a:t>
            </a:r>
            <a:endParaRPr sz="23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964879" y="6313558"/>
            <a:ext cx="3049905" cy="882650"/>
            <a:chOff x="8964879" y="6313558"/>
            <a:chExt cx="3049905" cy="882650"/>
          </a:xfrm>
        </p:grpSpPr>
        <p:sp>
          <p:nvSpPr>
            <p:cNvPr id="24" name="object 24"/>
            <p:cNvSpPr/>
            <p:nvPr/>
          </p:nvSpPr>
          <p:spPr>
            <a:xfrm>
              <a:off x="8964879" y="6313558"/>
              <a:ext cx="3049905" cy="882650"/>
            </a:xfrm>
            <a:custGeom>
              <a:avLst/>
              <a:gdLst/>
              <a:ahLst/>
              <a:cxnLst/>
              <a:rect l="l" t="t" r="r" b="b"/>
              <a:pathLst>
                <a:path w="3049904" h="882650">
                  <a:moveTo>
                    <a:pt x="3049853" y="0"/>
                  </a:moveTo>
                  <a:lnTo>
                    <a:pt x="0" y="0"/>
                  </a:lnTo>
                  <a:lnTo>
                    <a:pt x="0" y="882130"/>
                  </a:lnTo>
                  <a:lnTo>
                    <a:pt x="3049853" y="882130"/>
                  </a:lnTo>
                  <a:lnTo>
                    <a:pt x="3049853" y="0"/>
                  </a:lnTo>
                  <a:close/>
                </a:path>
              </a:pathLst>
            </a:custGeom>
            <a:solidFill>
              <a:srgbClr val="FFFFFF">
                <a:alpha val="701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04489" y="6709880"/>
              <a:ext cx="1414145" cy="0"/>
            </a:xfrm>
            <a:custGeom>
              <a:avLst/>
              <a:gdLst/>
              <a:ahLst/>
              <a:cxnLst/>
              <a:rect l="l" t="t" r="r" b="b"/>
              <a:pathLst>
                <a:path w="1414145">
                  <a:moveTo>
                    <a:pt x="0" y="0"/>
                  </a:moveTo>
                  <a:lnTo>
                    <a:pt x="314126" y="0"/>
                  </a:lnTo>
                </a:path>
                <a:path w="1414145">
                  <a:moveTo>
                    <a:pt x="1099442" y="0"/>
                  </a:moveTo>
                  <a:lnTo>
                    <a:pt x="1413569" y="0"/>
                  </a:lnTo>
                </a:path>
              </a:pathLst>
            </a:custGeom>
            <a:ln w="23559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964879" y="6313558"/>
            <a:ext cx="3049905" cy="8826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053465">
              <a:lnSpc>
                <a:spcPct val="100000"/>
              </a:lnSpc>
              <a:spcBef>
                <a:spcPts val="850"/>
              </a:spcBef>
              <a:tabLst>
                <a:tab pos="2152650" algn="l"/>
              </a:tabLst>
            </a:pPr>
            <a:r>
              <a:rPr sz="2050" b="1" spc="-10" dirty="0">
                <a:solidFill>
                  <a:srgbClr val="444444"/>
                </a:solidFill>
                <a:latin typeface="Courier New"/>
                <a:cs typeface="Courier New"/>
              </a:rPr>
              <a:t>proto</a:t>
            </a:r>
            <a:r>
              <a:rPr sz="2050" b="1" dirty="0">
                <a:solidFill>
                  <a:srgbClr val="444444"/>
                </a:solidFill>
                <a:latin typeface="Courier New"/>
                <a:cs typeface="Courier New"/>
              </a:rPr>
              <a:t>	</a:t>
            </a:r>
            <a:r>
              <a:rPr sz="2050" b="1" spc="-50" dirty="0">
                <a:solidFill>
                  <a:srgbClr val="444444"/>
                </a:solidFill>
                <a:latin typeface="Courier New"/>
                <a:cs typeface="Courier New"/>
              </a:rPr>
              <a:t>: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06188" y="6742466"/>
            <a:ext cx="197167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10"/>
              </a:spcBef>
            </a:pPr>
            <a:r>
              <a:rPr sz="2050" b="1" spc="-10" dirty="0">
                <a:solidFill>
                  <a:srgbClr val="444444"/>
                </a:solidFill>
                <a:latin typeface="Courier New"/>
                <a:cs typeface="Courier New"/>
              </a:rPr>
              <a:t>PersonProto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334613" y="2480291"/>
            <a:ext cx="2310765" cy="400685"/>
          </a:xfrm>
          <a:custGeom>
            <a:avLst/>
            <a:gdLst/>
            <a:ahLst/>
            <a:cxnLst/>
            <a:rect l="l" t="t" r="r" b="b"/>
            <a:pathLst>
              <a:path w="2310765" h="400685">
                <a:moveTo>
                  <a:pt x="0" y="0"/>
                </a:moveTo>
                <a:lnTo>
                  <a:pt x="2310386" y="0"/>
                </a:lnTo>
                <a:lnTo>
                  <a:pt x="2310386" y="400511"/>
                </a:lnTo>
                <a:lnTo>
                  <a:pt x="0" y="400511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A15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10326460" y="7684449"/>
            <a:ext cx="327025" cy="539115"/>
            <a:chOff x="10326460" y="7684449"/>
            <a:chExt cx="327025" cy="539115"/>
          </a:xfrm>
        </p:grpSpPr>
        <p:sp>
          <p:nvSpPr>
            <p:cNvPr id="30" name="object 30"/>
            <p:cNvSpPr/>
            <p:nvPr/>
          </p:nvSpPr>
          <p:spPr>
            <a:xfrm>
              <a:off x="10489806" y="7969257"/>
              <a:ext cx="0" cy="254635"/>
            </a:xfrm>
            <a:custGeom>
              <a:avLst/>
              <a:gdLst/>
              <a:ahLst/>
              <a:cxnLst/>
              <a:rect l="l" t="t" r="r" b="b"/>
              <a:pathLst>
                <a:path h="254634">
                  <a:moveTo>
                    <a:pt x="0" y="254178"/>
                  </a:moveTo>
                  <a:lnTo>
                    <a:pt x="0" y="41883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326460" y="7684449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163345" y="0"/>
                  </a:moveTo>
                  <a:lnTo>
                    <a:pt x="0" y="326691"/>
                  </a:lnTo>
                  <a:lnTo>
                    <a:pt x="326691" y="326691"/>
                  </a:lnTo>
                  <a:lnTo>
                    <a:pt x="163345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204848" y="5717428"/>
            <a:ext cx="2570480" cy="1468120"/>
            <a:chOff x="9204848" y="5717428"/>
            <a:chExt cx="2570480" cy="1468120"/>
          </a:xfrm>
        </p:grpSpPr>
        <p:sp>
          <p:nvSpPr>
            <p:cNvPr id="33" name="object 33"/>
            <p:cNvSpPr/>
            <p:nvPr/>
          </p:nvSpPr>
          <p:spPr>
            <a:xfrm>
              <a:off x="9464305" y="6742822"/>
              <a:ext cx="2055495" cy="400685"/>
            </a:xfrm>
            <a:custGeom>
              <a:avLst/>
              <a:gdLst/>
              <a:ahLst/>
              <a:cxnLst/>
              <a:rect l="l" t="t" r="r" b="b"/>
              <a:pathLst>
                <a:path w="2055495" h="400684">
                  <a:moveTo>
                    <a:pt x="0" y="0"/>
                  </a:moveTo>
                  <a:lnTo>
                    <a:pt x="2055043" y="0"/>
                  </a:lnTo>
                  <a:lnTo>
                    <a:pt x="2055043" y="400511"/>
                  </a:lnTo>
                  <a:lnTo>
                    <a:pt x="0" y="400511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A15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246731" y="5759312"/>
              <a:ext cx="2486660" cy="400685"/>
            </a:xfrm>
            <a:custGeom>
              <a:avLst/>
              <a:gdLst/>
              <a:ahLst/>
              <a:cxnLst/>
              <a:rect l="l" t="t" r="r" b="b"/>
              <a:pathLst>
                <a:path w="2486659" h="400685">
                  <a:moveTo>
                    <a:pt x="0" y="0"/>
                  </a:moveTo>
                  <a:lnTo>
                    <a:pt x="2486148" y="0"/>
                  </a:lnTo>
                  <a:lnTo>
                    <a:pt x="2486148" y="400511"/>
                  </a:lnTo>
                  <a:lnTo>
                    <a:pt x="0" y="400511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891250" y="7756494"/>
            <a:ext cx="178498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0" dirty="0">
                <a:solidFill>
                  <a:srgbClr val="444444"/>
                </a:solidFill>
                <a:latin typeface="Courier New"/>
                <a:cs typeface="Courier New"/>
              </a:rPr>
              <a:t>.__proto__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507755" y="8438707"/>
            <a:ext cx="3964304" cy="2311400"/>
          </a:xfrm>
          <a:custGeom>
            <a:avLst/>
            <a:gdLst/>
            <a:ahLst/>
            <a:cxnLst/>
            <a:rect l="l" t="t" r="r" b="b"/>
            <a:pathLst>
              <a:path w="3964304" h="2311400">
                <a:moveTo>
                  <a:pt x="3964100" y="0"/>
                </a:moveTo>
                <a:lnTo>
                  <a:pt x="0" y="0"/>
                </a:lnTo>
                <a:lnTo>
                  <a:pt x="0" y="2311241"/>
                </a:lnTo>
                <a:lnTo>
                  <a:pt x="3964100" y="2311241"/>
                </a:lnTo>
                <a:lnTo>
                  <a:pt x="3964100" y="0"/>
                </a:lnTo>
                <a:close/>
              </a:path>
            </a:pathLst>
          </a:custGeom>
          <a:solidFill>
            <a:srgbClr val="38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507755" y="8438707"/>
            <a:ext cx="3964304" cy="2311400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70"/>
              </a:spcBef>
            </a:pP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2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2300" b="1" spc="-10" dirty="0">
                <a:solidFill>
                  <a:srgbClr val="FFFFFF"/>
                </a:solidFill>
                <a:latin typeface="Courier New"/>
                <a:cs typeface="Courier New"/>
              </a:rPr>
              <a:t>[jay]</a:t>
            </a:r>
            <a:endParaRPr sz="2300">
              <a:latin typeface="Courier New"/>
              <a:cs typeface="Courier New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964879" y="9594329"/>
            <a:ext cx="3049905" cy="882650"/>
            <a:chOff x="8964879" y="9594329"/>
            <a:chExt cx="3049905" cy="882650"/>
          </a:xfrm>
        </p:grpSpPr>
        <p:sp>
          <p:nvSpPr>
            <p:cNvPr id="39" name="object 39"/>
            <p:cNvSpPr/>
            <p:nvPr/>
          </p:nvSpPr>
          <p:spPr>
            <a:xfrm>
              <a:off x="8964879" y="9594329"/>
              <a:ext cx="3049905" cy="882650"/>
            </a:xfrm>
            <a:custGeom>
              <a:avLst/>
              <a:gdLst/>
              <a:ahLst/>
              <a:cxnLst/>
              <a:rect l="l" t="t" r="r" b="b"/>
              <a:pathLst>
                <a:path w="3049904" h="882650">
                  <a:moveTo>
                    <a:pt x="3049853" y="0"/>
                  </a:moveTo>
                  <a:lnTo>
                    <a:pt x="0" y="0"/>
                  </a:lnTo>
                  <a:lnTo>
                    <a:pt x="0" y="882130"/>
                  </a:lnTo>
                  <a:lnTo>
                    <a:pt x="3049853" y="882130"/>
                  </a:lnTo>
                  <a:lnTo>
                    <a:pt x="3049853" y="0"/>
                  </a:lnTo>
                  <a:close/>
                </a:path>
              </a:pathLst>
            </a:custGeom>
            <a:solidFill>
              <a:srgbClr val="FFFFFF">
                <a:alpha val="299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704489" y="9990652"/>
              <a:ext cx="1414145" cy="0"/>
            </a:xfrm>
            <a:custGeom>
              <a:avLst/>
              <a:gdLst/>
              <a:ahLst/>
              <a:cxnLst/>
              <a:rect l="l" t="t" r="r" b="b"/>
              <a:pathLst>
                <a:path w="1414145">
                  <a:moveTo>
                    <a:pt x="0" y="0"/>
                  </a:moveTo>
                  <a:lnTo>
                    <a:pt x="314126" y="0"/>
                  </a:lnTo>
                </a:path>
                <a:path w="1414145">
                  <a:moveTo>
                    <a:pt x="1099442" y="0"/>
                  </a:moveTo>
                  <a:lnTo>
                    <a:pt x="1413569" y="0"/>
                  </a:lnTo>
                </a:path>
              </a:pathLst>
            </a:custGeom>
            <a:ln w="23559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964879" y="9594329"/>
            <a:ext cx="3049905" cy="8826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053465">
              <a:lnSpc>
                <a:spcPct val="100000"/>
              </a:lnSpc>
              <a:spcBef>
                <a:spcPts val="850"/>
              </a:spcBef>
              <a:tabLst>
                <a:tab pos="2152650" algn="l"/>
              </a:tabLst>
            </a:pPr>
            <a:r>
              <a:rPr sz="2050" b="1" spc="-10" dirty="0">
                <a:solidFill>
                  <a:srgbClr val="FFFFFF"/>
                </a:solidFill>
                <a:latin typeface="Courier New"/>
                <a:cs typeface="Courier New"/>
              </a:rPr>
              <a:t>proto</a:t>
            </a:r>
            <a:r>
              <a:rPr sz="2050" b="1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50" b="1" spc="-5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02147" y="10023237"/>
            <a:ext cx="197548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10"/>
              </a:spcBef>
            </a:pPr>
            <a:r>
              <a:rPr sz="2050" b="1" spc="-10" dirty="0">
                <a:solidFill>
                  <a:srgbClr val="FFFFFF"/>
                </a:solidFill>
                <a:latin typeface="Courier New"/>
                <a:cs typeface="Courier New"/>
              </a:rPr>
              <a:t>StudentProto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460263" y="10023593"/>
            <a:ext cx="2059305" cy="400685"/>
          </a:xfrm>
          <a:custGeom>
            <a:avLst/>
            <a:gdLst/>
            <a:ahLst/>
            <a:cxnLst/>
            <a:rect l="l" t="t" r="r" b="b"/>
            <a:pathLst>
              <a:path w="2059304" h="400684">
                <a:moveTo>
                  <a:pt x="0" y="0"/>
                </a:moveTo>
                <a:lnTo>
                  <a:pt x="2059084" y="0"/>
                </a:lnTo>
                <a:lnTo>
                  <a:pt x="2059084" y="400511"/>
                </a:lnTo>
                <a:lnTo>
                  <a:pt x="0" y="400511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F142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12594077" y="2907082"/>
            <a:ext cx="1070610" cy="3502660"/>
            <a:chOff x="12594077" y="2907082"/>
            <a:chExt cx="1070610" cy="3502660"/>
          </a:xfrm>
        </p:grpSpPr>
        <p:sp>
          <p:nvSpPr>
            <p:cNvPr id="45" name="object 45"/>
            <p:cNvSpPr/>
            <p:nvPr/>
          </p:nvSpPr>
          <p:spPr>
            <a:xfrm>
              <a:off x="12657004" y="3004081"/>
              <a:ext cx="986790" cy="3384550"/>
            </a:xfrm>
            <a:custGeom>
              <a:avLst/>
              <a:gdLst/>
              <a:ahLst/>
              <a:cxnLst/>
              <a:rect l="l" t="t" r="r" b="b"/>
              <a:pathLst>
                <a:path w="986790" h="3384550">
                  <a:moveTo>
                    <a:pt x="57929" y="0"/>
                  </a:moveTo>
                  <a:lnTo>
                    <a:pt x="115607" y="48033"/>
                  </a:lnTo>
                  <a:lnTo>
                    <a:pt x="155994" y="83026"/>
                  </a:lnTo>
                  <a:lnTo>
                    <a:pt x="195422" y="118086"/>
                  </a:lnTo>
                  <a:lnTo>
                    <a:pt x="233891" y="153213"/>
                  </a:lnTo>
                  <a:lnTo>
                    <a:pt x="271402" y="188407"/>
                  </a:lnTo>
                  <a:lnTo>
                    <a:pt x="307954" y="223668"/>
                  </a:lnTo>
                  <a:lnTo>
                    <a:pt x="343548" y="258996"/>
                  </a:lnTo>
                  <a:lnTo>
                    <a:pt x="378183" y="294391"/>
                  </a:lnTo>
                  <a:lnTo>
                    <a:pt x="411859" y="329853"/>
                  </a:lnTo>
                  <a:lnTo>
                    <a:pt x="444577" y="365382"/>
                  </a:lnTo>
                  <a:lnTo>
                    <a:pt x="476336" y="400978"/>
                  </a:lnTo>
                  <a:lnTo>
                    <a:pt x="507136" y="436642"/>
                  </a:lnTo>
                  <a:lnTo>
                    <a:pt x="536978" y="472372"/>
                  </a:lnTo>
                  <a:lnTo>
                    <a:pt x="565861" y="508170"/>
                  </a:lnTo>
                  <a:lnTo>
                    <a:pt x="593785" y="544034"/>
                  </a:lnTo>
                  <a:lnTo>
                    <a:pt x="620751" y="579966"/>
                  </a:lnTo>
                  <a:lnTo>
                    <a:pt x="646758" y="615964"/>
                  </a:lnTo>
                  <a:lnTo>
                    <a:pt x="671807" y="652030"/>
                  </a:lnTo>
                  <a:lnTo>
                    <a:pt x="695897" y="688163"/>
                  </a:lnTo>
                  <a:lnTo>
                    <a:pt x="719028" y="724362"/>
                  </a:lnTo>
                  <a:lnTo>
                    <a:pt x="741201" y="760629"/>
                  </a:lnTo>
                  <a:lnTo>
                    <a:pt x="762415" y="796963"/>
                  </a:lnTo>
                  <a:lnTo>
                    <a:pt x="782670" y="833364"/>
                  </a:lnTo>
                  <a:lnTo>
                    <a:pt x="801967" y="869832"/>
                  </a:lnTo>
                  <a:lnTo>
                    <a:pt x="820305" y="906367"/>
                  </a:lnTo>
                  <a:lnTo>
                    <a:pt x="837685" y="942969"/>
                  </a:lnTo>
                  <a:lnTo>
                    <a:pt x="854106" y="979638"/>
                  </a:lnTo>
                  <a:lnTo>
                    <a:pt x="869568" y="1016374"/>
                  </a:lnTo>
                  <a:lnTo>
                    <a:pt x="884072" y="1053178"/>
                  </a:lnTo>
                  <a:lnTo>
                    <a:pt x="897617" y="1090048"/>
                  </a:lnTo>
                  <a:lnTo>
                    <a:pt x="910203" y="1126985"/>
                  </a:lnTo>
                  <a:lnTo>
                    <a:pt x="921831" y="1163990"/>
                  </a:lnTo>
                  <a:lnTo>
                    <a:pt x="932500" y="1201061"/>
                  </a:lnTo>
                  <a:lnTo>
                    <a:pt x="942210" y="1238200"/>
                  </a:lnTo>
                  <a:lnTo>
                    <a:pt x="950962" y="1275405"/>
                  </a:lnTo>
                  <a:lnTo>
                    <a:pt x="965590" y="1350018"/>
                  </a:lnTo>
                  <a:lnTo>
                    <a:pt x="976383" y="1424899"/>
                  </a:lnTo>
                  <a:lnTo>
                    <a:pt x="983342" y="1500047"/>
                  </a:lnTo>
                  <a:lnTo>
                    <a:pt x="986466" y="1575464"/>
                  </a:lnTo>
                  <a:lnTo>
                    <a:pt x="986590" y="1613274"/>
                  </a:lnTo>
                  <a:lnTo>
                    <a:pt x="985756" y="1651150"/>
                  </a:lnTo>
                  <a:lnTo>
                    <a:pt x="981211" y="1727103"/>
                  </a:lnTo>
                  <a:lnTo>
                    <a:pt x="977501" y="1765181"/>
                  </a:lnTo>
                  <a:lnTo>
                    <a:pt x="972832" y="1803325"/>
                  </a:lnTo>
                  <a:lnTo>
                    <a:pt x="967204" y="1841537"/>
                  </a:lnTo>
                  <a:lnTo>
                    <a:pt x="960618" y="1879815"/>
                  </a:lnTo>
                  <a:lnTo>
                    <a:pt x="953073" y="1918161"/>
                  </a:lnTo>
                  <a:lnTo>
                    <a:pt x="944570" y="1956573"/>
                  </a:lnTo>
                  <a:lnTo>
                    <a:pt x="935108" y="1995053"/>
                  </a:lnTo>
                  <a:lnTo>
                    <a:pt x="924687" y="2033600"/>
                  </a:lnTo>
                  <a:lnTo>
                    <a:pt x="913308" y="2072214"/>
                  </a:lnTo>
                  <a:lnTo>
                    <a:pt x="900970" y="2110895"/>
                  </a:lnTo>
                  <a:lnTo>
                    <a:pt x="887673" y="2149643"/>
                  </a:lnTo>
                  <a:lnTo>
                    <a:pt x="873418" y="2188458"/>
                  </a:lnTo>
                  <a:lnTo>
                    <a:pt x="858204" y="2227340"/>
                  </a:lnTo>
                  <a:lnTo>
                    <a:pt x="842031" y="2266289"/>
                  </a:lnTo>
                  <a:lnTo>
                    <a:pt x="824900" y="2305305"/>
                  </a:lnTo>
                  <a:lnTo>
                    <a:pt x="806810" y="2344388"/>
                  </a:lnTo>
                  <a:lnTo>
                    <a:pt x="787762" y="2383539"/>
                  </a:lnTo>
                  <a:lnTo>
                    <a:pt x="767755" y="2422756"/>
                  </a:lnTo>
                  <a:lnTo>
                    <a:pt x="746789" y="2462041"/>
                  </a:lnTo>
                  <a:lnTo>
                    <a:pt x="724865" y="2501392"/>
                  </a:lnTo>
                  <a:lnTo>
                    <a:pt x="701982" y="2540811"/>
                  </a:lnTo>
                  <a:lnTo>
                    <a:pt x="678141" y="2580296"/>
                  </a:lnTo>
                  <a:lnTo>
                    <a:pt x="653341" y="2619849"/>
                  </a:lnTo>
                  <a:lnTo>
                    <a:pt x="627582" y="2659469"/>
                  </a:lnTo>
                  <a:lnTo>
                    <a:pt x="600865" y="2699156"/>
                  </a:lnTo>
                  <a:lnTo>
                    <a:pt x="573189" y="2738909"/>
                  </a:lnTo>
                  <a:lnTo>
                    <a:pt x="544554" y="2778730"/>
                  </a:lnTo>
                  <a:lnTo>
                    <a:pt x="514961" y="2818618"/>
                  </a:lnTo>
                  <a:lnTo>
                    <a:pt x="484409" y="2858573"/>
                  </a:lnTo>
                  <a:lnTo>
                    <a:pt x="452898" y="2898596"/>
                  </a:lnTo>
                  <a:lnTo>
                    <a:pt x="420429" y="2938685"/>
                  </a:lnTo>
                  <a:lnTo>
                    <a:pt x="387001" y="2978841"/>
                  </a:lnTo>
                  <a:lnTo>
                    <a:pt x="352615" y="3019064"/>
                  </a:lnTo>
                  <a:lnTo>
                    <a:pt x="317270" y="3059355"/>
                  </a:lnTo>
                  <a:lnTo>
                    <a:pt x="280966" y="3099712"/>
                  </a:lnTo>
                  <a:lnTo>
                    <a:pt x="243704" y="3140137"/>
                  </a:lnTo>
                  <a:lnTo>
                    <a:pt x="205483" y="3180628"/>
                  </a:lnTo>
                  <a:lnTo>
                    <a:pt x="166304" y="3221187"/>
                  </a:lnTo>
                  <a:lnTo>
                    <a:pt x="126166" y="3261813"/>
                  </a:lnTo>
                  <a:lnTo>
                    <a:pt x="85069" y="3302505"/>
                  </a:lnTo>
                  <a:lnTo>
                    <a:pt x="43013" y="3343265"/>
                  </a:lnTo>
                  <a:lnTo>
                    <a:pt x="0" y="3384092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594077" y="2907082"/>
              <a:ext cx="192405" cy="179070"/>
            </a:xfrm>
            <a:custGeom>
              <a:avLst/>
              <a:gdLst/>
              <a:ahLst/>
              <a:cxnLst/>
              <a:rect l="l" t="t" r="r" b="b"/>
              <a:pathLst>
                <a:path w="192404" h="179069">
                  <a:moveTo>
                    <a:pt x="0" y="0"/>
                  </a:moveTo>
                  <a:lnTo>
                    <a:pt x="82144" y="178701"/>
                  </a:lnTo>
                  <a:lnTo>
                    <a:pt x="192245" y="4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3885798" y="3984749"/>
            <a:ext cx="1602740" cy="119062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145"/>
              </a:spcBef>
            </a:pPr>
            <a:r>
              <a:rPr sz="2150" b="1" spc="-10" dirty="0">
                <a:solidFill>
                  <a:srgbClr val="F2425D"/>
                </a:solidFill>
                <a:latin typeface="Courier New"/>
                <a:cs typeface="Courier New"/>
              </a:rPr>
              <a:t>Student </a:t>
            </a:r>
            <a:r>
              <a:rPr sz="2150" b="1" spc="-60" dirty="0">
                <a:solidFill>
                  <a:srgbClr val="F2425D"/>
                </a:solidFill>
                <a:latin typeface="Arial"/>
                <a:cs typeface="Arial"/>
              </a:rPr>
              <a:t>inherits</a:t>
            </a:r>
            <a:r>
              <a:rPr sz="2150" b="1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55" dirty="0">
                <a:solidFill>
                  <a:srgbClr val="F2425D"/>
                </a:solidFill>
                <a:latin typeface="Arial"/>
                <a:cs typeface="Arial"/>
              </a:rPr>
              <a:t>from </a:t>
            </a:r>
            <a:r>
              <a:rPr sz="2150" b="1" spc="-10" dirty="0">
                <a:solidFill>
                  <a:srgbClr val="F2425D"/>
                </a:solidFill>
                <a:latin typeface="Courier New"/>
                <a:cs typeface="Courier New"/>
              </a:rPr>
              <a:t>Person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899650" y="2517449"/>
            <a:ext cx="9677400" cy="5568191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 marR="5080">
              <a:lnSpc>
                <a:spcPts val="5280"/>
              </a:lnSpc>
              <a:spcBef>
                <a:spcPts val="175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OBJECT ORIENTED PROGRAMMING (OOP) WITH JAVASCRIPT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93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ES6 CLASSES SUMMARY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37285" y="151132"/>
            <a:ext cx="8817610" cy="11006455"/>
            <a:chOff x="7837285" y="151132"/>
            <a:chExt cx="8817610" cy="110064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7716" y="151132"/>
              <a:ext cx="7047987" cy="110062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895001" y="528161"/>
              <a:ext cx="1261745" cy="105410"/>
            </a:xfrm>
            <a:custGeom>
              <a:avLst/>
              <a:gdLst/>
              <a:ahLst/>
              <a:cxnLst/>
              <a:rect l="l" t="t" r="r" b="b"/>
              <a:pathLst>
                <a:path w="1261745" h="105409">
                  <a:moveTo>
                    <a:pt x="0" y="0"/>
                  </a:moveTo>
                  <a:lnTo>
                    <a:pt x="1240265" y="103516"/>
                  </a:lnTo>
                  <a:lnTo>
                    <a:pt x="1261139" y="10525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27955" y="544035"/>
              <a:ext cx="182880" cy="175895"/>
            </a:xfrm>
            <a:custGeom>
              <a:avLst/>
              <a:gdLst/>
              <a:ahLst/>
              <a:cxnLst/>
              <a:rect l="l" t="t" r="r" b="b"/>
              <a:pathLst>
                <a:path w="182879" h="175895">
                  <a:moveTo>
                    <a:pt x="14630" y="0"/>
                  </a:moveTo>
                  <a:lnTo>
                    <a:pt x="0" y="175303"/>
                  </a:lnTo>
                  <a:lnTo>
                    <a:pt x="182617" y="102279"/>
                  </a:lnTo>
                  <a:lnTo>
                    <a:pt x="1463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4090" y="952917"/>
              <a:ext cx="1262380" cy="15240"/>
            </a:xfrm>
            <a:custGeom>
              <a:avLst/>
              <a:gdLst/>
              <a:ahLst/>
              <a:cxnLst/>
              <a:rect l="l" t="t" r="r" b="b"/>
              <a:pathLst>
                <a:path w="1262379" h="15240">
                  <a:moveTo>
                    <a:pt x="0" y="0"/>
                  </a:moveTo>
                  <a:lnTo>
                    <a:pt x="1240982" y="14632"/>
                  </a:lnTo>
                  <a:lnTo>
                    <a:pt x="1261922" y="14879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04035" y="879601"/>
              <a:ext cx="177165" cy="175895"/>
            </a:xfrm>
            <a:custGeom>
              <a:avLst/>
              <a:gdLst/>
              <a:ahLst/>
              <a:cxnLst/>
              <a:rect l="l" t="t" r="r" b="b"/>
              <a:pathLst>
                <a:path w="177165" h="175894">
                  <a:moveTo>
                    <a:pt x="2074" y="0"/>
                  </a:moveTo>
                  <a:lnTo>
                    <a:pt x="0" y="175898"/>
                  </a:lnTo>
                  <a:lnTo>
                    <a:pt x="176935" y="90023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65627" y="1421243"/>
              <a:ext cx="1290320" cy="8255"/>
            </a:xfrm>
            <a:custGeom>
              <a:avLst/>
              <a:gdLst/>
              <a:ahLst/>
              <a:cxnLst/>
              <a:rect l="l" t="t" r="r" b="b"/>
              <a:pathLst>
                <a:path w="1290320" h="8255">
                  <a:moveTo>
                    <a:pt x="0" y="0"/>
                  </a:moveTo>
                  <a:lnTo>
                    <a:pt x="1269037" y="7973"/>
                  </a:lnTo>
                  <a:lnTo>
                    <a:pt x="1289978" y="810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34112" y="1341263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30">
                  <a:moveTo>
                    <a:pt x="1105" y="0"/>
                  </a:moveTo>
                  <a:lnTo>
                    <a:pt x="0" y="175907"/>
                  </a:lnTo>
                  <a:lnTo>
                    <a:pt x="176460" y="89059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58227" y="2155295"/>
              <a:ext cx="1503045" cy="57150"/>
            </a:xfrm>
            <a:custGeom>
              <a:avLst/>
              <a:gdLst/>
              <a:ahLst/>
              <a:cxnLst/>
              <a:rect l="l" t="t" r="r" b="b"/>
              <a:pathLst>
                <a:path w="1503045" h="57150">
                  <a:moveTo>
                    <a:pt x="0" y="0"/>
                  </a:moveTo>
                  <a:lnTo>
                    <a:pt x="1481889" y="56307"/>
                  </a:lnTo>
                  <a:lnTo>
                    <a:pt x="1502817" y="57103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36778" y="2123711"/>
              <a:ext cx="179705" cy="175895"/>
            </a:xfrm>
            <a:custGeom>
              <a:avLst/>
              <a:gdLst/>
              <a:ahLst/>
              <a:cxnLst/>
              <a:rect l="l" t="t" r="r" b="b"/>
              <a:pathLst>
                <a:path w="179704" h="175894">
                  <a:moveTo>
                    <a:pt x="6679" y="0"/>
                  </a:moveTo>
                  <a:lnTo>
                    <a:pt x="0" y="175784"/>
                  </a:lnTo>
                  <a:lnTo>
                    <a:pt x="179123" y="94571"/>
                  </a:lnTo>
                  <a:lnTo>
                    <a:pt x="667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65627" y="9582058"/>
              <a:ext cx="1290320" cy="8255"/>
            </a:xfrm>
            <a:custGeom>
              <a:avLst/>
              <a:gdLst/>
              <a:ahLst/>
              <a:cxnLst/>
              <a:rect l="l" t="t" r="r" b="b"/>
              <a:pathLst>
                <a:path w="1290320" h="8254">
                  <a:moveTo>
                    <a:pt x="0" y="0"/>
                  </a:moveTo>
                  <a:lnTo>
                    <a:pt x="1269037" y="7973"/>
                  </a:lnTo>
                  <a:lnTo>
                    <a:pt x="1289978" y="810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34112" y="9502077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1105" y="0"/>
                  </a:moveTo>
                  <a:lnTo>
                    <a:pt x="0" y="175906"/>
                  </a:lnTo>
                  <a:lnTo>
                    <a:pt x="176460" y="89058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65627" y="8532810"/>
              <a:ext cx="1290320" cy="8255"/>
            </a:xfrm>
            <a:custGeom>
              <a:avLst/>
              <a:gdLst/>
              <a:ahLst/>
              <a:cxnLst/>
              <a:rect l="l" t="t" r="r" b="b"/>
              <a:pathLst>
                <a:path w="1290320" h="8254">
                  <a:moveTo>
                    <a:pt x="0" y="0"/>
                  </a:moveTo>
                  <a:lnTo>
                    <a:pt x="1269037" y="7973"/>
                  </a:lnTo>
                  <a:lnTo>
                    <a:pt x="1289978" y="810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34112" y="845283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1105" y="0"/>
                  </a:moveTo>
                  <a:lnTo>
                    <a:pt x="0" y="175906"/>
                  </a:lnTo>
                  <a:lnTo>
                    <a:pt x="176460" y="89059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65627" y="7483562"/>
              <a:ext cx="1290320" cy="8255"/>
            </a:xfrm>
            <a:custGeom>
              <a:avLst/>
              <a:gdLst/>
              <a:ahLst/>
              <a:cxnLst/>
              <a:rect l="l" t="t" r="r" b="b"/>
              <a:pathLst>
                <a:path w="1290320" h="8254">
                  <a:moveTo>
                    <a:pt x="0" y="0"/>
                  </a:moveTo>
                  <a:lnTo>
                    <a:pt x="1269037" y="7973"/>
                  </a:lnTo>
                  <a:lnTo>
                    <a:pt x="1289978" y="810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34112" y="7403582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1105" y="0"/>
                  </a:moveTo>
                  <a:lnTo>
                    <a:pt x="0" y="175907"/>
                  </a:lnTo>
                  <a:lnTo>
                    <a:pt x="176460" y="89059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65627" y="4043173"/>
              <a:ext cx="1290320" cy="8255"/>
            </a:xfrm>
            <a:custGeom>
              <a:avLst/>
              <a:gdLst/>
              <a:ahLst/>
              <a:cxnLst/>
              <a:rect l="l" t="t" r="r" b="b"/>
              <a:pathLst>
                <a:path w="1290320" h="8254">
                  <a:moveTo>
                    <a:pt x="0" y="0"/>
                  </a:moveTo>
                  <a:lnTo>
                    <a:pt x="1269037" y="7973"/>
                  </a:lnTo>
                  <a:lnTo>
                    <a:pt x="1289978" y="810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34112" y="3963193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1105" y="0"/>
                  </a:moveTo>
                  <a:lnTo>
                    <a:pt x="0" y="175907"/>
                  </a:lnTo>
                  <a:lnTo>
                    <a:pt x="176460" y="89059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65627" y="6414721"/>
              <a:ext cx="1290320" cy="8255"/>
            </a:xfrm>
            <a:custGeom>
              <a:avLst/>
              <a:gdLst/>
              <a:ahLst/>
              <a:cxnLst/>
              <a:rect l="l" t="t" r="r" b="b"/>
              <a:pathLst>
                <a:path w="1290320" h="8254">
                  <a:moveTo>
                    <a:pt x="0" y="0"/>
                  </a:moveTo>
                  <a:lnTo>
                    <a:pt x="1269037" y="7973"/>
                  </a:lnTo>
                  <a:lnTo>
                    <a:pt x="1289978" y="810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34112" y="6334741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1105" y="0"/>
                  </a:moveTo>
                  <a:lnTo>
                    <a:pt x="0" y="175907"/>
                  </a:lnTo>
                  <a:lnTo>
                    <a:pt x="176460" y="89059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65627" y="10842319"/>
              <a:ext cx="1070610" cy="56515"/>
            </a:xfrm>
            <a:custGeom>
              <a:avLst/>
              <a:gdLst/>
              <a:ahLst/>
              <a:cxnLst/>
              <a:rect l="l" t="t" r="r" b="b"/>
              <a:pathLst>
                <a:path w="1070609" h="56515">
                  <a:moveTo>
                    <a:pt x="0" y="0"/>
                  </a:moveTo>
                  <a:lnTo>
                    <a:pt x="1049317" y="55368"/>
                  </a:lnTo>
                  <a:lnTo>
                    <a:pt x="1070231" y="56472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10311" y="10809854"/>
              <a:ext cx="180340" cy="175895"/>
            </a:xfrm>
            <a:custGeom>
              <a:avLst/>
              <a:gdLst/>
              <a:ahLst/>
              <a:cxnLst/>
              <a:rect l="l" t="t" r="r" b="b"/>
              <a:pathLst>
                <a:path w="180340" h="175895">
                  <a:moveTo>
                    <a:pt x="9269" y="0"/>
                  </a:moveTo>
                  <a:lnTo>
                    <a:pt x="0" y="175666"/>
                  </a:lnTo>
                  <a:lnTo>
                    <a:pt x="180301" y="97102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65627" y="5464823"/>
              <a:ext cx="1500505" cy="18415"/>
            </a:xfrm>
            <a:custGeom>
              <a:avLst/>
              <a:gdLst/>
              <a:ahLst/>
              <a:cxnLst/>
              <a:rect l="l" t="t" r="r" b="b"/>
              <a:pathLst>
                <a:path w="1500504" h="18414">
                  <a:moveTo>
                    <a:pt x="0" y="0"/>
                  </a:moveTo>
                  <a:lnTo>
                    <a:pt x="1479442" y="18136"/>
                  </a:lnTo>
                  <a:lnTo>
                    <a:pt x="1500383" y="18393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43992" y="5395010"/>
              <a:ext cx="177165" cy="175895"/>
            </a:xfrm>
            <a:custGeom>
              <a:avLst/>
              <a:gdLst/>
              <a:ahLst/>
              <a:cxnLst/>
              <a:rect l="l" t="t" r="r" b="b"/>
              <a:pathLst>
                <a:path w="177165" h="175895">
                  <a:moveTo>
                    <a:pt x="2155" y="0"/>
                  </a:moveTo>
                  <a:lnTo>
                    <a:pt x="0" y="175898"/>
                  </a:lnTo>
                  <a:lnTo>
                    <a:pt x="176975" y="90106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751515" y="2127205"/>
              <a:ext cx="1706880" cy="1117600"/>
            </a:xfrm>
            <a:custGeom>
              <a:avLst/>
              <a:gdLst/>
              <a:ahLst/>
              <a:cxnLst/>
              <a:rect l="l" t="t" r="r" b="b"/>
              <a:pathLst>
                <a:path w="1706880" h="1117600">
                  <a:moveTo>
                    <a:pt x="1706641" y="1117566"/>
                  </a:moveTo>
                  <a:lnTo>
                    <a:pt x="17548" y="11492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621868" y="2042309"/>
              <a:ext cx="195580" cy="170180"/>
            </a:xfrm>
            <a:custGeom>
              <a:avLst/>
              <a:gdLst/>
              <a:ahLst/>
              <a:cxnLst/>
              <a:rect l="l" t="t" r="r" b="b"/>
              <a:pathLst>
                <a:path w="195580" h="170180">
                  <a:moveTo>
                    <a:pt x="0" y="0"/>
                  </a:moveTo>
                  <a:lnTo>
                    <a:pt x="98981" y="169950"/>
                  </a:lnTo>
                  <a:lnTo>
                    <a:pt x="195344" y="22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673567" y="502127"/>
              <a:ext cx="5760720" cy="1881505"/>
            </a:xfrm>
            <a:custGeom>
              <a:avLst/>
              <a:gdLst/>
              <a:ahLst/>
              <a:cxnLst/>
              <a:rect l="l" t="t" r="r" b="b"/>
              <a:pathLst>
                <a:path w="5760719" h="1881505">
                  <a:moveTo>
                    <a:pt x="5760445" y="1881288"/>
                  </a:moveTo>
                  <a:lnTo>
                    <a:pt x="19942" y="6513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26255" y="425013"/>
              <a:ext cx="194945" cy="167640"/>
            </a:xfrm>
            <a:custGeom>
              <a:avLst/>
              <a:gdLst/>
              <a:ahLst/>
              <a:cxnLst/>
              <a:rect l="l" t="t" r="r" b="b"/>
              <a:pathLst>
                <a:path w="194945" h="167640">
                  <a:moveTo>
                    <a:pt x="194528" y="0"/>
                  </a:moveTo>
                  <a:lnTo>
                    <a:pt x="0" y="29004"/>
                  </a:lnTo>
                  <a:lnTo>
                    <a:pt x="139922" y="167220"/>
                  </a:lnTo>
                  <a:lnTo>
                    <a:pt x="19452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36266" y="352993"/>
              <a:ext cx="4083050" cy="123189"/>
            </a:xfrm>
            <a:custGeom>
              <a:avLst/>
              <a:gdLst/>
              <a:ahLst/>
              <a:cxnLst/>
              <a:rect l="l" t="t" r="r" b="b"/>
              <a:pathLst>
                <a:path w="4083050" h="123190">
                  <a:moveTo>
                    <a:pt x="4082498" y="122769"/>
                  </a:moveTo>
                  <a:lnTo>
                    <a:pt x="20932" y="629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181367" y="265709"/>
              <a:ext cx="179070" cy="175895"/>
            </a:xfrm>
            <a:custGeom>
              <a:avLst/>
              <a:gdLst/>
              <a:ahLst/>
              <a:cxnLst/>
              <a:rect l="l" t="t" r="r" b="b"/>
              <a:pathLst>
                <a:path w="179070" h="175895">
                  <a:moveTo>
                    <a:pt x="178476" y="0"/>
                  </a:moveTo>
                  <a:lnTo>
                    <a:pt x="0" y="82625"/>
                  </a:lnTo>
                  <a:lnTo>
                    <a:pt x="173188" y="175837"/>
                  </a:lnTo>
                  <a:lnTo>
                    <a:pt x="17847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65627" y="2766908"/>
              <a:ext cx="1496695" cy="121285"/>
            </a:xfrm>
            <a:custGeom>
              <a:avLst/>
              <a:gdLst/>
              <a:ahLst/>
              <a:cxnLst/>
              <a:rect l="l" t="t" r="r" b="b"/>
              <a:pathLst>
                <a:path w="1496695" h="121285">
                  <a:moveTo>
                    <a:pt x="0" y="120666"/>
                  </a:moveTo>
                  <a:lnTo>
                    <a:pt x="1475669" y="1683"/>
                  </a:lnTo>
                  <a:lnTo>
                    <a:pt x="1496547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334231" y="2680921"/>
              <a:ext cx="182880" cy="175895"/>
            </a:xfrm>
            <a:custGeom>
              <a:avLst/>
              <a:gdLst/>
              <a:ahLst/>
              <a:cxnLst/>
              <a:rect l="l" t="t" r="r" b="b"/>
              <a:pathLst>
                <a:path w="182879" h="175894">
                  <a:moveTo>
                    <a:pt x="0" y="0"/>
                  </a:moveTo>
                  <a:lnTo>
                    <a:pt x="14137" y="175341"/>
                  </a:lnTo>
                  <a:lnTo>
                    <a:pt x="182410" y="73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65627" y="3274665"/>
              <a:ext cx="1497330" cy="175895"/>
            </a:xfrm>
            <a:custGeom>
              <a:avLst/>
              <a:gdLst/>
              <a:ahLst/>
              <a:cxnLst/>
              <a:rect l="l" t="t" r="r" b="b"/>
              <a:pathLst>
                <a:path w="1497329" h="175895">
                  <a:moveTo>
                    <a:pt x="0" y="175582"/>
                  </a:moveTo>
                  <a:lnTo>
                    <a:pt x="1476294" y="2441"/>
                  </a:lnTo>
                  <a:lnTo>
                    <a:pt x="1497099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331684" y="3189747"/>
              <a:ext cx="185420" cy="175260"/>
            </a:xfrm>
            <a:custGeom>
              <a:avLst/>
              <a:gdLst/>
              <a:ahLst/>
              <a:cxnLst/>
              <a:rect l="l" t="t" r="r" b="b"/>
              <a:pathLst>
                <a:path w="185420" h="175260">
                  <a:moveTo>
                    <a:pt x="0" y="0"/>
                  </a:moveTo>
                  <a:lnTo>
                    <a:pt x="20489" y="174713"/>
                  </a:lnTo>
                  <a:lnTo>
                    <a:pt x="184957" y="668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93217" y="437173"/>
              <a:ext cx="4886960" cy="920115"/>
            </a:xfrm>
            <a:custGeom>
              <a:avLst/>
              <a:gdLst/>
              <a:ahLst/>
              <a:cxnLst/>
              <a:rect l="l" t="t" r="r" b="b"/>
              <a:pathLst>
                <a:path w="4886959" h="920115">
                  <a:moveTo>
                    <a:pt x="4886839" y="919799"/>
                  </a:moveTo>
                  <a:lnTo>
                    <a:pt x="20596" y="387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340921" y="354607"/>
              <a:ext cx="189230" cy="173355"/>
            </a:xfrm>
            <a:custGeom>
              <a:avLst/>
              <a:gdLst/>
              <a:ahLst/>
              <a:cxnLst/>
              <a:rect l="l" t="t" r="r" b="b"/>
              <a:pathLst>
                <a:path w="189229" h="173354">
                  <a:moveTo>
                    <a:pt x="189135" y="0"/>
                  </a:moveTo>
                  <a:lnTo>
                    <a:pt x="0" y="53904"/>
                  </a:lnTo>
                  <a:lnTo>
                    <a:pt x="156602" y="172874"/>
                  </a:lnTo>
                  <a:lnTo>
                    <a:pt x="18913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14013" y="7807666"/>
              <a:ext cx="240830" cy="24083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14013" y="9001348"/>
              <a:ext cx="240830" cy="24083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14013" y="9503950"/>
              <a:ext cx="240830" cy="24083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14013" y="10352091"/>
              <a:ext cx="240830" cy="240830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019907" y="9177983"/>
            <a:ext cx="669226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130" marR="5080" indent="-520065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Static</a:t>
            </a:r>
            <a:r>
              <a:rPr sz="21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method</a:t>
            </a:r>
            <a:r>
              <a:rPr sz="2150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(available</a:t>
            </a:r>
            <a:r>
              <a:rPr sz="2150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90" dirty="0">
                <a:solidFill>
                  <a:srgbClr val="F2425D"/>
                </a:solidFill>
                <a:latin typeface="Arial"/>
                <a:cs typeface="Arial"/>
              </a:rPr>
              <a:t>only</a:t>
            </a:r>
            <a:r>
              <a:rPr sz="2150" b="1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on</a:t>
            </a:r>
            <a:r>
              <a:rPr sz="2150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65" dirty="0">
                <a:solidFill>
                  <a:srgbClr val="F2425D"/>
                </a:solidFill>
                <a:latin typeface="Arial"/>
                <a:cs typeface="Arial"/>
              </a:rPr>
              <a:t>class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.</a:t>
            </a:r>
            <a:r>
              <a:rPr sz="2150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85" dirty="0">
                <a:solidFill>
                  <a:srgbClr val="F2425D"/>
                </a:solidFill>
                <a:latin typeface="Arial"/>
                <a:cs typeface="Arial"/>
              </a:rPr>
              <a:t>Can</a:t>
            </a:r>
            <a:r>
              <a:rPr sz="2150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70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2150" b="1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access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instance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properties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nor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methods,</a:t>
            </a:r>
            <a:r>
              <a:rPr sz="2150" spc="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only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65" dirty="0">
                <a:solidFill>
                  <a:srgbClr val="F2425D"/>
                </a:solidFill>
                <a:latin typeface="Arial"/>
                <a:cs typeface="Arial"/>
              </a:rPr>
              <a:t>static</a:t>
            </a:r>
            <a:r>
              <a:rPr sz="2150" spc="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ones)</a:t>
            </a:r>
            <a:endParaRPr sz="21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22101" y="8127917"/>
            <a:ext cx="5389245" cy="73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9565">
              <a:lnSpc>
                <a:spcPct val="1088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Setter</a:t>
            </a:r>
            <a:r>
              <a:rPr sz="2150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method</a:t>
            </a:r>
            <a:r>
              <a:rPr sz="2150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(use</a:t>
            </a:r>
            <a:r>
              <a:rPr sz="2150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F2425D"/>
                </a:solidFill>
                <a:latin typeface="Courier New"/>
                <a:cs typeface="Courier New"/>
              </a:rPr>
              <a:t>_</a:t>
            </a:r>
            <a:r>
              <a:rPr sz="2150" b="1" spc="-680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set</a:t>
            </a:r>
            <a:r>
              <a:rPr sz="2150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property</a:t>
            </a:r>
            <a:r>
              <a:rPr sz="2150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45" dirty="0">
                <a:solidFill>
                  <a:srgbClr val="F2425D"/>
                </a:solidFill>
                <a:latin typeface="Arial"/>
                <a:cs typeface="Arial"/>
              </a:rPr>
              <a:t>with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same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name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as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method,</a:t>
            </a:r>
            <a:r>
              <a:rPr sz="215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and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also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add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getter)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3801" y="6078156"/>
            <a:ext cx="272243" cy="272243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2999863" y="10645295"/>
            <a:ext cx="471170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Creating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new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object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65" dirty="0">
                <a:solidFill>
                  <a:srgbClr val="F2425D"/>
                </a:solidFill>
                <a:latin typeface="Arial"/>
                <a:cs typeface="Arial"/>
              </a:rPr>
              <a:t>with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F2425D"/>
                </a:solidFill>
                <a:latin typeface="Courier New"/>
                <a:cs typeface="Courier New"/>
              </a:rPr>
              <a:t>new</a:t>
            </a:r>
            <a:r>
              <a:rPr sz="2150" b="1" spc="-720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operator</a:t>
            </a:r>
            <a:endParaRPr sz="21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29750" y="5268072"/>
            <a:ext cx="5581650" cy="2371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Referencing</a:t>
            </a:r>
            <a:r>
              <a:rPr sz="2150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private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field</a:t>
            </a:r>
            <a:r>
              <a:rPr sz="2150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and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method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Arial"/>
              <a:cs typeface="Arial"/>
            </a:endParaRPr>
          </a:p>
          <a:p>
            <a:pPr marL="392430" marR="5080" indent="-380365">
              <a:lnSpc>
                <a:spcPct val="112100"/>
              </a:lnSpc>
              <a:tabLst>
                <a:tab pos="2381885" algn="l"/>
              </a:tabLst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Private</a:t>
            </a:r>
            <a:r>
              <a:rPr sz="2150" spc="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method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(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	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Might</a:t>
            </a:r>
            <a:r>
              <a:rPr sz="21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21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yet</a:t>
            </a:r>
            <a:r>
              <a:rPr sz="21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work</a:t>
            </a:r>
            <a:r>
              <a:rPr sz="21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21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your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browser.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“Fake”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alternative: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F2425D"/>
                </a:solidFill>
                <a:latin typeface="Courier New"/>
                <a:cs typeface="Courier New"/>
              </a:rPr>
              <a:t>_</a:t>
            </a:r>
            <a:r>
              <a:rPr sz="2150" b="1" spc="-720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instead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80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25" dirty="0">
                <a:solidFill>
                  <a:srgbClr val="F2425D"/>
                </a:solidFill>
                <a:latin typeface="Courier New"/>
                <a:cs typeface="Courier New"/>
              </a:rPr>
              <a:t>#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)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Getter</a:t>
            </a:r>
            <a:r>
              <a:rPr sz="2150" spc="-1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method</a:t>
            </a:r>
            <a:endParaRPr sz="21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604950" y="3064214"/>
            <a:ext cx="2893060" cy="180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Constructor</a:t>
            </a:r>
            <a:r>
              <a:rPr sz="2150" spc="1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method,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called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by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F2425D"/>
                </a:solidFill>
                <a:latin typeface="Courier New"/>
                <a:cs typeface="Courier New"/>
              </a:rPr>
              <a:t>new</a:t>
            </a:r>
            <a:r>
              <a:rPr sz="2150" b="1" spc="-720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operator.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Mandatory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2150" spc="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regular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class,</a:t>
            </a:r>
            <a:r>
              <a:rPr sz="2150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might</a:t>
            </a:r>
            <a:r>
              <a:rPr sz="2150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be</a:t>
            </a:r>
            <a:r>
              <a:rPr sz="2150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40" dirty="0">
                <a:solidFill>
                  <a:srgbClr val="F2425D"/>
                </a:solidFill>
                <a:latin typeface="Arial"/>
                <a:cs typeface="Arial"/>
              </a:rPr>
              <a:t>omitted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2150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75" dirty="0">
                <a:solidFill>
                  <a:srgbClr val="F2425D"/>
                </a:solidFill>
                <a:latin typeface="Arial"/>
                <a:cs typeface="Arial"/>
              </a:rPr>
              <a:t>child</a:t>
            </a:r>
            <a:r>
              <a:rPr sz="2150" b="1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class</a:t>
            </a:r>
            <a:endParaRPr sz="21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6290" y="208240"/>
            <a:ext cx="7289800" cy="39903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618615" marR="5080" indent="-1606550" algn="r">
              <a:lnSpc>
                <a:spcPct val="137000"/>
              </a:lnSpc>
              <a:spcBef>
                <a:spcPts val="7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Public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field</a:t>
            </a:r>
            <a:r>
              <a:rPr sz="2150" spc="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(similar</a:t>
            </a:r>
            <a:r>
              <a:rPr sz="2150" spc="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property,</a:t>
            </a:r>
            <a:r>
              <a:rPr sz="2150" spc="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available</a:t>
            </a:r>
            <a:r>
              <a:rPr sz="2150" spc="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on</a:t>
            </a:r>
            <a:r>
              <a:rPr sz="2150" spc="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created</a:t>
            </a:r>
            <a:r>
              <a:rPr sz="2150" spc="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object)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Private</a:t>
            </a:r>
            <a:r>
              <a:rPr sz="2150" spc="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fields</a:t>
            </a:r>
            <a:r>
              <a:rPr sz="2150" spc="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(not</a:t>
            </a:r>
            <a:r>
              <a:rPr sz="2150" spc="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accessible</a:t>
            </a:r>
            <a:r>
              <a:rPr sz="2150" spc="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75" dirty="0">
                <a:solidFill>
                  <a:srgbClr val="F2425D"/>
                </a:solidFill>
                <a:latin typeface="Arial"/>
                <a:cs typeface="Arial"/>
              </a:rPr>
              <a:t>outside</a:t>
            </a:r>
            <a:r>
              <a:rPr sz="2150" b="1" spc="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80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2150" spc="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class)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Static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public</a:t>
            </a:r>
            <a:r>
              <a:rPr sz="2150" spc="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field</a:t>
            </a:r>
            <a:r>
              <a:rPr sz="2150" spc="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(available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90" dirty="0">
                <a:solidFill>
                  <a:srgbClr val="F2425D"/>
                </a:solidFill>
                <a:latin typeface="Arial"/>
                <a:cs typeface="Arial"/>
              </a:rPr>
              <a:t>only</a:t>
            </a:r>
            <a:r>
              <a:rPr sz="2150" b="1" spc="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on</a:t>
            </a:r>
            <a:r>
              <a:rPr sz="2150" spc="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2425D"/>
                </a:solidFill>
                <a:latin typeface="Arial"/>
                <a:cs typeface="Arial"/>
              </a:rPr>
              <a:t>class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)</a:t>
            </a:r>
            <a:endParaRPr sz="2150">
              <a:latin typeface="Arial"/>
              <a:cs typeface="Arial"/>
            </a:endParaRPr>
          </a:p>
          <a:p>
            <a:pPr marR="19050" algn="r">
              <a:lnSpc>
                <a:spcPct val="100000"/>
              </a:lnSpc>
              <a:spcBef>
                <a:spcPts val="1850"/>
              </a:spcBef>
            </a:pP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Call</a:t>
            </a:r>
            <a:r>
              <a:rPr sz="21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parent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(super)</a:t>
            </a:r>
            <a:r>
              <a:rPr sz="21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class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(necessary</a:t>
            </a:r>
            <a:r>
              <a:rPr sz="21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45" dirty="0">
                <a:solidFill>
                  <a:srgbClr val="F2425D"/>
                </a:solidFill>
                <a:latin typeface="Arial"/>
                <a:cs typeface="Arial"/>
              </a:rPr>
              <a:t>with</a:t>
            </a:r>
            <a:endParaRPr sz="2150">
              <a:latin typeface="Arial"/>
              <a:cs typeface="Arial"/>
            </a:endParaRPr>
          </a:p>
          <a:p>
            <a:pPr marR="19050" algn="r">
              <a:lnSpc>
                <a:spcPct val="100000"/>
              </a:lnSpc>
              <a:spcBef>
                <a:spcPts val="225"/>
              </a:spcBef>
            </a:pPr>
            <a:r>
              <a:rPr sz="2150" b="1" dirty="0">
                <a:solidFill>
                  <a:srgbClr val="F2425D"/>
                </a:solidFill>
                <a:latin typeface="Courier New"/>
                <a:cs typeface="Courier New"/>
              </a:rPr>
              <a:t>extend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).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Needs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happen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before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accessing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F2425D"/>
                </a:solidFill>
                <a:latin typeface="Courier New"/>
                <a:cs typeface="Courier New"/>
              </a:rPr>
              <a:t>this</a:t>
            </a:r>
            <a:endParaRPr sz="2150">
              <a:latin typeface="Courier New"/>
              <a:cs typeface="Courier New"/>
            </a:endParaRPr>
          </a:p>
          <a:p>
            <a:pPr marR="19050" algn="r">
              <a:lnSpc>
                <a:spcPct val="100000"/>
              </a:lnSpc>
              <a:spcBef>
                <a:spcPts val="173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Instance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property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(available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on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created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object)</a:t>
            </a:r>
            <a:endParaRPr sz="2150">
              <a:latin typeface="Arial"/>
              <a:cs typeface="Arial"/>
            </a:endParaRPr>
          </a:p>
          <a:p>
            <a:pPr marR="19050" algn="r">
              <a:lnSpc>
                <a:spcPct val="100000"/>
              </a:lnSpc>
              <a:spcBef>
                <a:spcPts val="185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Redefining</a:t>
            </a:r>
            <a:r>
              <a:rPr sz="2150" spc="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private</a:t>
            </a:r>
            <a:r>
              <a:rPr sz="2150" spc="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field</a:t>
            </a:r>
            <a:endParaRPr sz="2150">
              <a:latin typeface="Arial"/>
              <a:cs typeface="Arial"/>
            </a:endParaRPr>
          </a:p>
          <a:p>
            <a:pPr marR="19050" algn="r">
              <a:lnSpc>
                <a:spcPct val="100000"/>
              </a:lnSpc>
              <a:spcBef>
                <a:spcPts val="20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Public</a:t>
            </a:r>
            <a:r>
              <a:rPr sz="2150" spc="8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method</a:t>
            </a:r>
            <a:endParaRPr sz="21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575800" y="301740"/>
            <a:ext cx="2764790" cy="2263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Parent</a:t>
            </a:r>
            <a:r>
              <a:rPr sz="2150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class</a:t>
            </a:r>
            <a:endParaRPr sz="2150">
              <a:latin typeface="Arial"/>
              <a:cs typeface="Arial"/>
            </a:endParaRPr>
          </a:p>
          <a:p>
            <a:pPr marL="20320" marR="5080">
              <a:lnSpc>
                <a:spcPct val="108700"/>
              </a:lnSpc>
              <a:spcBef>
                <a:spcPts val="1605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Inheritance</a:t>
            </a:r>
            <a:r>
              <a:rPr sz="2150" spc="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between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classes,</a:t>
            </a:r>
            <a:r>
              <a:rPr sz="2150" spc="-8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automatically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sets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prototype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Child</a:t>
            </a:r>
            <a:r>
              <a:rPr sz="2150" spc="-10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class</a:t>
            </a:r>
            <a:endParaRPr sz="21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910324" y="7732044"/>
            <a:ext cx="2782570" cy="3261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1770">
              <a:lnSpc>
                <a:spcPct val="110600"/>
              </a:lnSpc>
              <a:spcBef>
                <a:spcPts val="95"/>
              </a:spcBef>
            </a:pP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Classes</a:t>
            </a:r>
            <a:r>
              <a:rPr sz="2050" spc="-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050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444444"/>
                </a:solidFill>
                <a:latin typeface="Arial"/>
                <a:cs typeface="Arial"/>
              </a:rPr>
              <a:t>just </a:t>
            </a:r>
            <a:r>
              <a:rPr sz="2050" spc="-35" dirty="0">
                <a:solidFill>
                  <a:srgbClr val="444444"/>
                </a:solidFill>
                <a:latin typeface="Arial"/>
                <a:cs typeface="Arial"/>
              </a:rPr>
              <a:t>“</a:t>
            </a:r>
            <a:r>
              <a:rPr sz="2050" b="1" spc="-35" dirty="0">
                <a:solidFill>
                  <a:srgbClr val="444444"/>
                </a:solidFill>
                <a:latin typeface="Arial"/>
                <a:cs typeface="Arial"/>
              </a:rPr>
              <a:t>syntactic</a:t>
            </a:r>
            <a:r>
              <a:rPr sz="2050" b="1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b="1" spc="-50" dirty="0">
                <a:solidFill>
                  <a:srgbClr val="444444"/>
                </a:solidFill>
                <a:latin typeface="Arial"/>
                <a:cs typeface="Arial"/>
              </a:rPr>
              <a:t>sugar</a:t>
            </a:r>
            <a:r>
              <a:rPr sz="2050" spc="-50" dirty="0">
                <a:solidFill>
                  <a:srgbClr val="444444"/>
                </a:solidFill>
                <a:latin typeface="Arial"/>
                <a:cs typeface="Arial"/>
              </a:rPr>
              <a:t>”</a:t>
            </a:r>
            <a:r>
              <a:rPr sz="205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444444"/>
                </a:solidFill>
                <a:latin typeface="Arial"/>
                <a:cs typeface="Arial"/>
              </a:rPr>
              <a:t>over </a:t>
            </a:r>
            <a:r>
              <a:rPr sz="2050" spc="50" dirty="0">
                <a:solidFill>
                  <a:srgbClr val="444444"/>
                </a:solidFill>
                <a:latin typeface="Arial"/>
                <a:cs typeface="Arial"/>
              </a:rPr>
              <a:t>constructor</a:t>
            </a:r>
            <a:r>
              <a:rPr sz="20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endParaRPr sz="2050">
              <a:latin typeface="Arial"/>
              <a:cs typeface="Arial"/>
            </a:endParaRPr>
          </a:p>
          <a:p>
            <a:pPr marL="12700" marR="6985">
              <a:lnSpc>
                <a:spcPct val="160900"/>
              </a:lnSpc>
            </a:pP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Classes</a:t>
            </a:r>
            <a:r>
              <a:rPr sz="2050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05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b="1" spc="-45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050" b="1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444444"/>
                </a:solidFill>
                <a:latin typeface="Arial"/>
                <a:cs typeface="Arial"/>
              </a:rPr>
              <a:t>hoisted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Classes</a:t>
            </a:r>
            <a:r>
              <a:rPr sz="20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05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b="1" spc="-25" dirty="0">
                <a:solidFill>
                  <a:srgbClr val="444444"/>
                </a:solidFill>
                <a:latin typeface="Arial"/>
                <a:cs typeface="Arial"/>
              </a:rPr>
              <a:t>first-</a:t>
            </a:r>
            <a:r>
              <a:rPr sz="2050" b="1" spc="-20" dirty="0">
                <a:solidFill>
                  <a:srgbClr val="444444"/>
                </a:solidFill>
                <a:latin typeface="Arial"/>
                <a:cs typeface="Arial"/>
              </a:rPr>
              <a:t>class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50" spc="-10" dirty="0">
                <a:solidFill>
                  <a:srgbClr val="444444"/>
                </a:solidFill>
                <a:latin typeface="Arial"/>
                <a:cs typeface="Arial"/>
              </a:rPr>
              <a:t>citizens</a:t>
            </a: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10600"/>
              </a:lnSpc>
              <a:spcBef>
                <a:spcPts val="1240"/>
              </a:spcBef>
            </a:pP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Class</a:t>
            </a:r>
            <a:r>
              <a:rPr sz="20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body</a:t>
            </a:r>
            <a:r>
              <a:rPr sz="20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0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444444"/>
                </a:solidFill>
                <a:latin typeface="Arial"/>
                <a:cs typeface="Arial"/>
              </a:rPr>
              <a:t>always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executed</a:t>
            </a:r>
            <a:r>
              <a:rPr sz="20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0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b="1" spc="-25" dirty="0">
                <a:solidFill>
                  <a:srgbClr val="444444"/>
                </a:solidFill>
                <a:latin typeface="Arial"/>
                <a:cs typeface="Arial"/>
              </a:rPr>
              <a:t>strict</a:t>
            </a:r>
            <a:r>
              <a:rPr sz="205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b="1" spc="-55" dirty="0">
                <a:solidFill>
                  <a:srgbClr val="444444"/>
                </a:solidFill>
                <a:latin typeface="Arial"/>
                <a:cs typeface="Arial"/>
              </a:rPr>
              <a:t>mode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948" y="1103920"/>
            <a:ext cx="18838545" cy="8863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44090" marR="2239645" algn="ctr">
              <a:lnSpc>
                <a:spcPct val="109800"/>
              </a:lnSpc>
              <a:spcBef>
                <a:spcPts val="105"/>
              </a:spcBef>
            </a:pPr>
            <a:r>
              <a:rPr sz="13200" spc="505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13200" spc="38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spc="380" dirty="0">
                <a:solidFill>
                  <a:srgbClr val="444444"/>
                </a:solidFill>
                <a:latin typeface="Arial"/>
                <a:cs typeface="Arial"/>
              </a:rPr>
              <a:t>P</a:t>
            </a:r>
            <a:r>
              <a:rPr sz="13200" spc="49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spc="-270" dirty="0">
                <a:solidFill>
                  <a:srgbClr val="444444"/>
                </a:solidFill>
                <a:latin typeface="Arial"/>
                <a:cs typeface="Arial"/>
              </a:rPr>
              <a:t>Y</a:t>
            </a:r>
            <a:r>
              <a:rPr sz="13200" spc="9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30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spc="300" dirty="0">
                <a:solidFill>
                  <a:srgbClr val="444444"/>
                </a:solidFill>
                <a:latin typeface="Arial"/>
                <a:cs typeface="Arial"/>
              </a:rPr>
              <a:t>P</a:t>
            </a:r>
            <a:r>
              <a:rPr sz="13200" spc="-2390" dirty="0">
                <a:solidFill>
                  <a:srgbClr val="444444"/>
                </a:solidFill>
                <a:latin typeface="Arial"/>
                <a:cs typeface="Arial"/>
              </a:rPr>
              <a:t>P</a:t>
            </a:r>
            <a:r>
              <a:rPr sz="13200" spc="-350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13200" spc="9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-400" dirty="0">
                <a:solidFill>
                  <a:srgbClr val="444444"/>
                </a:solidFill>
                <a:latin typeface="Arial"/>
                <a:cs typeface="Arial"/>
              </a:rPr>
              <a:t>OO</a:t>
            </a:r>
            <a:r>
              <a:rPr sz="13200" spc="-3090" dirty="0">
                <a:solidFill>
                  <a:srgbClr val="444444"/>
                </a:solidFill>
                <a:latin typeface="Arial"/>
                <a:cs typeface="Arial"/>
              </a:rPr>
              <a:t>P</a:t>
            </a:r>
            <a:r>
              <a:rPr sz="13200" spc="-105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13200" spc="-12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-50" dirty="0">
                <a:solidFill>
                  <a:srgbClr val="444444"/>
                </a:solidFill>
                <a:latin typeface="Arial"/>
                <a:cs typeface="Arial"/>
              </a:rPr>
              <a:t>G</a:t>
            </a:r>
            <a:r>
              <a:rPr sz="13200" spc="-4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3200" spc="-50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13200" spc="-210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13200" spc="-50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13200" spc="-45" dirty="0">
                <a:solidFill>
                  <a:srgbClr val="444444"/>
                </a:solidFill>
                <a:latin typeface="Arial"/>
                <a:cs typeface="Arial"/>
              </a:rPr>
              <a:t>CA</a:t>
            </a:r>
            <a:r>
              <a:rPr sz="13200" spc="-50" dirty="0">
                <a:solidFill>
                  <a:srgbClr val="444444"/>
                </a:solidFill>
                <a:latin typeface="Arial"/>
                <a:cs typeface="Arial"/>
              </a:rPr>
              <a:t>TIO</a:t>
            </a:r>
            <a:r>
              <a:rPr sz="13200" spc="-45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spc="-705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endParaRPr sz="13200">
              <a:latin typeface="Arial"/>
              <a:cs typeface="Arial"/>
            </a:endParaRPr>
          </a:p>
          <a:p>
            <a:pPr marL="12700" marR="5080" algn="ctr">
              <a:lnSpc>
                <a:spcPct val="109800"/>
              </a:lnSpc>
              <a:spcBef>
                <a:spcPts val="5"/>
              </a:spcBef>
            </a:pPr>
            <a:r>
              <a:rPr sz="13200" spc="6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3200" spc="70" dirty="0">
                <a:solidFill>
                  <a:srgbClr val="444444"/>
                </a:solidFill>
                <a:latin typeface="Arial"/>
                <a:cs typeface="Arial"/>
              </a:rPr>
              <a:t>X</a:t>
            </a:r>
            <a:r>
              <a:rPr sz="13200" spc="6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spc="65" dirty="0">
                <a:solidFill>
                  <a:srgbClr val="444444"/>
                </a:solidFill>
                <a:latin typeface="Arial"/>
                <a:cs typeface="Arial"/>
              </a:rPr>
              <a:t>ER</a:t>
            </a:r>
            <a:r>
              <a:rPr sz="13200" spc="185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spc="7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spc="-590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13200" spc="8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50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13200" spc="55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3200" spc="60" dirty="0">
                <a:solidFill>
                  <a:srgbClr val="444444"/>
                </a:solidFill>
                <a:latin typeface="Arial"/>
                <a:cs typeface="Arial"/>
              </a:rPr>
              <a:t>B</a:t>
            </a:r>
            <a:r>
              <a:rPr sz="13200" spc="55" dirty="0">
                <a:solidFill>
                  <a:srgbClr val="444444"/>
                </a:solidFill>
                <a:latin typeface="Arial"/>
                <a:cs typeface="Arial"/>
              </a:rPr>
              <a:t>R</a:t>
            </a:r>
            <a:r>
              <a:rPr sz="13200" spc="6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spc="55" dirty="0">
                <a:solidFill>
                  <a:srgbClr val="444444"/>
                </a:solidFill>
                <a:latin typeface="Arial"/>
                <a:cs typeface="Arial"/>
              </a:rPr>
              <a:t>RIES</a:t>
            </a:r>
            <a:r>
              <a:rPr sz="13200" spc="-6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132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22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13200" spc="-440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13200" spc="9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114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13200" spc="110" dirty="0">
                <a:solidFill>
                  <a:srgbClr val="444444"/>
                </a:solidFill>
                <a:latin typeface="Arial"/>
                <a:cs typeface="Arial"/>
              </a:rPr>
              <a:t>ORE</a:t>
            </a:r>
            <a:r>
              <a:rPr sz="13200" spc="-545" dirty="0">
                <a:solidFill>
                  <a:srgbClr val="444444"/>
                </a:solidFill>
                <a:latin typeface="Arial"/>
                <a:cs typeface="Arial"/>
              </a:rPr>
              <a:t>!</a:t>
            </a:r>
            <a:endParaRPr sz="1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80651" y="2517449"/>
            <a:ext cx="9398028" cy="5568191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 marR="5080">
              <a:lnSpc>
                <a:spcPts val="5280"/>
              </a:lnSpc>
              <a:spcBef>
                <a:spcPts val="175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MAPTY APP: OOP, GEOLOCATION, EXTERNAL LIBRARIES, AND MORE!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93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HOW TO PLAN A WEB PROJECT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94487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98675" algn="l"/>
              </a:tabLst>
            </a:pPr>
            <a:r>
              <a:rPr dirty="0"/>
              <a:t>PROJECT	PLANNING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2531" y="5206932"/>
            <a:ext cx="2932430" cy="157480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3638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65"/>
              </a:spcBef>
            </a:pP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2600" spc="-13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STORIES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62531" y="7569632"/>
            <a:ext cx="14367510" cy="262255"/>
            <a:chOff x="962531" y="7569632"/>
            <a:chExt cx="14367510" cy="262255"/>
          </a:xfrm>
        </p:grpSpPr>
        <p:sp>
          <p:nvSpPr>
            <p:cNvPr id="6" name="object 6"/>
            <p:cNvSpPr/>
            <p:nvPr/>
          </p:nvSpPr>
          <p:spPr>
            <a:xfrm>
              <a:off x="962536" y="7794756"/>
              <a:ext cx="14367510" cy="0"/>
            </a:xfrm>
            <a:custGeom>
              <a:avLst/>
              <a:gdLst/>
              <a:ahLst/>
              <a:cxnLst/>
              <a:rect l="l" t="t" r="r" b="b"/>
              <a:pathLst>
                <a:path w="14367510">
                  <a:moveTo>
                    <a:pt x="14367237" y="0"/>
                  </a:move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79" y="7569632"/>
              <a:ext cx="0" cy="188595"/>
            </a:xfrm>
            <a:custGeom>
              <a:avLst/>
              <a:gdLst/>
              <a:ahLst/>
              <a:cxnLst/>
              <a:rect l="l" t="t" r="r" b="b"/>
              <a:pathLst>
                <a:path h="188595">
                  <a:moveTo>
                    <a:pt x="0" y="0"/>
                  </a:moveTo>
                  <a:lnTo>
                    <a:pt x="0" y="188475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93125" y="7569632"/>
              <a:ext cx="0" cy="188595"/>
            </a:xfrm>
            <a:custGeom>
              <a:avLst/>
              <a:gdLst/>
              <a:ahLst/>
              <a:cxnLst/>
              <a:rect l="l" t="t" r="r" b="b"/>
              <a:pathLst>
                <a:path h="188595">
                  <a:moveTo>
                    <a:pt x="0" y="0"/>
                  </a:moveTo>
                  <a:lnTo>
                    <a:pt x="0" y="188475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79031" y="8021708"/>
            <a:ext cx="27343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20" dirty="0">
                <a:solidFill>
                  <a:srgbClr val="444444"/>
                </a:solidFill>
                <a:latin typeface="Arial"/>
                <a:cs typeface="Arial"/>
              </a:rPr>
              <a:t>PLANNING</a:t>
            </a:r>
            <a:r>
              <a:rPr sz="280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444444"/>
                </a:solidFill>
                <a:latin typeface="Arial"/>
                <a:cs typeface="Arial"/>
              </a:rPr>
              <a:t>STEP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32948" y="5830851"/>
            <a:ext cx="603250" cy="327025"/>
            <a:chOff x="4032948" y="5830851"/>
            <a:chExt cx="603250" cy="327025"/>
          </a:xfrm>
        </p:grpSpPr>
        <p:sp>
          <p:nvSpPr>
            <p:cNvPr id="11" name="object 11"/>
            <p:cNvSpPr/>
            <p:nvPr/>
          </p:nvSpPr>
          <p:spPr>
            <a:xfrm>
              <a:off x="4032948" y="5994197"/>
              <a:ext cx="318135" cy="0"/>
            </a:xfrm>
            <a:custGeom>
              <a:avLst/>
              <a:gdLst/>
              <a:ahLst/>
              <a:cxnLst/>
              <a:rect l="l" t="t" r="r" b="b"/>
              <a:pathLst>
                <a:path w="318135">
                  <a:moveTo>
                    <a:pt x="0" y="0"/>
                  </a:moveTo>
                  <a:lnTo>
                    <a:pt x="276119" y="0"/>
                  </a:lnTo>
                  <a:lnTo>
                    <a:pt x="318003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9068" y="5830851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74329" y="5206932"/>
            <a:ext cx="2932430" cy="157480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3638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65"/>
              </a:spcBef>
            </a:pP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2.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86126" y="5206932"/>
            <a:ext cx="2932430" cy="157480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3638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65"/>
              </a:spcBef>
            </a:pP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3.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FLOWCHART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44745" y="5830851"/>
            <a:ext cx="603250" cy="327025"/>
            <a:chOff x="7844745" y="5830851"/>
            <a:chExt cx="603250" cy="327025"/>
          </a:xfrm>
        </p:grpSpPr>
        <p:sp>
          <p:nvSpPr>
            <p:cNvPr id="16" name="object 16"/>
            <p:cNvSpPr/>
            <p:nvPr/>
          </p:nvSpPr>
          <p:spPr>
            <a:xfrm>
              <a:off x="7844745" y="5994197"/>
              <a:ext cx="318135" cy="0"/>
            </a:xfrm>
            <a:custGeom>
              <a:avLst/>
              <a:gdLst/>
              <a:ahLst/>
              <a:cxnLst/>
              <a:rect l="l" t="t" r="r" b="b"/>
              <a:pathLst>
                <a:path w="318134">
                  <a:moveTo>
                    <a:pt x="0" y="0"/>
                  </a:moveTo>
                  <a:lnTo>
                    <a:pt x="276119" y="0"/>
                  </a:lnTo>
                  <a:lnTo>
                    <a:pt x="318003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20865" y="5830851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397926" y="5206932"/>
            <a:ext cx="2932430" cy="157480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3638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65"/>
              </a:spcBef>
            </a:pP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4.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656545" y="5830851"/>
            <a:ext cx="603250" cy="327025"/>
            <a:chOff x="11656545" y="5830851"/>
            <a:chExt cx="603250" cy="327025"/>
          </a:xfrm>
        </p:grpSpPr>
        <p:sp>
          <p:nvSpPr>
            <p:cNvPr id="20" name="object 20"/>
            <p:cNvSpPr/>
            <p:nvPr/>
          </p:nvSpPr>
          <p:spPr>
            <a:xfrm>
              <a:off x="11656545" y="5994197"/>
              <a:ext cx="318135" cy="0"/>
            </a:xfrm>
            <a:custGeom>
              <a:avLst/>
              <a:gdLst/>
              <a:ahLst/>
              <a:cxnLst/>
              <a:rect l="l" t="t" r="r" b="b"/>
              <a:pathLst>
                <a:path w="318134">
                  <a:moveTo>
                    <a:pt x="0" y="0"/>
                  </a:moveTo>
                  <a:lnTo>
                    <a:pt x="276119" y="0"/>
                  </a:lnTo>
                  <a:lnTo>
                    <a:pt x="318003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932663" y="5830851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209716" y="5206932"/>
            <a:ext cx="2932430" cy="1574800"/>
          </a:xfrm>
          <a:prstGeom prst="rect">
            <a:avLst/>
          </a:prstGeom>
          <a:solidFill>
            <a:srgbClr val="F4DA1E"/>
          </a:solidFill>
        </p:spPr>
        <p:txBody>
          <a:bodyPr vert="horz" wrap="square" lIns="0" tIns="310515" rIns="0" bIns="0" rtlCol="0">
            <a:spAutoFit/>
          </a:bodyPr>
          <a:lstStyle/>
          <a:p>
            <a:pPr marL="1058545" marR="283210" indent="-767715">
              <a:lnSpc>
                <a:spcPct val="113599"/>
              </a:lnSpc>
              <a:spcBef>
                <a:spcPts val="2445"/>
              </a:spcBef>
            </a:pPr>
            <a:r>
              <a:rPr sz="2600" b="1" spc="-130" dirty="0">
                <a:solidFill>
                  <a:srgbClr val="444444"/>
                </a:solidFill>
                <a:latin typeface="Arial"/>
                <a:cs typeface="Arial"/>
              </a:rPr>
              <a:t>DEVELOPMENT </a:t>
            </a:r>
            <a:r>
              <a:rPr sz="2600" b="1" spc="-20" dirty="0">
                <a:solidFill>
                  <a:srgbClr val="444444"/>
                </a:solidFill>
                <a:latin typeface="Arial"/>
                <a:cs typeface="Arial"/>
              </a:rPr>
              <a:t>STEP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468334" y="5830851"/>
            <a:ext cx="603250" cy="327025"/>
            <a:chOff x="15468334" y="5830851"/>
            <a:chExt cx="603250" cy="327025"/>
          </a:xfrm>
        </p:grpSpPr>
        <p:sp>
          <p:nvSpPr>
            <p:cNvPr id="24" name="object 24"/>
            <p:cNvSpPr/>
            <p:nvPr/>
          </p:nvSpPr>
          <p:spPr>
            <a:xfrm>
              <a:off x="15468334" y="5994197"/>
              <a:ext cx="318135" cy="0"/>
            </a:xfrm>
            <a:custGeom>
              <a:avLst/>
              <a:gdLst/>
              <a:ahLst/>
              <a:cxnLst/>
              <a:rect l="l" t="t" r="r" b="b"/>
              <a:pathLst>
                <a:path w="318134">
                  <a:moveTo>
                    <a:pt x="0" y="0"/>
                  </a:moveTo>
                  <a:lnTo>
                    <a:pt x="276119" y="0"/>
                  </a:lnTo>
                  <a:lnTo>
                    <a:pt x="318003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744462" y="5830851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934633" y="3851319"/>
            <a:ext cx="472440" cy="1047115"/>
            <a:chOff x="1934633" y="3851319"/>
            <a:chExt cx="472440" cy="1047115"/>
          </a:xfrm>
        </p:grpSpPr>
        <p:sp>
          <p:nvSpPr>
            <p:cNvPr id="27" name="object 27"/>
            <p:cNvSpPr/>
            <p:nvPr/>
          </p:nvSpPr>
          <p:spPr>
            <a:xfrm>
              <a:off x="2022547" y="3872261"/>
              <a:ext cx="363855" cy="871219"/>
            </a:xfrm>
            <a:custGeom>
              <a:avLst/>
              <a:gdLst/>
              <a:ahLst/>
              <a:cxnLst/>
              <a:rect l="l" t="t" r="r" b="b"/>
              <a:pathLst>
                <a:path w="363855" h="871220">
                  <a:moveTo>
                    <a:pt x="634" y="870749"/>
                  </a:moveTo>
                  <a:lnTo>
                    <a:pt x="1858" y="791513"/>
                  </a:lnTo>
                  <a:lnTo>
                    <a:pt x="5635" y="734717"/>
                  </a:lnTo>
                  <a:lnTo>
                    <a:pt x="11331" y="679430"/>
                  </a:lnTo>
                  <a:lnTo>
                    <a:pt x="18946" y="625652"/>
                  </a:lnTo>
                  <a:lnTo>
                    <a:pt x="28480" y="573382"/>
                  </a:lnTo>
                  <a:lnTo>
                    <a:pt x="39932" y="522620"/>
                  </a:lnTo>
                  <a:lnTo>
                    <a:pt x="53304" y="473368"/>
                  </a:lnTo>
                  <a:lnTo>
                    <a:pt x="68594" y="425623"/>
                  </a:lnTo>
                  <a:lnTo>
                    <a:pt x="85804" y="379388"/>
                  </a:lnTo>
                  <a:lnTo>
                    <a:pt x="104932" y="334660"/>
                  </a:lnTo>
                  <a:lnTo>
                    <a:pt x="125979" y="291442"/>
                  </a:lnTo>
                  <a:lnTo>
                    <a:pt x="148945" y="249732"/>
                  </a:lnTo>
                  <a:lnTo>
                    <a:pt x="173829" y="209530"/>
                  </a:lnTo>
                  <a:lnTo>
                    <a:pt x="200633" y="170837"/>
                  </a:lnTo>
                  <a:lnTo>
                    <a:pt x="229355" y="133652"/>
                  </a:lnTo>
                  <a:lnTo>
                    <a:pt x="259997" y="97976"/>
                  </a:lnTo>
                  <a:lnTo>
                    <a:pt x="292557" y="63809"/>
                  </a:lnTo>
                  <a:lnTo>
                    <a:pt x="327036" y="31150"/>
                  </a:lnTo>
                  <a:lnTo>
                    <a:pt x="363434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4633" y="4719412"/>
              <a:ext cx="175895" cy="179070"/>
            </a:xfrm>
            <a:custGeom>
              <a:avLst/>
              <a:gdLst/>
              <a:ahLst/>
              <a:cxnLst/>
              <a:rect l="l" t="t" r="r" b="b"/>
              <a:pathLst>
                <a:path w="175894" h="179070">
                  <a:moveTo>
                    <a:pt x="175830" y="0"/>
                  </a:moveTo>
                  <a:lnTo>
                    <a:pt x="0" y="5331"/>
                  </a:lnTo>
                  <a:lnTo>
                    <a:pt x="93246" y="178496"/>
                  </a:lnTo>
                  <a:lnTo>
                    <a:pt x="17583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464037" y="2173958"/>
            <a:ext cx="4910455" cy="144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Description</a:t>
            </a:r>
            <a:r>
              <a:rPr sz="2150" spc="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80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2150" spc="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application’s 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functionality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from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2425D"/>
                </a:solidFill>
                <a:latin typeface="Arial"/>
                <a:cs typeface="Arial"/>
              </a:rPr>
              <a:t>user’s </a:t>
            </a:r>
            <a:r>
              <a:rPr sz="2150" b="1" spc="-70" dirty="0">
                <a:solidFill>
                  <a:srgbClr val="F2425D"/>
                </a:solidFill>
                <a:latin typeface="Arial"/>
                <a:cs typeface="Arial"/>
              </a:rPr>
              <a:t>perspective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.</a:t>
            </a:r>
            <a:r>
              <a:rPr sz="2150" spc="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All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user</a:t>
            </a:r>
            <a:r>
              <a:rPr sz="2150" spc="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stories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30" dirty="0">
                <a:solidFill>
                  <a:srgbClr val="F2425D"/>
                </a:solidFill>
                <a:latin typeface="Arial"/>
                <a:cs typeface="Arial"/>
              </a:rPr>
              <a:t>put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together</a:t>
            </a:r>
            <a:r>
              <a:rPr sz="2150" spc="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describe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entire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application.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7282814" y="7090506"/>
            <a:ext cx="643255" cy="1518285"/>
            <a:chOff x="17282814" y="7090506"/>
            <a:chExt cx="643255" cy="1518285"/>
          </a:xfrm>
        </p:grpSpPr>
        <p:sp>
          <p:nvSpPr>
            <p:cNvPr id="31" name="object 31"/>
            <p:cNvSpPr/>
            <p:nvPr/>
          </p:nvSpPr>
          <p:spPr>
            <a:xfrm>
              <a:off x="17303756" y="7245353"/>
              <a:ext cx="534035" cy="1342390"/>
            </a:xfrm>
            <a:custGeom>
              <a:avLst/>
              <a:gdLst/>
              <a:ahLst/>
              <a:cxnLst/>
              <a:rect l="l" t="t" r="r" b="b"/>
              <a:pathLst>
                <a:path w="534034" h="1342390">
                  <a:moveTo>
                    <a:pt x="533024" y="0"/>
                  </a:moveTo>
                  <a:lnTo>
                    <a:pt x="533858" y="20925"/>
                  </a:lnTo>
                  <a:lnTo>
                    <a:pt x="533672" y="76616"/>
                  </a:lnTo>
                  <a:lnTo>
                    <a:pt x="532273" y="131505"/>
                  </a:lnTo>
                  <a:lnTo>
                    <a:pt x="529659" y="185591"/>
                  </a:lnTo>
                  <a:lnTo>
                    <a:pt x="525830" y="238873"/>
                  </a:lnTo>
                  <a:lnTo>
                    <a:pt x="520787" y="291352"/>
                  </a:lnTo>
                  <a:lnTo>
                    <a:pt x="514529" y="343028"/>
                  </a:lnTo>
                  <a:lnTo>
                    <a:pt x="507057" y="393901"/>
                  </a:lnTo>
                  <a:lnTo>
                    <a:pt x="498370" y="443971"/>
                  </a:lnTo>
                  <a:lnTo>
                    <a:pt x="488469" y="493238"/>
                  </a:lnTo>
                  <a:lnTo>
                    <a:pt x="477354" y="541701"/>
                  </a:lnTo>
                  <a:lnTo>
                    <a:pt x="465024" y="589362"/>
                  </a:lnTo>
                  <a:lnTo>
                    <a:pt x="451479" y="636219"/>
                  </a:lnTo>
                  <a:lnTo>
                    <a:pt x="436720" y="682273"/>
                  </a:lnTo>
                  <a:lnTo>
                    <a:pt x="420747" y="727524"/>
                  </a:lnTo>
                  <a:lnTo>
                    <a:pt x="403559" y="771971"/>
                  </a:lnTo>
                  <a:lnTo>
                    <a:pt x="385156" y="815616"/>
                  </a:lnTo>
                  <a:lnTo>
                    <a:pt x="365539" y="858458"/>
                  </a:lnTo>
                  <a:lnTo>
                    <a:pt x="344708" y="900496"/>
                  </a:lnTo>
                  <a:lnTo>
                    <a:pt x="322662" y="941731"/>
                  </a:lnTo>
                  <a:lnTo>
                    <a:pt x="299401" y="982163"/>
                  </a:lnTo>
                  <a:lnTo>
                    <a:pt x="274926" y="1021792"/>
                  </a:lnTo>
                  <a:lnTo>
                    <a:pt x="249237" y="1060618"/>
                  </a:lnTo>
                  <a:lnTo>
                    <a:pt x="222333" y="1098640"/>
                  </a:lnTo>
                  <a:lnTo>
                    <a:pt x="194214" y="1135859"/>
                  </a:lnTo>
                  <a:lnTo>
                    <a:pt x="164881" y="1172276"/>
                  </a:lnTo>
                  <a:lnTo>
                    <a:pt x="134334" y="1207889"/>
                  </a:lnTo>
                  <a:lnTo>
                    <a:pt x="102572" y="1242699"/>
                  </a:lnTo>
                  <a:lnTo>
                    <a:pt x="69596" y="1276706"/>
                  </a:lnTo>
                  <a:lnTo>
                    <a:pt x="35405" y="1309909"/>
                  </a:lnTo>
                  <a:lnTo>
                    <a:pt x="0" y="134231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749722" y="7090506"/>
              <a:ext cx="175895" cy="179705"/>
            </a:xfrm>
            <a:custGeom>
              <a:avLst/>
              <a:gdLst/>
              <a:ahLst/>
              <a:cxnLst/>
              <a:rect l="l" t="t" r="r" b="b"/>
              <a:pathLst>
                <a:path w="175894" h="179704">
                  <a:moveTo>
                    <a:pt x="80887" y="0"/>
                  </a:moveTo>
                  <a:lnTo>
                    <a:pt x="0" y="179273"/>
                  </a:lnTo>
                  <a:lnTo>
                    <a:pt x="175774" y="172270"/>
                  </a:lnTo>
                  <a:lnTo>
                    <a:pt x="8088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5954520" y="8766549"/>
            <a:ext cx="242887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Implementation</a:t>
            </a:r>
            <a:r>
              <a:rPr sz="2150" spc="3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of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our</a:t>
            </a:r>
            <a:r>
              <a:rPr sz="2150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plan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using</a:t>
            </a:r>
            <a:r>
              <a:rPr sz="2150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code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202342" y="3851319"/>
            <a:ext cx="472440" cy="1047115"/>
            <a:chOff x="9202342" y="3851319"/>
            <a:chExt cx="472440" cy="1047115"/>
          </a:xfrm>
        </p:grpSpPr>
        <p:sp>
          <p:nvSpPr>
            <p:cNvPr id="35" name="object 35"/>
            <p:cNvSpPr/>
            <p:nvPr/>
          </p:nvSpPr>
          <p:spPr>
            <a:xfrm>
              <a:off x="9290257" y="3872261"/>
              <a:ext cx="363855" cy="871219"/>
            </a:xfrm>
            <a:custGeom>
              <a:avLst/>
              <a:gdLst/>
              <a:ahLst/>
              <a:cxnLst/>
              <a:rect l="l" t="t" r="r" b="b"/>
              <a:pathLst>
                <a:path w="363854" h="871220">
                  <a:moveTo>
                    <a:pt x="634" y="870749"/>
                  </a:moveTo>
                  <a:lnTo>
                    <a:pt x="1858" y="791513"/>
                  </a:lnTo>
                  <a:lnTo>
                    <a:pt x="5635" y="734717"/>
                  </a:lnTo>
                  <a:lnTo>
                    <a:pt x="11331" y="679430"/>
                  </a:lnTo>
                  <a:lnTo>
                    <a:pt x="18946" y="625652"/>
                  </a:lnTo>
                  <a:lnTo>
                    <a:pt x="28480" y="573382"/>
                  </a:lnTo>
                  <a:lnTo>
                    <a:pt x="39932" y="522620"/>
                  </a:lnTo>
                  <a:lnTo>
                    <a:pt x="53304" y="473368"/>
                  </a:lnTo>
                  <a:lnTo>
                    <a:pt x="68594" y="425623"/>
                  </a:lnTo>
                  <a:lnTo>
                    <a:pt x="85804" y="379388"/>
                  </a:lnTo>
                  <a:lnTo>
                    <a:pt x="104932" y="334660"/>
                  </a:lnTo>
                  <a:lnTo>
                    <a:pt x="125979" y="291442"/>
                  </a:lnTo>
                  <a:lnTo>
                    <a:pt x="148945" y="249732"/>
                  </a:lnTo>
                  <a:lnTo>
                    <a:pt x="173829" y="209530"/>
                  </a:lnTo>
                  <a:lnTo>
                    <a:pt x="200633" y="170837"/>
                  </a:lnTo>
                  <a:lnTo>
                    <a:pt x="229355" y="133652"/>
                  </a:lnTo>
                  <a:lnTo>
                    <a:pt x="259997" y="97976"/>
                  </a:lnTo>
                  <a:lnTo>
                    <a:pt x="292557" y="63809"/>
                  </a:lnTo>
                  <a:lnTo>
                    <a:pt x="327036" y="31150"/>
                  </a:lnTo>
                  <a:lnTo>
                    <a:pt x="363434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02342" y="4719413"/>
              <a:ext cx="175895" cy="179070"/>
            </a:xfrm>
            <a:custGeom>
              <a:avLst/>
              <a:gdLst/>
              <a:ahLst/>
              <a:cxnLst/>
              <a:rect l="l" t="t" r="r" b="b"/>
              <a:pathLst>
                <a:path w="175895" h="179070">
                  <a:moveTo>
                    <a:pt x="175830" y="0"/>
                  </a:moveTo>
                  <a:lnTo>
                    <a:pt x="0" y="5330"/>
                  </a:lnTo>
                  <a:lnTo>
                    <a:pt x="93246" y="178495"/>
                  </a:lnTo>
                  <a:lnTo>
                    <a:pt x="17583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717212" y="3318709"/>
            <a:ext cx="235902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b="1" spc="-125" dirty="0">
                <a:solidFill>
                  <a:srgbClr val="F2425D"/>
                </a:solidFill>
                <a:latin typeface="Arial"/>
                <a:cs typeface="Arial"/>
              </a:rPr>
              <a:t>WHAT</a:t>
            </a:r>
            <a:r>
              <a:rPr sz="2150" b="1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we</a:t>
            </a:r>
            <a:r>
              <a:rPr sz="215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65" dirty="0">
                <a:solidFill>
                  <a:srgbClr val="F2425D"/>
                </a:solidFill>
                <a:latin typeface="Arial"/>
                <a:cs typeface="Arial"/>
              </a:rPr>
              <a:t>will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build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2845053" y="3851319"/>
            <a:ext cx="472440" cy="1047115"/>
            <a:chOff x="12845053" y="3851319"/>
            <a:chExt cx="472440" cy="1047115"/>
          </a:xfrm>
        </p:grpSpPr>
        <p:sp>
          <p:nvSpPr>
            <p:cNvPr id="39" name="object 39"/>
            <p:cNvSpPr/>
            <p:nvPr/>
          </p:nvSpPr>
          <p:spPr>
            <a:xfrm>
              <a:off x="12932968" y="3872261"/>
              <a:ext cx="363855" cy="871219"/>
            </a:xfrm>
            <a:custGeom>
              <a:avLst/>
              <a:gdLst/>
              <a:ahLst/>
              <a:cxnLst/>
              <a:rect l="l" t="t" r="r" b="b"/>
              <a:pathLst>
                <a:path w="363855" h="871220">
                  <a:moveTo>
                    <a:pt x="634" y="870749"/>
                  </a:moveTo>
                  <a:lnTo>
                    <a:pt x="1858" y="791513"/>
                  </a:lnTo>
                  <a:lnTo>
                    <a:pt x="5635" y="734717"/>
                  </a:lnTo>
                  <a:lnTo>
                    <a:pt x="11331" y="679430"/>
                  </a:lnTo>
                  <a:lnTo>
                    <a:pt x="18946" y="625652"/>
                  </a:lnTo>
                  <a:lnTo>
                    <a:pt x="28480" y="573382"/>
                  </a:lnTo>
                  <a:lnTo>
                    <a:pt x="39932" y="522620"/>
                  </a:lnTo>
                  <a:lnTo>
                    <a:pt x="53304" y="473368"/>
                  </a:lnTo>
                  <a:lnTo>
                    <a:pt x="68594" y="425623"/>
                  </a:lnTo>
                  <a:lnTo>
                    <a:pt x="85804" y="379388"/>
                  </a:lnTo>
                  <a:lnTo>
                    <a:pt x="104932" y="334660"/>
                  </a:lnTo>
                  <a:lnTo>
                    <a:pt x="125979" y="291442"/>
                  </a:lnTo>
                  <a:lnTo>
                    <a:pt x="148945" y="249732"/>
                  </a:lnTo>
                  <a:lnTo>
                    <a:pt x="173829" y="209530"/>
                  </a:lnTo>
                  <a:lnTo>
                    <a:pt x="200633" y="170837"/>
                  </a:lnTo>
                  <a:lnTo>
                    <a:pt x="229355" y="133652"/>
                  </a:lnTo>
                  <a:lnTo>
                    <a:pt x="259997" y="97976"/>
                  </a:lnTo>
                  <a:lnTo>
                    <a:pt x="292557" y="63809"/>
                  </a:lnTo>
                  <a:lnTo>
                    <a:pt x="327036" y="31150"/>
                  </a:lnTo>
                  <a:lnTo>
                    <a:pt x="363434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845053" y="4719413"/>
              <a:ext cx="175895" cy="179070"/>
            </a:xfrm>
            <a:custGeom>
              <a:avLst/>
              <a:gdLst/>
              <a:ahLst/>
              <a:cxnLst/>
              <a:rect l="l" t="t" r="r" b="b"/>
              <a:pathLst>
                <a:path w="175894" h="179070">
                  <a:moveTo>
                    <a:pt x="175837" y="0"/>
                  </a:moveTo>
                  <a:lnTo>
                    <a:pt x="0" y="5330"/>
                  </a:lnTo>
                  <a:lnTo>
                    <a:pt x="93253" y="178495"/>
                  </a:lnTo>
                  <a:lnTo>
                    <a:pt x="17583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2359928" y="3318709"/>
            <a:ext cx="244856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b="1" spc="-145" dirty="0">
                <a:solidFill>
                  <a:srgbClr val="F2425D"/>
                </a:solidFill>
                <a:latin typeface="Arial"/>
                <a:cs typeface="Arial"/>
              </a:rPr>
              <a:t>HOW</a:t>
            </a:r>
            <a:r>
              <a:rPr sz="2150" b="1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we</a:t>
            </a: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65" dirty="0">
                <a:solidFill>
                  <a:srgbClr val="F2425D"/>
                </a:solidFill>
                <a:latin typeface="Arial"/>
                <a:cs typeface="Arial"/>
              </a:rPr>
              <a:t>will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build</a:t>
            </a: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80" dirty="0">
                <a:solidFill>
                  <a:srgbClr val="F2425D"/>
                </a:solidFill>
                <a:latin typeface="Arial"/>
                <a:cs typeface="Arial"/>
              </a:rPr>
              <a:t>it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9498" y="1814966"/>
            <a:ext cx="12885420" cy="1714500"/>
          </a:xfrm>
          <a:custGeom>
            <a:avLst/>
            <a:gdLst/>
            <a:ahLst/>
            <a:cxnLst/>
            <a:rect l="l" t="t" r="r" b="b"/>
            <a:pathLst>
              <a:path w="12885419" h="1714500">
                <a:moveTo>
                  <a:pt x="12885105" y="0"/>
                </a:moveTo>
                <a:lnTo>
                  <a:pt x="0" y="0"/>
                </a:lnTo>
                <a:lnTo>
                  <a:pt x="0" y="1714435"/>
                </a:lnTo>
                <a:lnTo>
                  <a:pt x="12885105" y="1714435"/>
                </a:lnTo>
                <a:lnTo>
                  <a:pt x="12885105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54101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3400" algn="l"/>
                <a:tab pos="1788795" algn="l"/>
              </a:tabLst>
            </a:pPr>
            <a:r>
              <a:rPr dirty="0"/>
              <a:t>1.	USER</a:t>
            </a:r>
            <a:r>
              <a:rPr lang="en-US" dirty="0"/>
              <a:t> </a:t>
            </a:r>
            <a:r>
              <a:rPr dirty="0"/>
              <a:t>STORIES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50059" y="283696"/>
            <a:ext cx="1936926" cy="79382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934274" y="4842350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22" y="0"/>
                </a:moveTo>
                <a:lnTo>
                  <a:pt x="240547" y="3327"/>
                </a:lnTo>
                <a:lnTo>
                  <a:pt x="197899" y="13310"/>
                </a:lnTo>
                <a:lnTo>
                  <a:pt x="156905" y="29947"/>
                </a:lnTo>
                <a:lnTo>
                  <a:pt x="118392" y="53240"/>
                </a:lnTo>
                <a:lnTo>
                  <a:pt x="83187" y="83188"/>
                </a:lnTo>
                <a:lnTo>
                  <a:pt x="53240" y="118393"/>
                </a:lnTo>
                <a:lnTo>
                  <a:pt x="29947" y="156906"/>
                </a:lnTo>
                <a:lnTo>
                  <a:pt x="13310" y="197900"/>
                </a:lnTo>
                <a:lnTo>
                  <a:pt x="3327" y="240548"/>
                </a:lnTo>
                <a:lnTo>
                  <a:pt x="0" y="284023"/>
                </a:lnTo>
                <a:lnTo>
                  <a:pt x="3327" y="327498"/>
                </a:lnTo>
                <a:lnTo>
                  <a:pt x="13310" y="370146"/>
                </a:lnTo>
                <a:lnTo>
                  <a:pt x="29947" y="411139"/>
                </a:lnTo>
                <a:lnTo>
                  <a:pt x="53240" y="449652"/>
                </a:lnTo>
                <a:lnTo>
                  <a:pt x="83187" y="484858"/>
                </a:lnTo>
                <a:lnTo>
                  <a:pt x="118392" y="514805"/>
                </a:lnTo>
                <a:lnTo>
                  <a:pt x="156905" y="538098"/>
                </a:lnTo>
                <a:lnTo>
                  <a:pt x="197899" y="554735"/>
                </a:lnTo>
                <a:lnTo>
                  <a:pt x="240547" y="564718"/>
                </a:lnTo>
                <a:lnTo>
                  <a:pt x="284022" y="568045"/>
                </a:lnTo>
                <a:lnTo>
                  <a:pt x="327497" y="564718"/>
                </a:lnTo>
                <a:lnTo>
                  <a:pt x="370145" y="554735"/>
                </a:lnTo>
                <a:lnTo>
                  <a:pt x="411139" y="538098"/>
                </a:lnTo>
                <a:lnTo>
                  <a:pt x="449652" y="514805"/>
                </a:lnTo>
                <a:lnTo>
                  <a:pt x="484857" y="484858"/>
                </a:lnTo>
                <a:lnTo>
                  <a:pt x="514805" y="449652"/>
                </a:lnTo>
                <a:lnTo>
                  <a:pt x="538097" y="411139"/>
                </a:lnTo>
                <a:lnTo>
                  <a:pt x="554735" y="370146"/>
                </a:lnTo>
                <a:lnTo>
                  <a:pt x="564718" y="327498"/>
                </a:lnTo>
                <a:lnTo>
                  <a:pt x="568045" y="284023"/>
                </a:lnTo>
                <a:lnTo>
                  <a:pt x="564718" y="240548"/>
                </a:lnTo>
                <a:lnTo>
                  <a:pt x="554735" y="197900"/>
                </a:lnTo>
                <a:lnTo>
                  <a:pt x="538097" y="156906"/>
                </a:lnTo>
                <a:lnTo>
                  <a:pt x="514805" y="118393"/>
                </a:lnTo>
                <a:lnTo>
                  <a:pt x="484857" y="83188"/>
                </a:lnTo>
                <a:lnTo>
                  <a:pt x="449652" y="53240"/>
                </a:lnTo>
                <a:lnTo>
                  <a:pt x="411139" y="29947"/>
                </a:lnTo>
                <a:lnTo>
                  <a:pt x="370145" y="13310"/>
                </a:lnTo>
                <a:lnTo>
                  <a:pt x="327497" y="3327"/>
                </a:lnTo>
                <a:lnTo>
                  <a:pt x="284022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21492" y="4933439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9281" y="4645081"/>
            <a:ext cx="10953750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600"/>
              </a:lnSpc>
              <a:spcBef>
                <a:spcPts val="9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 a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user,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want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log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my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running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workouts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location,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distance,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time,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pace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and 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steps/minute,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so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keep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log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my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running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9281" y="5916247"/>
            <a:ext cx="1104455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600"/>
              </a:lnSpc>
              <a:spcBef>
                <a:spcPts val="9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user,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want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log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my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cycling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workouts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location,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distance,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time,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speed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and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elevation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gain,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so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keep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log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my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cycling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9281" y="7187412"/>
            <a:ext cx="1116647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600"/>
              </a:lnSpc>
              <a:spcBef>
                <a:spcPts val="9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user,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want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see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my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workouts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at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glance,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so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easily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track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my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progress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over</a:t>
            </a:r>
            <a:r>
              <a:rPr sz="2300" spc="-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time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9281" y="8458578"/>
            <a:ext cx="1061656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600"/>
              </a:lnSpc>
              <a:spcBef>
                <a:spcPts val="9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user,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want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also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see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my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workouts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map,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so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easily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check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where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I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work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out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most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9281" y="9729743"/>
            <a:ext cx="11153140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600"/>
              </a:lnSpc>
              <a:spcBef>
                <a:spcPts val="9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user,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want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see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my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workouts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leave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app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come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back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later,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so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keep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using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there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app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over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time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44865" y="2233716"/>
            <a:ext cx="261772" cy="26177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44865" y="2830556"/>
            <a:ext cx="261772" cy="261772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7992596" y="3205597"/>
            <a:ext cx="640080" cy="535940"/>
            <a:chOff x="7992596" y="3205597"/>
            <a:chExt cx="640080" cy="535940"/>
          </a:xfrm>
        </p:grpSpPr>
        <p:sp>
          <p:nvSpPr>
            <p:cNvPr id="16" name="object 16"/>
            <p:cNvSpPr/>
            <p:nvPr/>
          </p:nvSpPr>
          <p:spPr>
            <a:xfrm>
              <a:off x="8074927" y="3357709"/>
              <a:ext cx="536575" cy="363220"/>
            </a:xfrm>
            <a:custGeom>
              <a:avLst/>
              <a:gdLst/>
              <a:ahLst/>
              <a:cxnLst/>
              <a:rect l="l" t="t" r="r" b="b"/>
              <a:pathLst>
                <a:path w="536575" h="363220">
                  <a:moveTo>
                    <a:pt x="0" y="0"/>
                  </a:moveTo>
                  <a:lnTo>
                    <a:pt x="20742" y="60773"/>
                  </a:lnTo>
                  <a:lnTo>
                    <a:pt x="40754" y="98564"/>
                  </a:lnTo>
                  <a:lnTo>
                    <a:pt x="64040" y="133931"/>
                  </a:lnTo>
                  <a:lnTo>
                    <a:pt x="90600" y="166871"/>
                  </a:lnTo>
                  <a:lnTo>
                    <a:pt x="120432" y="197387"/>
                  </a:lnTo>
                  <a:lnTo>
                    <a:pt x="153539" y="225476"/>
                  </a:lnTo>
                  <a:lnTo>
                    <a:pt x="189918" y="251141"/>
                  </a:lnTo>
                  <a:lnTo>
                    <a:pt x="229571" y="274379"/>
                  </a:lnTo>
                  <a:lnTo>
                    <a:pt x="272498" y="295193"/>
                  </a:lnTo>
                  <a:lnTo>
                    <a:pt x="318698" y="313581"/>
                  </a:lnTo>
                  <a:lnTo>
                    <a:pt x="368171" y="329544"/>
                  </a:lnTo>
                  <a:lnTo>
                    <a:pt x="420918" y="343082"/>
                  </a:lnTo>
                  <a:lnTo>
                    <a:pt x="476939" y="354194"/>
                  </a:lnTo>
                  <a:lnTo>
                    <a:pt x="536233" y="362882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92596" y="3205597"/>
              <a:ext cx="172720" cy="189865"/>
            </a:xfrm>
            <a:custGeom>
              <a:avLst/>
              <a:gdLst/>
              <a:ahLst/>
              <a:cxnLst/>
              <a:rect l="l" t="t" r="r" b="b"/>
              <a:pathLst>
                <a:path w="172720" h="189864">
                  <a:moveTo>
                    <a:pt x="52707" y="0"/>
                  </a:moveTo>
                  <a:lnTo>
                    <a:pt x="0" y="189480"/>
                  </a:lnTo>
                  <a:lnTo>
                    <a:pt x="172666" y="155852"/>
                  </a:lnTo>
                  <a:lnTo>
                    <a:pt x="5270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1168298" y="3197594"/>
            <a:ext cx="640080" cy="535940"/>
            <a:chOff x="11168298" y="3197594"/>
            <a:chExt cx="640080" cy="535940"/>
          </a:xfrm>
        </p:grpSpPr>
        <p:sp>
          <p:nvSpPr>
            <p:cNvPr id="19" name="object 19"/>
            <p:cNvSpPr/>
            <p:nvPr/>
          </p:nvSpPr>
          <p:spPr>
            <a:xfrm>
              <a:off x="11250622" y="3349706"/>
              <a:ext cx="536575" cy="363220"/>
            </a:xfrm>
            <a:custGeom>
              <a:avLst/>
              <a:gdLst/>
              <a:ahLst/>
              <a:cxnLst/>
              <a:rect l="l" t="t" r="r" b="b"/>
              <a:pathLst>
                <a:path w="536575" h="363220">
                  <a:moveTo>
                    <a:pt x="0" y="0"/>
                  </a:moveTo>
                  <a:lnTo>
                    <a:pt x="20742" y="60773"/>
                  </a:lnTo>
                  <a:lnTo>
                    <a:pt x="40754" y="98564"/>
                  </a:lnTo>
                  <a:lnTo>
                    <a:pt x="64040" y="133931"/>
                  </a:lnTo>
                  <a:lnTo>
                    <a:pt x="90600" y="166871"/>
                  </a:lnTo>
                  <a:lnTo>
                    <a:pt x="120432" y="197387"/>
                  </a:lnTo>
                  <a:lnTo>
                    <a:pt x="153539" y="225476"/>
                  </a:lnTo>
                  <a:lnTo>
                    <a:pt x="189918" y="251141"/>
                  </a:lnTo>
                  <a:lnTo>
                    <a:pt x="229571" y="274379"/>
                  </a:lnTo>
                  <a:lnTo>
                    <a:pt x="272498" y="295193"/>
                  </a:lnTo>
                  <a:lnTo>
                    <a:pt x="318698" y="313581"/>
                  </a:lnTo>
                  <a:lnTo>
                    <a:pt x="368171" y="329544"/>
                  </a:lnTo>
                  <a:lnTo>
                    <a:pt x="420918" y="343082"/>
                  </a:lnTo>
                  <a:lnTo>
                    <a:pt x="476939" y="354194"/>
                  </a:lnTo>
                  <a:lnTo>
                    <a:pt x="536233" y="362882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168298" y="3197594"/>
              <a:ext cx="172720" cy="189865"/>
            </a:xfrm>
            <a:custGeom>
              <a:avLst/>
              <a:gdLst/>
              <a:ahLst/>
              <a:cxnLst/>
              <a:rect l="l" t="t" r="r" b="b"/>
              <a:pathLst>
                <a:path w="172720" h="189864">
                  <a:moveTo>
                    <a:pt x="52699" y="0"/>
                  </a:moveTo>
                  <a:lnTo>
                    <a:pt x="0" y="189480"/>
                  </a:lnTo>
                  <a:lnTo>
                    <a:pt x="172664" y="155852"/>
                  </a:lnTo>
                  <a:lnTo>
                    <a:pt x="5269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3476468" y="3205597"/>
            <a:ext cx="640080" cy="535940"/>
            <a:chOff x="13476468" y="3205597"/>
            <a:chExt cx="640080" cy="535940"/>
          </a:xfrm>
        </p:grpSpPr>
        <p:sp>
          <p:nvSpPr>
            <p:cNvPr id="22" name="object 22"/>
            <p:cNvSpPr/>
            <p:nvPr/>
          </p:nvSpPr>
          <p:spPr>
            <a:xfrm>
              <a:off x="13558792" y="3357709"/>
              <a:ext cx="536575" cy="363220"/>
            </a:xfrm>
            <a:custGeom>
              <a:avLst/>
              <a:gdLst/>
              <a:ahLst/>
              <a:cxnLst/>
              <a:rect l="l" t="t" r="r" b="b"/>
              <a:pathLst>
                <a:path w="536575" h="363220">
                  <a:moveTo>
                    <a:pt x="0" y="0"/>
                  </a:moveTo>
                  <a:lnTo>
                    <a:pt x="20742" y="60773"/>
                  </a:lnTo>
                  <a:lnTo>
                    <a:pt x="40754" y="98564"/>
                  </a:lnTo>
                  <a:lnTo>
                    <a:pt x="64040" y="133931"/>
                  </a:lnTo>
                  <a:lnTo>
                    <a:pt x="90600" y="166871"/>
                  </a:lnTo>
                  <a:lnTo>
                    <a:pt x="120432" y="197387"/>
                  </a:lnTo>
                  <a:lnTo>
                    <a:pt x="153539" y="225476"/>
                  </a:lnTo>
                  <a:lnTo>
                    <a:pt x="189918" y="251141"/>
                  </a:lnTo>
                  <a:lnTo>
                    <a:pt x="229571" y="274379"/>
                  </a:lnTo>
                  <a:lnTo>
                    <a:pt x="272498" y="295193"/>
                  </a:lnTo>
                  <a:lnTo>
                    <a:pt x="318698" y="313581"/>
                  </a:lnTo>
                  <a:lnTo>
                    <a:pt x="368171" y="329544"/>
                  </a:lnTo>
                  <a:lnTo>
                    <a:pt x="420918" y="343082"/>
                  </a:lnTo>
                  <a:lnTo>
                    <a:pt x="476939" y="354194"/>
                  </a:lnTo>
                  <a:lnTo>
                    <a:pt x="536233" y="362882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476468" y="3205597"/>
              <a:ext cx="172720" cy="189865"/>
            </a:xfrm>
            <a:custGeom>
              <a:avLst/>
              <a:gdLst/>
              <a:ahLst/>
              <a:cxnLst/>
              <a:rect l="l" t="t" r="r" b="b"/>
              <a:pathLst>
                <a:path w="172719" h="189864">
                  <a:moveTo>
                    <a:pt x="52699" y="0"/>
                  </a:moveTo>
                  <a:lnTo>
                    <a:pt x="0" y="189480"/>
                  </a:lnTo>
                  <a:lnTo>
                    <a:pt x="172664" y="155852"/>
                  </a:lnTo>
                  <a:lnTo>
                    <a:pt x="5269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55709" y="2182140"/>
            <a:ext cx="11052175" cy="2072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User</a:t>
            </a:r>
            <a:r>
              <a:rPr sz="2300" b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10" dirty="0">
                <a:solidFill>
                  <a:srgbClr val="444444"/>
                </a:solidFill>
                <a:latin typeface="Arial"/>
                <a:cs typeface="Arial"/>
              </a:rPr>
              <a:t>story:</a:t>
            </a:r>
            <a:r>
              <a:rPr sz="2300" b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Description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application’s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functionality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user’s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perspective.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300" b="1" spc="-120" dirty="0">
                <a:solidFill>
                  <a:srgbClr val="444444"/>
                </a:solidFill>
                <a:latin typeface="Arial"/>
                <a:cs typeface="Arial"/>
              </a:rPr>
              <a:t>Common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format: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20" dirty="0">
                <a:solidFill>
                  <a:srgbClr val="444444"/>
                </a:solidFill>
                <a:latin typeface="Arial"/>
                <a:cs typeface="Arial"/>
              </a:rPr>
              <a:t>[type</a:t>
            </a:r>
            <a:r>
              <a:rPr sz="2300" i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i="1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75" dirty="0">
                <a:solidFill>
                  <a:srgbClr val="444444"/>
                </a:solidFill>
                <a:latin typeface="Arial"/>
                <a:cs typeface="Arial"/>
              </a:rPr>
              <a:t>user]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want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75" dirty="0">
                <a:solidFill>
                  <a:srgbClr val="444444"/>
                </a:solidFill>
                <a:latin typeface="Arial"/>
                <a:cs typeface="Arial"/>
              </a:rPr>
              <a:t>[an </a:t>
            </a:r>
            <a:r>
              <a:rPr sz="2300" i="1" dirty="0">
                <a:solidFill>
                  <a:srgbClr val="444444"/>
                </a:solidFill>
                <a:latin typeface="Arial"/>
                <a:cs typeface="Arial"/>
              </a:rPr>
              <a:t>action]</a:t>
            </a:r>
            <a:r>
              <a:rPr sz="2300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so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75" dirty="0">
                <a:solidFill>
                  <a:srgbClr val="444444"/>
                </a:solidFill>
                <a:latin typeface="Arial"/>
                <a:cs typeface="Arial"/>
              </a:rPr>
              <a:t>[a</a:t>
            </a:r>
            <a:r>
              <a:rPr sz="2300" i="1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10" dirty="0">
                <a:solidFill>
                  <a:srgbClr val="444444"/>
                </a:solidFill>
                <a:latin typeface="Arial"/>
                <a:cs typeface="Arial"/>
              </a:rPr>
              <a:t>benefit]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Arial"/>
              <a:cs typeface="Arial"/>
            </a:endParaRPr>
          </a:p>
          <a:p>
            <a:pPr marL="3995420">
              <a:lnSpc>
                <a:spcPct val="100000"/>
              </a:lnSpc>
              <a:spcBef>
                <a:spcPts val="5"/>
              </a:spcBef>
              <a:tabLst>
                <a:tab pos="7171055" algn="l"/>
                <a:tab pos="9479280" algn="l"/>
              </a:tabLst>
            </a:pPr>
            <a:r>
              <a:rPr sz="2150" b="1" spc="-20" dirty="0">
                <a:solidFill>
                  <a:srgbClr val="F2425D"/>
                </a:solidFill>
                <a:latin typeface="Arial"/>
                <a:cs typeface="Arial"/>
              </a:rPr>
              <a:t>Who?</a:t>
            </a:r>
            <a:r>
              <a:rPr sz="2150" b="1" dirty="0">
                <a:solidFill>
                  <a:srgbClr val="F2425D"/>
                </a:solidFill>
                <a:latin typeface="Arial"/>
                <a:cs typeface="Arial"/>
              </a:rPr>
              <a:t>	</a:t>
            </a:r>
            <a:r>
              <a:rPr sz="3225" b="1" spc="-15" baseline="1291" dirty="0">
                <a:solidFill>
                  <a:srgbClr val="F2425D"/>
                </a:solidFill>
                <a:latin typeface="Arial"/>
                <a:cs typeface="Arial"/>
              </a:rPr>
              <a:t>What?</a:t>
            </a:r>
            <a:r>
              <a:rPr sz="3225" b="1" baseline="1291" dirty="0">
                <a:solidFill>
                  <a:srgbClr val="F2425D"/>
                </a:solidFill>
                <a:latin typeface="Arial"/>
                <a:cs typeface="Arial"/>
              </a:rPr>
              <a:t>	</a:t>
            </a:r>
            <a:r>
              <a:rPr sz="2150" b="1" spc="-20" dirty="0">
                <a:solidFill>
                  <a:srgbClr val="F2425D"/>
                </a:solidFill>
                <a:latin typeface="Arial"/>
                <a:cs typeface="Arial"/>
              </a:rPr>
              <a:t>Why?</a:t>
            </a:r>
            <a:endParaRPr sz="2150">
              <a:latin typeface="Arial"/>
              <a:cs typeface="Arial"/>
            </a:endParaRPr>
          </a:p>
          <a:p>
            <a:pPr marL="3995420">
              <a:lnSpc>
                <a:spcPct val="100000"/>
              </a:lnSpc>
              <a:spcBef>
                <a:spcPts val="470"/>
              </a:spcBef>
            </a:pP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Example:</a:t>
            </a:r>
            <a:r>
              <a:rPr sz="2150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55" dirty="0">
                <a:solidFill>
                  <a:srgbClr val="F2425D"/>
                </a:solidFill>
                <a:latin typeface="Arial"/>
                <a:cs typeface="Arial"/>
              </a:rPr>
              <a:t>user,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admin,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etc.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34274" y="6112395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22" y="0"/>
                </a:moveTo>
                <a:lnTo>
                  <a:pt x="240547" y="3327"/>
                </a:lnTo>
                <a:lnTo>
                  <a:pt x="197899" y="13310"/>
                </a:lnTo>
                <a:lnTo>
                  <a:pt x="156905" y="29947"/>
                </a:lnTo>
                <a:lnTo>
                  <a:pt x="118392" y="53240"/>
                </a:lnTo>
                <a:lnTo>
                  <a:pt x="83187" y="83188"/>
                </a:lnTo>
                <a:lnTo>
                  <a:pt x="53240" y="118393"/>
                </a:lnTo>
                <a:lnTo>
                  <a:pt x="29947" y="156906"/>
                </a:lnTo>
                <a:lnTo>
                  <a:pt x="13310" y="197900"/>
                </a:lnTo>
                <a:lnTo>
                  <a:pt x="3327" y="240548"/>
                </a:lnTo>
                <a:lnTo>
                  <a:pt x="0" y="284023"/>
                </a:lnTo>
                <a:lnTo>
                  <a:pt x="3327" y="327498"/>
                </a:lnTo>
                <a:lnTo>
                  <a:pt x="13310" y="370146"/>
                </a:lnTo>
                <a:lnTo>
                  <a:pt x="29947" y="411139"/>
                </a:lnTo>
                <a:lnTo>
                  <a:pt x="53240" y="449652"/>
                </a:lnTo>
                <a:lnTo>
                  <a:pt x="83187" y="484858"/>
                </a:lnTo>
                <a:lnTo>
                  <a:pt x="118392" y="514805"/>
                </a:lnTo>
                <a:lnTo>
                  <a:pt x="156905" y="538098"/>
                </a:lnTo>
                <a:lnTo>
                  <a:pt x="197899" y="554735"/>
                </a:lnTo>
                <a:lnTo>
                  <a:pt x="240547" y="564718"/>
                </a:lnTo>
                <a:lnTo>
                  <a:pt x="284022" y="568045"/>
                </a:lnTo>
                <a:lnTo>
                  <a:pt x="327497" y="564718"/>
                </a:lnTo>
                <a:lnTo>
                  <a:pt x="370145" y="554735"/>
                </a:lnTo>
                <a:lnTo>
                  <a:pt x="411139" y="538098"/>
                </a:lnTo>
                <a:lnTo>
                  <a:pt x="449652" y="514805"/>
                </a:lnTo>
                <a:lnTo>
                  <a:pt x="484857" y="484858"/>
                </a:lnTo>
                <a:lnTo>
                  <a:pt x="514805" y="449652"/>
                </a:lnTo>
                <a:lnTo>
                  <a:pt x="538097" y="411139"/>
                </a:lnTo>
                <a:lnTo>
                  <a:pt x="554735" y="370146"/>
                </a:lnTo>
                <a:lnTo>
                  <a:pt x="564718" y="327498"/>
                </a:lnTo>
                <a:lnTo>
                  <a:pt x="568045" y="284023"/>
                </a:lnTo>
                <a:lnTo>
                  <a:pt x="564718" y="240548"/>
                </a:lnTo>
                <a:lnTo>
                  <a:pt x="554735" y="197900"/>
                </a:lnTo>
                <a:lnTo>
                  <a:pt x="538097" y="156906"/>
                </a:lnTo>
                <a:lnTo>
                  <a:pt x="514805" y="118393"/>
                </a:lnTo>
                <a:lnTo>
                  <a:pt x="484857" y="83188"/>
                </a:lnTo>
                <a:lnTo>
                  <a:pt x="449652" y="53240"/>
                </a:lnTo>
                <a:lnTo>
                  <a:pt x="411139" y="29947"/>
                </a:lnTo>
                <a:lnTo>
                  <a:pt x="370145" y="13310"/>
                </a:lnTo>
                <a:lnTo>
                  <a:pt x="327497" y="3327"/>
                </a:lnTo>
                <a:lnTo>
                  <a:pt x="284022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21492" y="6203484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34274" y="7382440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22" y="0"/>
                </a:moveTo>
                <a:lnTo>
                  <a:pt x="240547" y="3327"/>
                </a:lnTo>
                <a:lnTo>
                  <a:pt x="197899" y="13310"/>
                </a:lnTo>
                <a:lnTo>
                  <a:pt x="156905" y="29947"/>
                </a:lnTo>
                <a:lnTo>
                  <a:pt x="118392" y="53240"/>
                </a:lnTo>
                <a:lnTo>
                  <a:pt x="83187" y="83188"/>
                </a:lnTo>
                <a:lnTo>
                  <a:pt x="53240" y="118393"/>
                </a:lnTo>
                <a:lnTo>
                  <a:pt x="29947" y="156906"/>
                </a:lnTo>
                <a:lnTo>
                  <a:pt x="13310" y="197900"/>
                </a:lnTo>
                <a:lnTo>
                  <a:pt x="3327" y="240548"/>
                </a:lnTo>
                <a:lnTo>
                  <a:pt x="0" y="284023"/>
                </a:lnTo>
                <a:lnTo>
                  <a:pt x="3327" y="327497"/>
                </a:lnTo>
                <a:lnTo>
                  <a:pt x="13310" y="370145"/>
                </a:lnTo>
                <a:lnTo>
                  <a:pt x="29947" y="411139"/>
                </a:lnTo>
                <a:lnTo>
                  <a:pt x="53240" y="449652"/>
                </a:lnTo>
                <a:lnTo>
                  <a:pt x="83187" y="484856"/>
                </a:lnTo>
                <a:lnTo>
                  <a:pt x="118392" y="514804"/>
                </a:lnTo>
                <a:lnTo>
                  <a:pt x="156905" y="538097"/>
                </a:lnTo>
                <a:lnTo>
                  <a:pt x="197899" y="554735"/>
                </a:lnTo>
                <a:lnTo>
                  <a:pt x="240547" y="564717"/>
                </a:lnTo>
                <a:lnTo>
                  <a:pt x="284022" y="568045"/>
                </a:lnTo>
                <a:lnTo>
                  <a:pt x="327497" y="564717"/>
                </a:lnTo>
                <a:lnTo>
                  <a:pt x="370145" y="554735"/>
                </a:lnTo>
                <a:lnTo>
                  <a:pt x="411139" y="538097"/>
                </a:lnTo>
                <a:lnTo>
                  <a:pt x="449652" y="514804"/>
                </a:lnTo>
                <a:lnTo>
                  <a:pt x="484857" y="484856"/>
                </a:lnTo>
                <a:lnTo>
                  <a:pt x="514805" y="449652"/>
                </a:lnTo>
                <a:lnTo>
                  <a:pt x="538097" y="411139"/>
                </a:lnTo>
                <a:lnTo>
                  <a:pt x="554735" y="370145"/>
                </a:lnTo>
                <a:lnTo>
                  <a:pt x="564718" y="327497"/>
                </a:lnTo>
                <a:lnTo>
                  <a:pt x="568045" y="284023"/>
                </a:lnTo>
                <a:lnTo>
                  <a:pt x="564718" y="240548"/>
                </a:lnTo>
                <a:lnTo>
                  <a:pt x="554735" y="197900"/>
                </a:lnTo>
                <a:lnTo>
                  <a:pt x="538097" y="156906"/>
                </a:lnTo>
                <a:lnTo>
                  <a:pt x="514805" y="118393"/>
                </a:lnTo>
                <a:lnTo>
                  <a:pt x="484857" y="83188"/>
                </a:lnTo>
                <a:lnTo>
                  <a:pt x="449652" y="53240"/>
                </a:lnTo>
                <a:lnTo>
                  <a:pt x="411139" y="29947"/>
                </a:lnTo>
                <a:lnTo>
                  <a:pt x="370145" y="13310"/>
                </a:lnTo>
                <a:lnTo>
                  <a:pt x="327497" y="3327"/>
                </a:lnTo>
                <a:lnTo>
                  <a:pt x="284022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121492" y="7473529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34274" y="8652485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22" y="0"/>
                </a:moveTo>
                <a:lnTo>
                  <a:pt x="240547" y="3327"/>
                </a:lnTo>
                <a:lnTo>
                  <a:pt x="197899" y="13310"/>
                </a:lnTo>
                <a:lnTo>
                  <a:pt x="156905" y="29947"/>
                </a:lnTo>
                <a:lnTo>
                  <a:pt x="118392" y="53240"/>
                </a:lnTo>
                <a:lnTo>
                  <a:pt x="83187" y="83188"/>
                </a:lnTo>
                <a:lnTo>
                  <a:pt x="53240" y="118393"/>
                </a:lnTo>
                <a:lnTo>
                  <a:pt x="29947" y="156906"/>
                </a:lnTo>
                <a:lnTo>
                  <a:pt x="13310" y="197900"/>
                </a:lnTo>
                <a:lnTo>
                  <a:pt x="3327" y="240548"/>
                </a:lnTo>
                <a:lnTo>
                  <a:pt x="0" y="284023"/>
                </a:lnTo>
                <a:lnTo>
                  <a:pt x="3327" y="327498"/>
                </a:lnTo>
                <a:lnTo>
                  <a:pt x="13310" y="370146"/>
                </a:lnTo>
                <a:lnTo>
                  <a:pt x="29947" y="411139"/>
                </a:lnTo>
                <a:lnTo>
                  <a:pt x="53240" y="449652"/>
                </a:lnTo>
                <a:lnTo>
                  <a:pt x="83187" y="484858"/>
                </a:lnTo>
                <a:lnTo>
                  <a:pt x="118392" y="514805"/>
                </a:lnTo>
                <a:lnTo>
                  <a:pt x="156905" y="538098"/>
                </a:lnTo>
                <a:lnTo>
                  <a:pt x="197899" y="554735"/>
                </a:lnTo>
                <a:lnTo>
                  <a:pt x="240547" y="564718"/>
                </a:lnTo>
                <a:lnTo>
                  <a:pt x="284022" y="568045"/>
                </a:lnTo>
                <a:lnTo>
                  <a:pt x="327497" y="564718"/>
                </a:lnTo>
                <a:lnTo>
                  <a:pt x="370145" y="554735"/>
                </a:lnTo>
                <a:lnTo>
                  <a:pt x="411139" y="538098"/>
                </a:lnTo>
                <a:lnTo>
                  <a:pt x="449652" y="514805"/>
                </a:lnTo>
                <a:lnTo>
                  <a:pt x="484857" y="484858"/>
                </a:lnTo>
                <a:lnTo>
                  <a:pt x="514805" y="449652"/>
                </a:lnTo>
                <a:lnTo>
                  <a:pt x="538097" y="411139"/>
                </a:lnTo>
                <a:lnTo>
                  <a:pt x="554735" y="370146"/>
                </a:lnTo>
                <a:lnTo>
                  <a:pt x="564718" y="327498"/>
                </a:lnTo>
                <a:lnTo>
                  <a:pt x="568045" y="284023"/>
                </a:lnTo>
                <a:lnTo>
                  <a:pt x="564718" y="240548"/>
                </a:lnTo>
                <a:lnTo>
                  <a:pt x="554735" y="197900"/>
                </a:lnTo>
                <a:lnTo>
                  <a:pt x="538097" y="156906"/>
                </a:lnTo>
                <a:lnTo>
                  <a:pt x="514805" y="118393"/>
                </a:lnTo>
                <a:lnTo>
                  <a:pt x="484857" y="83188"/>
                </a:lnTo>
                <a:lnTo>
                  <a:pt x="449652" y="53240"/>
                </a:lnTo>
                <a:lnTo>
                  <a:pt x="411139" y="29947"/>
                </a:lnTo>
                <a:lnTo>
                  <a:pt x="370145" y="13310"/>
                </a:lnTo>
                <a:lnTo>
                  <a:pt x="327497" y="3327"/>
                </a:lnTo>
                <a:lnTo>
                  <a:pt x="284022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121492" y="8743574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4</a:t>
            </a:r>
            <a:endParaRPr sz="23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34274" y="9922530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22" y="0"/>
                </a:moveTo>
                <a:lnTo>
                  <a:pt x="240547" y="3327"/>
                </a:lnTo>
                <a:lnTo>
                  <a:pt x="197899" y="13310"/>
                </a:lnTo>
                <a:lnTo>
                  <a:pt x="156905" y="29947"/>
                </a:lnTo>
                <a:lnTo>
                  <a:pt x="118392" y="53240"/>
                </a:lnTo>
                <a:lnTo>
                  <a:pt x="83187" y="83188"/>
                </a:lnTo>
                <a:lnTo>
                  <a:pt x="53240" y="118393"/>
                </a:lnTo>
                <a:lnTo>
                  <a:pt x="29947" y="156906"/>
                </a:lnTo>
                <a:lnTo>
                  <a:pt x="13310" y="197900"/>
                </a:lnTo>
                <a:lnTo>
                  <a:pt x="3327" y="240548"/>
                </a:lnTo>
                <a:lnTo>
                  <a:pt x="0" y="284023"/>
                </a:lnTo>
                <a:lnTo>
                  <a:pt x="3327" y="327497"/>
                </a:lnTo>
                <a:lnTo>
                  <a:pt x="13310" y="370145"/>
                </a:lnTo>
                <a:lnTo>
                  <a:pt x="29947" y="411139"/>
                </a:lnTo>
                <a:lnTo>
                  <a:pt x="53240" y="449652"/>
                </a:lnTo>
                <a:lnTo>
                  <a:pt x="83187" y="484857"/>
                </a:lnTo>
                <a:lnTo>
                  <a:pt x="118392" y="514805"/>
                </a:lnTo>
                <a:lnTo>
                  <a:pt x="156905" y="538097"/>
                </a:lnTo>
                <a:lnTo>
                  <a:pt x="197899" y="554735"/>
                </a:lnTo>
                <a:lnTo>
                  <a:pt x="240547" y="564718"/>
                </a:lnTo>
                <a:lnTo>
                  <a:pt x="284022" y="568045"/>
                </a:lnTo>
                <a:lnTo>
                  <a:pt x="327497" y="564718"/>
                </a:lnTo>
                <a:lnTo>
                  <a:pt x="370145" y="554735"/>
                </a:lnTo>
                <a:lnTo>
                  <a:pt x="411139" y="538097"/>
                </a:lnTo>
                <a:lnTo>
                  <a:pt x="449652" y="514805"/>
                </a:lnTo>
                <a:lnTo>
                  <a:pt x="484857" y="484857"/>
                </a:lnTo>
                <a:lnTo>
                  <a:pt x="514805" y="449652"/>
                </a:lnTo>
                <a:lnTo>
                  <a:pt x="538097" y="411139"/>
                </a:lnTo>
                <a:lnTo>
                  <a:pt x="554735" y="370145"/>
                </a:lnTo>
                <a:lnTo>
                  <a:pt x="564718" y="327497"/>
                </a:lnTo>
                <a:lnTo>
                  <a:pt x="568045" y="284023"/>
                </a:lnTo>
                <a:lnTo>
                  <a:pt x="564718" y="240548"/>
                </a:lnTo>
                <a:lnTo>
                  <a:pt x="554735" y="197900"/>
                </a:lnTo>
                <a:lnTo>
                  <a:pt x="538097" y="156906"/>
                </a:lnTo>
                <a:lnTo>
                  <a:pt x="514805" y="118393"/>
                </a:lnTo>
                <a:lnTo>
                  <a:pt x="484857" y="83188"/>
                </a:lnTo>
                <a:lnTo>
                  <a:pt x="449652" y="53240"/>
                </a:lnTo>
                <a:lnTo>
                  <a:pt x="411139" y="29947"/>
                </a:lnTo>
                <a:lnTo>
                  <a:pt x="370145" y="13310"/>
                </a:lnTo>
                <a:lnTo>
                  <a:pt x="327497" y="3327"/>
                </a:lnTo>
                <a:lnTo>
                  <a:pt x="284022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21492" y="10013619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5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73151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6740" algn="l"/>
              </a:tabLst>
            </a:pPr>
            <a:r>
              <a:rPr dirty="0"/>
              <a:t>2.	FEATURES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50059" y="283696"/>
            <a:ext cx="1936926" cy="79382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72544" y="3459263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22" y="0"/>
                </a:moveTo>
                <a:lnTo>
                  <a:pt x="240547" y="3327"/>
                </a:lnTo>
                <a:lnTo>
                  <a:pt x="197899" y="13310"/>
                </a:lnTo>
                <a:lnTo>
                  <a:pt x="156905" y="29947"/>
                </a:lnTo>
                <a:lnTo>
                  <a:pt x="118392" y="53240"/>
                </a:lnTo>
                <a:lnTo>
                  <a:pt x="83187" y="83188"/>
                </a:lnTo>
                <a:lnTo>
                  <a:pt x="53240" y="118393"/>
                </a:lnTo>
                <a:lnTo>
                  <a:pt x="29947" y="156906"/>
                </a:lnTo>
                <a:lnTo>
                  <a:pt x="13310" y="197900"/>
                </a:lnTo>
                <a:lnTo>
                  <a:pt x="3327" y="240548"/>
                </a:lnTo>
                <a:lnTo>
                  <a:pt x="0" y="284023"/>
                </a:lnTo>
                <a:lnTo>
                  <a:pt x="3327" y="327498"/>
                </a:lnTo>
                <a:lnTo>
                  <a:pt x="13310" y="370146"/>
                </a:lnTo>
                <a:lnTo>
                  <a:pt x="29947" y="411139"/>
                </a:lnTo>
                <a:lnTo>
                  <a:pt x="53240" y="449652"/>
                </a:lnTo>
                <a:lnTo>
                  <a:pt x="83187" y="484858"/>
                </a:lnTo>
                <a:lnTo>
                  <a:pt x="118392" y="514805"/>
                </a:lnTo>
                <a:lnTo>
                  <a:pt x="156905" y="538098"/>
                </a:lnTo>
                <a:lnTo>
                  <a:pt x="197899" y="554735"/>
                </a:lnTo>
                <a:lnTo>
                  <a:pt x="240547" y="564718"/>
                </a:lnTo>
                <a:lnTo>
                  <a:pt x="284022" y="568045"/>
                </a:lnTo>
                <a:lnTo>
                  <a:pt x="327497" y="564718"/>
                </a:lnTo>
                <a:lnTo>
                  <a:pt x="370145" y="554735"/>
                </a:lnTo>
                <a:lnTo>
                  <a:pt x="411139" y="538098"/>
                </a:lnTo>
                <a:lnTo>
                  <a:pt x="449652" y="514805"/>
                </a:lnTo>
                <a:lnTo>
                  <a:pt x="484857" y="484858"/>
                </a:lnTo>
                <a:lnTo>
                  <a:pt x="514805" y="449652"/>
                </a:lnTo>
                <a:lnTo>
                  <a:pt x="538097" y="411139"/>
                </a:lnTo>
                <a:lnTo>
                  <a:pt x="554735" y="370146"/>
                </a:lnTo>
                <a:lnTo>
                  <a:pt x="564718" y="327498"/>
                </a:lnTo>
                <a:lnTo>
                  <a:pt x="568045" y="284023"/>
                </a:lnTo>
                <a:lnTo>
                  <a:pt x="564718" y="240548"/>
                </a:lnTo>
                <a:lnTo>
                  <a:pt x="554735" y="197900"/>
                </a:lnTo>
                <a:lnTo>
                  <a:pt x="538097" y="156906"/>
                </a:lnTo>
                <a:lnTo>
                  <a:pt x="514805" y="118393"/>
                </a:lnTo>
                <a:lnTo>
                  <a:pt x="484857" y="83188"/>
                </a:lnTo>
                <a:lnTo>
                  <a:pt x="449652" y="53240"/>
                </a:lnTo>
                <a:lnTo>
                  <a:pt x="411139" y="29947"/>
                </a:lnTo>
                <a:lnTo>
                  <a:pt x="370145" y="13310"/>
                </a:lnTo>
                <a:lnTo>
                  <a:pt x="327497" y="3327"/>
                </a:lnTo>
                <a:lnTo>
                  <a:pt x="284022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9762" y="3550352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7552" y="3293407"/>
            <a:ext cx="520763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600"/>
              </a:lnSpc>
              <a:spcBef>
                <a:spcPts val="9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Log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my running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workouts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location,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distance,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time,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pace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steps/minute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7552" y="4983408"/>
            <a:ext cx="528256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600"/>
              </a:lnSpc>
              <a:spcBef>
                <a:spcPts val="9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Log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my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cycling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workouts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location,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distance, time, speed and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elevation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gain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7552" y="6747753"/>
            <a:ext cx="419862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See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my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workouts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at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glance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7552" y="8011588"/>
            <a:ext cx="359219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See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my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workouts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map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7552" y="9201081"/>
            <a:ext cx="487362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600"/>
              </a:lnSpc>
              <a:spcBef>
                <a:spcPts val="95"/>
              </a:spcBef>
            </a:pP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See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my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workouts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leave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app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come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back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later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72544" y="5148144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22" y="0"/>
                </a:moveTo>
                <a:lnTo>
                  <a:pt x="240547" y="3327"/>
                </a:lnTo>
                <a:lnTo>
                  <a:pt x="197899" y="13310"/>
                </a:lnTo>
                <a:lnTo>
                  <a:pt x="156905" y="29947"/>
                </a:lnTo>
                <a:lnTo>
                  <a:pt x="118392" y="53240"/>
                </a:lnTo>
                <a:lnTo>
                  <a:pt x="83187" y="83188"/>
                </a:lnTo>
                <a:lnTo>
                  <a:pt x="53240" y="118393"/>
                </a:lnTo>
                <a:lnTo>
                  <a:pt x="29947" y="156906"/>
                </a:lnTo>
                <a:lnTo>
                  <a:pt x="13310" y="197900"/>
                </a:lnTo>
                <a:lnTo>
                  <a:pt x="3327" y="240548"/>
                </a:lnTo>
                <a:lnTo>
                  <a:pt x="0" y="284023"/>
                </a:lnTo>
                <a:lnTo>
                  <a:pt x="3327" y="327498"/>
                </a:lnTo>
                <a:lnTo>
                  <a:pt x="13310" y="370146"/>
                </a:lnTo>
                <a:lnTo>
                  <a:pt x="29947" y="411139"/>
                </a:lnTo>
                <a:lnTo>
                  <a:pt x="53240" y="449652"/>
                </a:lnTo>
                <a:lnTo>
                  <a:pt x="83187" y="484858"/>
                </a:lnTo>
                <a:lnTo>
                  <a:pt x="118392" y="514805"/>
                </a:lnTo>
                <a:lnTo>
                  <a:pt x="156905" y="538098"/>
                </a:lnTo>
                <a:lnTo>
                  <a:pt x="197899" y="554735"/>
                </a:lnTo>
                <a:lnTo>
                  <a:pt x="240547" y="564718"/>
                </a:lnTo>
                <a:lnTo>
                  <a:pt x="284022" y="568045"/>
                </a:lnTo>
                <a:lnTo>
                  <a:pt x="327497" y="564718"/>
                </a:lnTo>
                <a:lnTo>
                  <a:pt x="370145" y="554735"/>
                </a:lnTo>
                <a:lnTo>
                  <a:pt x="411139" y="538098"/>
                </a:lnTo>
                <a:lnTo>
                  <a:pt x="449652" y="514805"/>
                </a:lnTo>
                <a:lnTo>
                  <a:pt x="484857" y="484858"/>
                </a:lnTo>
                <a:lnTo>
                  <a:pt x="514805" y="449652"/>
                </a:lnTo>
                <a:lnTo>
                  <a:pt x="538097" y="411139"/>
                </a:lnTo>
                <a:lnTo>
                  <a:pt x="554735" y="370146"/>
                </a:lnTo>
                <a:lnTo>
                  <a:pt x="564718" y="327498"/>
                </a:lnTo>
                <a:lnTo>
                  <a:pt x="568045" y="284023"/>
                </a:lnTo>
                <a:lnTo>
                  <a:pt x="564718" y="240548"/>
                </a:lnTo>
                <a:lnTo>
                  <a:pt x="554735" y="197900"/>
                </a:lnTo>
                <a:lnTo>
                  <a:pt x="538097" y="156906"/>
                </a:lnTo>
                <a:lnTo>
                  <a:pt x="514805" y="118393"/>
                </a:lnTo>
                <a:lnTo>
                  <a:pt x="484857" y="83188"/>
                </a:lnTo>
                <a:lnTo>
                  <a:pt x="449652" y="53240"/>
                </a:lnTo>
                <a:lnTo>
                  <a:pt x="411139" y="29947"/>
                </a:lnTo>
                <a:lnTo>
                  <a:pt x="370145" y="13310"/>
                </a:lnTo>
                <a:lnTo>
                  <a:pt x="327497" y="3327"/>
                </a:lnTo>
                <a:lnTo>
                  <a:pt x="284022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59762" y="5239233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72544" y="6659019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22" y="0"/>
                </a:moveTo>
                <a:lnTo>
                  <a:pt x="240547" y="3327"/>
                </a:lnTo>
                <a:lnTo>
                  <a:pt x="197899" y="13310"/>
                </a:lnTo>
                <a:lnTo>
                  <a:pt x="156905" y="29947"/>
                </a:lnTo>
                <a:lnTo>
                  <a:pt x="118392" y="53240"/>
                </a:lnTo>
                <a:lnTo>
                  <a:pt x="83187" y="83188"/>
                </a:lnTo>
                <a:lnTo>
                  <a:pt x="53240" y="118393"/>
                </a:lnTo>
                <a:lnTo>
                  <a:pt x="29947" y="156906"/>
                </a:lnTo>
                <a:lnTo>
                  <a:pt x="13310" y="197900"/>
                </a:lnTo>
                <a:lnTo>
                  <a:pt x="3327" y="240548"/>
                </a:lnTo>
                <a:lnTo>
                  <a:pt x="0" y="284023"/>
                </a:lnTo>
                <a:lnTo>
                  <a:pt x="3327" y="327497"/>
                </a:lnTo>
                <a:lnTo>
                  <a:pt x="13310" y="370145"/>
                </a:lnTo>
                <a:lnTo>
                  <a:pt x="29947" y="411139"/>
                </a:lnTo>
                <a:lnTo>
                  <a:pt x="53240" y="449652"/>
                </a:lnTo>
                <a:lnTo>
                  <a:pt x="83187" y="484856"/>
                </a:lnTo>
                <a:lnTo>
                  <a:pt x="118392" y="514804"/>
                </a:lnTo>
                <a:lnTo>
                  <a:pt x="156905" y="538097"/>
                </a:lnTo>
                <a:lnTo>
                  <a:pt x="197899" y="554735"/>
                </a:lnTo>
                <a:lnTo>
                  <a:pt x="240547" y="564717"/>
                </a:lnTo>
                <a:lnTo>
                  <a:pt x="284022" y="568045"/>
                </a:lnTo>
                <a:lnTo>
                  <a:pt x="327497" y="564717"/>
                </a:lnTo>
                <a:lnTo>
                  <a:pt x="370145" y="554735"/>
                </a:lnTo>
                <a:lnTo>
                  <a:pt x="411139" y="538097"/>
                </a:lnTo>
                <a:lnTo>
                  <a:pt x="449652" y="514804"/>
                </a:lnTo>
                <a:lnTo>
                  <a:pt x="484857" y="484856"/>
                </a:lnTo>
                <a:lnTo>
                  <a:pt x="514805" y="449652"/>
                </a:lnTo>
                <a:lnTo>
                  <a:pt x="538097" y="411139"/>
                </a:lnTo>
                <a:lnTo>
                  <a:pt x="554735" y="370145"/>
                </a:lnTo>
                <a:lnTo>
                  <a:pt x="564718" y="327497"/>
                </a:lnTo>
                <a:lnTo>
                  <a:pt x="568045" y="284023"/>
                </a:lnTo>
                <a:lnTo>
                  <a:pt x="564718" y="240548"/>
                </a:lnTo>
                <a:lnTo>
                  <a:pt x="554735" y="197900"/>
                </a:lnTo>
                <a:lnTo>
                  <a:pt x="538097" y="156906"/>
                </a:lnTo>
                <a:lnTo>
                  <a:pt x="514805" y="118393"/>
                </a:lnTo>
                <a:lnTo>
                  <a:pt x="484857" y="83188"/>
                </a:lnTo>
                <a:lnTo>
                  <a:pt x="449652" y="53240"/>
                </a:lnTo>
                <a:lnTo>
                  <a:pt x="411139" y="29947"/>
                </a:lnTo>
                <a:lnTo>
                  <a:pt x="370145" y="13310"/>
                </a:lnTo>
                <a:lnTo>
                  <a:pt x="327497" y="3327"/>
                </a:lnTo>
                <a:lnTo>
                  <a:pt x="284022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59762" y="6750108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72544" y="7929064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22" y="0"/>
                </a:moveTo>
                <a:lnTo>
                  <a:pt x="240547" y="3327"/>
                </a:lnTo>
                <a:lnTo>
                  <a:pt x="197899" y="13310"/>
                </a:lnTo>
                <a:lnTo>
                  <a:pt x="156905" y="29947"/>
                </a:lnTo>
                <a:lnTo>
                  <a:pt x="118392" y="53240"/>
                </a:lnTo>
                <a:lnTo>
                  <a:pt x="83187" y="83188"/>
                </a:lnTo>
                <a:lnTo>
                  <a:pt x="53240" y="118393"/>
                </a:lnTo>
                <a:lnTo>
                  <a:pt x="29947" y="156906"/>
                </a:lnTo>
                <a:lnTo>
                  <a:pt x="13310" y="197900"/>
                </a:lnTo>
                <a:lnTo>
                  <a:pt x="3327" y="240548"/>
                </a:lnTo>
                <a:lnTo>
                  <a:pt x="0" y="284023"/>
                </a:lnTo>
                <a:lnTo>
                  <a:pt x="3327" y="327498"/>
                </a:lnTo>
                <a:lnTo>
                  <a:pt x="13310" y="370146"/>
                </a:lnTo>
                <a:lnTo>
                  <a:pt x="29947" y="411139"/>
                </a:lnTo>
                <a:lnTo>
                  <a:pt x="53240" y="449652"/>
                </a:lnTo>
                <a:lnTo>
                  <a:pt x="83187" y="484858"/>
                </a:lnTo>
                <a:lnTo>
                  <a:pt x="118392" y="514805"/>
                </a:lnTo>
                <a:lnTo>
                  <a:pt x="156905" y="538098"/>
                </a:lnTo>
                <a:lnTo>
                  <a:pt x="197899" y="554735"/>
                </a:lnTo>
                <a:lnTo>
                  <a:pt x="240547" y="564718"/>
                </a:lnTo>
                <a:lnTo>
                  <a:pt x="284022" y="568045"/>
                </a:lnTo>
                <a:lnTo>
                  <a:pt x="327497" y="564718"/>
                </a:lnTo>
                <a:lnTo>
                  <a:pt x="370145" y="554735"/>
                </a:lnTo>
                <a:lnTo>
                  <a:pt x="411139" y="538098"/>
                </a:lnTo>
                <a:lnTo>
                  <a:pt x="449652" y="514805"/>
                </a:lnTo>
                <a:lnTo>
                  <a:pt x="484857" y="484858"/>
                </a:lnTo>
                <a:lnTo>
                  <a:pt x="514805" y="449652"/>
                </a:lnTo>
                <a:lnTo>
                  <a:pt x="538097" y="411139"/>
                </a:lnTo>
                <a:lnTo>
                  <a:pt x="554735" y="370146"/>
                </a:lnTo>
                <a:lnTo>
                  <a:pt x="564718" y="327498"/>
                </a:lnTo>
                <a:lnTo>
                  <a:pt x="568045" y="284023"/>
                </a:lnTo>
                <a:lnTo>
                  <a:pt x="564718" y="240548"/>
                </a:lnTo>
                <a:lnTo>
                  <a:pt x="554735" y="197900"/>
                </a:lnTo>
                <a:lnTo>
                  <a:pt x="538097" y="156906"/>
                </a:lnTo>
                <a:lnTo>
                  <a:pt x="514805" y="118393"/>
                </a:lnTo>
                <a:lnTo>
                  <a:pt x="484857" y="83188"/>
                </a:lnTo>
                <a:lnTo>
                  <a:pt x="449652" y="53240"/>
                </a:lnTo>
                <a:lnTo>
                  <a:pt x="411139" y="29947"/>
                </a:lnTo>
                <a:lnTo>
                  <a:pt x="370145" y="13310"/>
                </a:lnTo>
                <a:lnTo>
                  <a:pt x="327497" y="3327"/>
                </a:lnTo>
                <a:lnTo>
                  <a:pt x="284022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59762" y="8020153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4</a:t>
            </a:r>
            <a:endParaRPr sz="2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72544" y="9398056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22" y="0"/>
                </a:moveTo>
                <a:lnTo>
                  <a:pt x="240547" y="3327"/>
                </a:lnTo>
                <a:lnTo>
                  <a:pt x="197899" y="13310"/>
                </a:lnTo>
                <a:lnTo>
                  <a:pt x="156905" y="29947"/>
                </a:lnTo>
                <a:lnTo>
                  <a:pt x="118392" y="53240"/>
                </a:lnTo>
                <a:lnTo>
                  <a:pt x="83187" y="83188"/>
                </a:lnTo>
                <a:lnTo>
                  <a:pt x="53240" y="118393"/>
                </a:lnTo>
                <a:lnTo>
                  <a:pt x="29947" y="156906"/>
                </a:lnTo>
                <a:lnTo>
                  <a:pt x="13310" y="197899"/>
                </a:lnTo>
                <a:lnTo>
                  <a:pt x="3327" y="240547"/>
                </a:lnTo>
                <a:lnTo>
                  <a:pt x="0" y="284022"/>
                </a:lnTo>
                <a:lnTo>
                  <a:pt x="3327" y="327497"/>
                </a:lnTo>
                <a:lnTo>
                  <a:pt x="13310" y="370145"/>
                </a:lnTo>
                <a:lnTo>
                  <a:pt x="29947" y="411138"/>
                </a:lnTo>
                <a:lnTo>
                  <a:pt x="53240" y="449651"/>
                </a:lnTo>
                <a:lnTo>
                  <a:pt x="83187" y="484856"/>
                </a:lnTo>
                <a:lnTo>
                  <a:pt x="118392" y="514804"/>
                </a:lnTo>
                <a:lnTo>
                  <a:pt x="156905" y="538097"/>
                </a:lnTo>
                <a:lnTo>
                  <a:pt x="197899" y="554735"/>
                </a:lnTo>
                <a:lnTo>
                  <a:pt x="240547" y="564717"/>
                </a:lnTo>
                <a:lnTo>
                  <a:pt x="284022" y="568045"/>
                </a:lnTo>
                <a:lnTo>
                  <a:pt x="327497" y="564717"/>
                </a:lnTo>
                <a:lnTo>
                  <a:pt x="370145" y="554735"/>
                </a:lnTo>
                <a:lnTo>
                  <a:pt x="411139" y="538097"/>
                </a:lnTo>
                <a:lnTo>
                  <a:pt x="449652" y="514804"/>
                </a:lnTo>
                <a:lnTo>
                  <a:pt x="484857" y="484856"/>
                </a:lnTo>
                <a:lnTo>
                  <a:pt x="514805" y="449651"/>
                </a:lnTo>
                <a:lnTo>
                  <a:pt x="538097" y="411138"/>
                </a:lnTo>
                <a:lnTo>
                  <a:pt x="554735" y="370145"/>
                </a:lnTo>
                <a:lnTo>
                  <a:pt x="564718" y="327497"/>
                </a:lnTo>
                <a:lnTo>
                  <a:pt x="568045" y="284022"/>
                </a:lnTo>
                <a:lnTo>
                  <a:pt x="564718" y="240547"/>
                </a:lnTo>
                <a:lnTo>
                  <a:pt x="554735" y="197899"/>
                </a:lnTo>
                <a:lnTo>
                  <a:pt x="538097" y="156906"/>
                </a:lnTo>
                <a:lnTo>
                  <a:pt x="514805" y="118393"/>
                </a:lnTo>
                <a:lnTo>
                  <a:pt x="484857" y="83188"/>
                </a:lnTo>
                <a:lnTo>
                  <a:pt x="449652" y="53240"/>
                </a:lnTo>
                <a:lnTo>
                  <a:pt x="411139" y="29947"/>
                </a:lnTo>
                <a:lnTo>
                  <a:pt x="370145" y="13310"/>
                </a:lnTo>
                <a:lnTo>
                  <a:pt x="327497" y="3327"/>
                </a:lnTo>
                <a:lnTo>
                  <a:pt x="284022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59762" y="9489145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5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335740" y="3109853"/>
            <a:ext cx="8647430" cy="2774950"/>
            <a:chOff x="10335740" y="3109853"/>
            <a:chExt cx="8647430" cy="2774950"/>
          </a:xfrm>
        </p:grpSpPr>
        <p:sp>
          <p:nvSpPr>
            <p:cNvPr id="21" name="object 21"/>
            <p:cNvSpPr/>
            <p:nvPr/>
          </p:nvSpPr>
          <p:spPr>
            <a:xfrm>
              <a:off x="10335740" y="3109853"/>
              <a:ext cx="8647430" cy="2774950"/>
            </a:xfrm>
            <a:custGeom>
              <a:avLst/>
              <a:gdLst/>
              <a:ahLst/>
              <a:cxnLst/>
              <a:rect l="l" t="t" r="r" b="b"/>
              <a:pathLst>
                <a:path w="8647430" h="2774950">
                  <a:moveTo>
                    <a:pt x="8646925" y="0"/>
                  </a:moveTo>
                  <a:lnTo>
                    <a:pt x="0" y="0"/>
                  </a:lnTo>
                  <a:lnTo>
                    <a:pt x="0" y="2774784"/>
                  </a:lnTo>
                  <a:lnTo>
                    <a:pt x="8646925" y="2774784"/>
                  </a:lnTo>
                  <a:lnTo>
                    <a:pt x="8646925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5155" y="3372933"/>
              <a:ext cx="261772" cy="2617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5155" y="4357197"/>
              <a:ext cx="261772" cy="2617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5155" y="5341460"/>
              <a:ext cx="261772" cy="261772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732790" marR="607695">
              <a:lnSpc>
                <a:spcPct val="110500"/>
              </a:lnSpc>
              <a:spcBef>
                <a:spcPts val="1485"/>
              </a:spcBef>
            </a:pPr>
            <a:r>
              <a:rPr dirty="0"/>
              <a:t>Map</a:t>
            </a:r>
            <a:r>
              <a:rPr spc="-35" dirty="0"/>
              <a:t> </a:t>
            </a:r>
            <a:r>
              <a:rPr dirty="0"/>
              <a:t>where</a:t>
            </a:r>
            <a:r>
              <a:rPr spc="-30" dirty="0"/>
              <a:t> </a:t>
            </a:r>
            <a:r>
              <a:rPr dirty="0"/>
              <a:t>user</a:t>
            </a:r>
            <a:r>
              <a:rPr spc="-30" dirty="0"/>
              <a:t> </a:t>
            </a:r>
            <a:r>
              <a:rPr spc="55" dirty="0"/>
              <a:t>clicks</a:t>
            </a:r>
            <a:r>
              <a:rPr spc="-30" dirty="0"/>
              <a:t> </a:t>
            </a:r>
            <a:r>
              <a:rPr spc="85" dirty="0"/>
              <a:t>to</a:t>
            </a:r>
            <a:r>
              <a:rPr spc="-30" dirty="0"/>
              <a:t> </a:t>
            </a:r>
            <a:r>
              <a:rPr dirty="0"/>
              <a:t>add</a:t>
            </a:r>
            <a:r>
              <a:rPr spc="-30" dirty="0"/>
              <a:t> </a:t>
            </a:r>
            <a:r>
              <a:rPr dirty="0"/>
              <a:t>new</a:t>
            </a:r>
            <a:r>
              <a:rPr spc="-30" dirty="0"/>
              <a:t> </a:t>
            </a:r>
            <a:r>
              <a:rPr spc="50" dirty="0"/>
              <a:t>workout</a:t>
            </a:r>
            <a:r>
              <a:rPr spc="-30" dirty="0"/>
              <a:t> </a:t>
            </a:r>
            <a:r>
              <a:rPr dirty="0"/>
              <a:t>(best</a:t>
            </a:r>
            <a:r>
              <a:rPr spc="-30" dirty="0"/>
              <a:t> </a:t>
            </a:r>
            <a:r>
              <a:rPr dirty="0"/>
              <a:t>way</a:t>
            </a:r>
            <a:r>
              <a:rPr spc="-30" dirty="0"/>
              <a:t> </a:t>
            </a:r>
            <a:r>
              <a:rPr spc="60" dirty="0"/>
              <a:t>to </a:t>
            </a:r>
            <a:r>
              <a:rPr dirty="0"/>
              <a:t>get</a:t>
            </a:r>
            <a:r>
              <a:rPr spc="-15" dirty="0"/>
              <a:t> </a:t>
            </a:r>
            <a:r>
              <a:rPr spc="50" dirty="0"/>
              <a:t>location</a:t>
            </a:r>
            <a:r>
              <a:rPr spc="-10" dirty="0"/>
              <a:t> coordinates)</a:t>
            </a:r>
          </a:p>
          <a:p>
            <a:pPr marL="732790" marR="323215">
              <a:lnSpc>
                <a:spcPct val="110500"/>
              </a:lnSpc>
              <a:spcBef>
                <a:spcPts val="1645"/>
              </a:spcBef>
            </a:pPr>
            <a:r>
              <a:rPr dirty="0"/>
              <a:t>Geolocation</a:t>
            </a:r>
            <a:r>
              <a:rPr spc="15" dirty="0"/>
              <a:t> </a:t>
            </a:r>
            <a:r>
              <a:rPr spc="85" dirty="0"/>
              <a:t>to</a:t>
            </a:r>
            <a:r>
              <a:rPr spc="20" dirty="0"/>
              <a:t> </a:t>
            </a:r>
            <a:r>
              <a:rPr dirty="0"/>
              <a:t>display</a:t>
            </a:r>
            <a:r>
              <a:rPr spc="15" dirty="0"/>
              <a:t> </a:t>
            </a:r>
            <a:r>
              <a:rPr dirty="0"/>
              <a:t>map</a:t>
            </a:r>
            <a:r>
              <a:rPr spc="20" dirty="0"/>
              <a:t> </a:t>
            </a:r>
            <a:r>
              <a:rPr spc="70" dirty="0"/>
              <a:t>at</a:t>
            </a:r>
            <a:r>
              <a:rPr spc="15" dirty="0"/>
              <a:t> </a:t>
            </a:r>
            <a:r>
              <a:rPr dirty="0"/>
              <a:t>current</a:t>
            </a:r>
            <a:r>
              <a:rPr spc="20" dirty="0"/>
              <a:t> </a:t>
            </a:r>
            <a:r>
              <a:rPr spc="50" dirty="0"/>
              <a:t>location</a:t>
            </a:r>
            <a:r>
              <a:rPr spc="15" dirty="0"/>
              <a:t> </a:t>
            </a:r>
            <a:r>
              <a:rPr dirty="0"/>
              <a:t>(more</a:t>
            </a:r>
            <a:r>
              <a:rPr spc="20" dirty="0"/>
              <a:t> </a:t>
            </a:r>
            <a:r>
              <a:rPr spc="-20" dirty="0"/>
              <a:t>user </a:t>
            </a:r>
            <a:r>
              <a:rPr spc="-10" dirty="0"/>
              <a:t>friendly)</a:t>
            </a:r>
          </a:p>
          <a:p>
            <a:pPr marL="732790">
              <a:lnSpc>
                <a:spcPct val="100000"/>
              </a:lnSpc>
              <a:spcBef>
                <a:spcPts val="1939"/>
              </a:spcBef>
            </a:pPr>
            <a:r>
              <a:rPr dirty="0"/>
              <a:t>Form</a:t>
            </a:r>
            <a:r>
              <a:rPr spc="-35" dirty="0"/>
              <a:t> </a:t>
            </a:r>
            <a:r>
              <a:rPr spc="85" dirty="0"/>
              <a:t>to</a:t>
            </a:r>
            <a:r>
              <a:rPr spc="-30" dirty="0"/>
              <a:t> </a:t>
            </a:r>
            <a:r>
              <a:rPr spc="55" dirty="0"/>
              <a:t>input</a:t>
            </a:r>
            <a:r>
              <a:rPr spc="-30" dirty="0"/>
              <a:t> </a:t>
            </a:r>
            <a:r>
              <a:rPr dirty="0"/>
              <a:t>distance,</a:t>
            </a:r>
            <a:r>
              <a:rPr spc="-35" dirty="0"/>
              <a:t> </a:t>
            </a:r>
            <a:r>
              <a:rPr dirty="0"/>
              <a:t>time,</a:t>
            </a:r>
            <a:r>
              <a:rPr spc="-30" dirty="0"/>
              <a:t> </a:t>
            </a:r>
            <a:r>
              <a:rPr spc="-25" dirty="0"/>
              <a:t>pace,</a:t>
            </a:r>
            <a:r>
              <a:rPr spc="-30" dirty="0"/>
              <a:t> </a:t>
            </a:r>
            <a:r>
              <a:rPr spc="55" dirty="0"/>
              <a:t>steps/minute</a:t>
            </a:r>
          </a:p>
        </p:txBody>
      </p:sp>
      <p:grpSp>
        <p:nvGrpSpPr>
          <p:cNvPr id="26" name="object 26"/>
          <p:cNvGrpSpPr/>
          <p:nvPr/>
        </p:nvGrpSpPr>
        <p:grpSpPr>
          <a:xfrm>
            <a:off x="10335740" y="6030274"/>
            <a:ext cx="8647430" cy="806450"/>
            <a:chOff x="10335740" y="6030274"/>
            <a:chExt cx="8647430" cy="806450"/>
          </a:xfrm>
        </p:grpSpPr>
        <p:sp>
          <p:nvSpPr>
            <p:cNvPr id="27" name="object 27"/>
            <p:cNvSpPr/>
            <p:nvPr/>
          </p:nvSpPr>
          <p:spPr>
            <a:xfrm>
              <a:off x="10335740" y="6030274"/>
              <a:ext cx="8647430" cy="806450"/>
            </a:xfrm>
            <a:custGeom>
              <a:avLst/>
              <a:gdLst/>
              <a:ahLst/>
              <a:cxnLst/>
              <a:rect l="l" t="t" r="r" b="b"/>
              <a:pathLst>
                <a:path w="8647430" h="806450">
                  <a:moveTo>
                    <a:pt x="8646925" y="0"/>
                  </a:moveTo>
                  <a:lnTo>
                    <a:pt x="0" y="0"/>
                  </a:lnTo>
                  <a:lnTo>
                    <a:pt x="0" y="806258"/>
                  </a:lnTo>
                  <a:lnTo>
                    <a:pt x="8646925" y="806258"/>
                  </a:lnTo>
                  <a:lnTo>
                    <a:pt x="8646925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5155" y="6293355"/>
              <a:ext cx="261772" cy="26177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335740" y="6030274"/>
            <a:ext cx="8647430" cy="806450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77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Form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input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distance,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time,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speed,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elevation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gain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335740" y="6982645"/>
            <a:ext cx="8647430" cy="806450"/>
            <a:chOff x="10335740" y="6982645"/>
            <a:chExt cx="8647430" cy="806450"/>
          </a:xfrm>
        </p:grpSpPr>
        <p:sp>
          <p:nvSpPr>
            <p:cNvPr id="31" name="object 31"/>
            <p:cNvSpPr/>
            <p:nvPr/>
          </p:nvSpPr>
          <p:spPr>
            <a:xfrm>
              <a:off x="10335740" y="6982645"/>
              <a:ext cx="8647430" cy="806450"/>
            </a:xfrm>
            <a:custGeom>
              <a:avLst/>
              <a:gdLst/>
              <a:ahLst/>
              <a:cxnLst/>
              <a:rect l="l" t="t" r="r" b="b"/>
              <a:pathLst>
                <a:path w="8647430" h="806450">
                  <a:moveTo>
                    <a:pt x="8646925" y="0"/>
                  </a:moveTo>
                  <a:lnTo>
                    <a:pt x="0" y="0"/>
                  </a:lnTo>
                  <a:lnTo>
                    <a:pt x="0" y="806258"/>
                  </a:lnTo>
                  <a:lnTo>
                    <a:pt x="8646925" y="806258"/>
                  </a:lnTo>
                  <a:lnTo>
                    <a:pt x="8646925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5155" y="7245726"/>
              <a:ext cx="261772" cy="26177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0335740" y="6982645"/>
            <a:ext cx="8647430" cy="806450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77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Display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workouts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list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335740" y="7935019"/>
            <a:ext cx="8647430" cy="806450"/>
            <a:chOff x="10335740" y="7935019"/>
            <a:chExt cx="8647430" cy="806450"/>
          </a:xfrm>
        </p:grpSpPr>
        <p:sp>
          <p:nvSpPr>
            <p:cNvPr id="35" name="object 35"/>
            <p:cNvSpPr/>
            <p:nvPr/>
          </p:nvSpPr>
          <p:spPr>
            <a:xfrm>
              <a:off x="10335740" y="7935019"/>
              <a:ext cx="8647430" cy="806450"/>
            </a:xfrm>
            <a:custGeom>
              <a:avLst/>
              <a:gdLst/>
              <a:ahLst/>
              <a:cxnLst/>
              <a:rect l="l" t="t" r="r" b="b"/>
              <a:pathLst>
                <a:path w="8647430" h="806450">
                  <a:moveTo>
                    <a:pt x="8646925" y="0"/>
                  </a:moveTo>
                  <a:lnTo>
                    <a:pt x="0" y="0"/>
                  </a:lnTo>
                  <a:lnTo>
                    <a:pt x="0" y="806258"/>
                  </a:lnTo>
                  <a:lnTo>
                    <a:pt x="8646925" y="806258"/>
                  </a:lnTo>
                  <a:lnTo>
                    <a:pt x="8646925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5155" y="8198100"/>
              <a:ext cx="261772" cy="26177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0335740" y="7935019"/>
            <a:ext cx="8647430" cy="806450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77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Display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workouts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map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0335741" y="8887391"/>
            <a:ext cx="8647430" cy="1790700"/>
            <a:chOff x="10335741" y="8887391"/>
            <a:chExt cx="8647430" cy="1790700"/>
          </a:xfrm>
        </p:grpSpPr>
        <p:sp>
          <p:nvSpPr>
            <p:cNvPr id="39" name="object 39"/>
            <p:cNvSpPr/>
            <p:nvPr/>
          </p:nvSpPr>
          <p:spPr>
            <a:xfrm>
              <a:off x="10335741" y="8887391"/>
              <a:ext cx="8647430" cy="1790700"/>
            </a:xfrm>
            <a:custGeom>
              <a:avLst/>
              <a:gdLst/>
              <a:ahLst/>
              <a:cxnLst/>
              <a:rect l="l" t="t" r="r" b="b"/>
              <a:pathLst>
                <a:path w="8647430" h="1790700">
                  <a:moveTo>
                    <a:pt x="8646925" y="0"/>
                  </a:moveTo>
                  <a:lnTo>
                    <a:pt x="0" y="0"/>
                  </a:lnTo>
                  <a:lnTo>
                    <a:pt x="0" y="1790521"/>
                  </a:lnTo>
                  <a:lnTo>
                    <a:pt x="8646925" y="1790521"/>
                  </a:lnTo>
                  <a:lnTo>
                    <a:pt x="8646925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5155" y="9150472"/>
              <a:ext cx="261772" cy="26177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5155" y="9747312"/>
              <a:ext cx="261772" cy="261772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0335741" y="8887391"/>
            <a:ext cx="8647430" cy="1790700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77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Store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workout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browser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using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local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storage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API</a:t>
            </a:r>
            <a:endParaRPr sz="2300">
              <a:latin typeface="Arial"/>
              <a:cs typeface="Arial"/>
            </a:endParaRPr>
          </a:p>
          <a:p>
            <a:pPr marL="732790" marR="409575">
              <a:lnSpc>
                <a:spcPct val="110500"/>
              </a:lnSpc>
              <a:spcBef>
                <a:spcPts val="1650"/>
              </a:spcBef>
            </a:pPr>
            <a:r>
              <a:rPr sz="2300" spc="-114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page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load,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read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saved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local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storage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and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display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494219" y="3816528"/>
            <a:ext cx="2558415" cy="597535"/>
            <a:chOff x="7494219" y="3816528"/>
            <a:chExt cx="2558415" cy="597535"/>
          </a:xfrm>
        </p:grpSpPr>
        <p:sp>
          <p:nvSpPr>
            <p:cNvPr id="44" name="object 44"/>
            <p:cNvSpPr/>
            <p:nvPr/>
          </p:nvSpPr>
          <p:spPr>
            <a:xfrm>
              <a:off x="7515161" y="3837470"/>
              <a:ext cx="2385695" cy="494665"/>
            </a:xfrm>
            <a:custGeom>
              <a:avLst/>
              <a:gdLst/>
              <a:ahLst/>
              <a:cxnLst/>
              <a:rect l="l" t="t" r="r" b="b"/>
              <a:pathLst>
                <a:path w="2385695" h="494664">
                  <a:moveTo>
                    <a:pt x="2385146" y="494425"/>
                  </a:moveTo>
                  <a:lnTo>
                    <a:pt x="2364640" y="490175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861949" y="4241520"/>
              <a:ext cx="190500" cy="172720"/>
            </a:xfrm>
            <a:custGeom>
              <a:avLst/>
              <a:gdLst/>
              <a:ahLst/>
              <a:cxnLst/>
              <a:rect l="l" t="t" r="r" b="b"/>
              <a:pathLst>
                <a:path w="190500" h="172720">
                  <a:moveTo>
                    <a:pt x="35703" y="0"/>
                  </a:moveTo>
                  <a:lnTo>
                    <a:pt x="0" y="172249"/>
                  </a:lnTo>
                  <a:lnTo>
                    <a:pt x="190101" y="121827"/>
                  </a:lnTo>
                  <a:lnTo>
                    <a:pt x="3570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7620581" y="5514185"/>
            <a:ext cx="2432050" cy="963930"/>
            <a:chOff x="7620581" y="5514185"/>
            <a:chExt cx="2432050" cy="963930"/>
          </a:xfrm>
        </p:grpSpPr>
        <p:sp>
          <p:nvSpPr>
            <p:cNvPr id="47" name="object 47"/>
            <p:cNvSpPr/>
            <p:nvPr/>
          </p:nvSpPr>
          <p:spPr>
            <a:xfrm>
              <a:off x="7641523" y="5535127"/>
              <a:ext cx="2266315" cy="868680"/>
            </a:xfrm>
            <a:custGeom>
              <a:avLst/>
              <a:gdLst/>
              <a:ahLst/>
              <a:cxnLst/>
              <a:rect l="l" t="t" r="r" b="b"/>
              <a:pathLst>
                <a:path w="2266315" h="868679">
                  <a:moveTo>
                    <a:pt x="2265817" y="868222"/>
                  </a:moveTo>
                  <a:lnTo>
                    <a:pt x="2246262" y="86072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856314" y="6313724"/>
              <a:ext cx="196215" cy="164465"/>
            </a:xfrm>
            <a:custGeom>
              <a:avLst/>
              <a:gdLst/>
              <a:ahLst/>
              <a:cxnLst/>
              <a:rect l="l" t="t" r="r" b="b"/>
              <a:pathLst>
                <a:path w="196215" h="164464">
                  <a:moveTo>
                    <a:pt x="62942" y="0"/>
                  </a:moveTo>
                  <a:lnTo>
                    <a:pt x="0" y="164264"/>
                  </a:lnTo>
                  <a:lnTo>
                    <a:pt x="195735" y="145075"/>
                  </a:lnTo>
                  <a:lnTo>
                    <a:pt x="6294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6569882" y="6980997"/>
            <a:ext cx="3482340" cy="529590"/>
            <a:chOff x="6569882" y="6980997"/>
            <a:chExt cx="3482340" cy="529590"/>
          </a:xfrm>
        </p:grpSpPr>
        <p:sp>
          <p:nvSpPr>
            <p:cNvPr id="50" name="object 50"/>
            <p:cNvSpPr/>
            <p:nvPr/>
          </p:nvSpPr>
          <p:spPr>
            <a:xfrm>
              <a:off x="6590824" y="7001938"/>
              <a:ext cx="3307715" cy="424180"/>
            </a:xfrm>
            <a:custGeom>
              <a:avLst/>
              <a:gdLst/>
              <a:ahLst/>
              <a:cxnLst/>
              <a:rect l="l" t="t" r="r" b="b"/>
              <a:pathLst>
                <a:path w="3307715" h="424179">
                  <a:moveTo>
                    <a:pt x="3307511" y="423743"/>
                  </a:moveTo>
                  <a:lnTo>
                    <a:pt x="3286739" y="421082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866388" y="7335779"/>
              <a:ext cx="186055" cy="174625"/>
            </a:xfrm>
            <a:custGeom>
              <a:avLst/>
              <a:gdLst/>
              <a:ahLst/>
              <a:cxnLst/>
              <a:rect l="l" t="t" r="r" b="b"/>
              <a:pathLst>
                <a:path w="186054" h="174625">
                  <a:moveTo>
                    <a:pt x="22352" y="0"/>
                  </a:moveTo>
                  <a:lnTo>
                    <a:pt x="0" y="174485"/>
                  </a:lnTo>
                  <a:lnTo>
                    <a:pt x="185661" y="109595"/>
                  </a:lnTo>
                  <a:lnTo>
                    <a:pt x="2235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5966012" y="8230375"/>
            <a:ext cx="4086225" cy="191770"/>
            <a:chOff x="5966012" y="8230375"/>
            <a:chExt cx="4086225" cy="191770"/>
          </a:xfrm>
        </p:grpSpPr>
        <p:sp>
          <p:nvSpPr>
            <p:cNvPr id="53" name="object 53"/>
            <p:cNvSpPr/>
            <p:nvPr/>
          </p:nvSpPr>
          <p:spPr>
            <a:xfrm>
              <a:off x="5986953" y="8251317"/>
              <a:ext cx="3910329" cy="83185"/>
            </a:xfrm>
            <a:custGeom>
              <a:avLst/>
              <a:gdLst/>
              <a:ahLst/>
              <a:cxnLst/>
              <a:rect l="l" t="t" r="r" b="b"/>
              <a:pathLst>
                <a:path w="3910329" h="83184">
                  <a:moveTo>
                    <a:pt x="3910162" y="83170"/>
                  </a:moveTo>
                  <a:lnTo>
                    <a:pt x="3889225" y="82725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874308" y="8246107"/>
              <a:ext cx="177800" cy="175895"/>
            </a:xfrm>
            <a:custGeom>
              <a:avLst/>
              <a:gdLst/>
              <a:ahLst/>
              <a:cxnLst/>
              <a:rect l="l" t="t" r="r" b="b"/>
              <a:pathLst>
                <a:path w="177800" h="175895">
                  <a:moveTo>
                    <a:pt x="3740" y="0"/>
                  </a:moveTo>
                  <a:lnTo>
                    <a:pt x="0" y="175871"/>
                  </a:lnTo>
                  <a:lnTo>
                    <a:pt x="177741" y="91676"/>
                  </a:lnTo>
                  <a:lnTo>
                    <a:pt x="374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7270350" y="9488833"/>
            <a:ext cx="2781935" cy="212725"/>
            <a:chOff x="7270350" y="9488833"/>
            <a:chExt cx="2781935" cy="212725"/>
          </a:xfrm>
        </p:grpSpPr>
        <p:sp>
          <p:nvSpPr>
            <p:cNvPr id="56" name="object 56"/>
            <p:cNvSpPr/>
            <p:nvPr/>
          </p:nvSpPr>
          <p:spPr>
            <a:xfrm>
              <a:off x="7291291" y="9509775"/>
              <a:ext cx="2606040" cy="104775"/>
            </a:xfrm>
            <a:custGeom>
              <a:avLst/>
              <a:gdLst/>
              <a:ahLst/>
              <a:cxnLst/>
              <a:rect l="l" t="t" r="r" b="b"/>
              <a:pathLst>
                <a:path w="2606040" h="104775">
                  <a:moveTo>
                    <a:pt x="2605912" y="104340"/>
                  </a:moveTo>
                  <a:lnTo>
                    <a:pt x="2584988" y="103502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872760" y="9525394"/>
              <a:ext cx="179705" cy="175895"/>
            </a:xfrm>
            <a:custGeom>
              <a:avLst/>
              <a:gdLst/>
              <a:ahLst/>
              <a:cxnLst/>
              <a:rect l="l" t="t" r="r" b="b"/>
              <a:pathLst>
                <a:path w="179704" h="175895">
                  <a:moveTo>
                    <a:pt x="7037" y="0"/>
                  </a:moveTo>
                  <a:lnTo>
                    <a:pt x="0" y="175769"/>
                  </a:lnTo>
                  <a:lnTo>
                    <a:pt x="179288" y="94922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8" name="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7845" y="1816894"/>
            <a:ext cx="3281656" cy="895064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3232185" y="1939239"/>
            <a:ext cx="2282825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54405" algn="l"/>
              </a:tabLst>
            </a:pPr>
            <a:r>
              <a:rPr sz="3700" b="1" spc="-515" dirty="0">
                <a:solidFill>
                  <a:srgbClr val="FAFBFB"/>
                </a:solidFill>
                <a:latin typeface="Calibri"/>
                <a:cs typeface="Calibri"/>
              </a:rPr>
              <a:t>USER</a:t>
            </a: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	</a:t>
            </a:r>
            <a:r>
              <a:rPr sz="3700" b="1" spc="-360" dirty="0">
                <a:solidFill>
                  <a:srgbClr val="FAFBFB"/>
                </a:solidFill>
                <a:latin typeface="Calibri"/>
                <a:cs typeface="Calibri"/>
              </a:rPr>
              <a:t>STORIES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60" name="object 6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8379" y="1816894"/>
            <a:ext cx="3281656" cy="895064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13844302" y="1939239"/>
            <a:ext cx="163957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spc="-390" dirty="0">
                <a:solidFill>
                  <a:srgbClr val="FAFBFB"/>
                </a:solidFill>
                <a:latin typeface="Calibri"/>
                <a:cs typeface="Calibri"/>
              </a:rPr>
              <a:t>FEATURES</a:t>
            </a:r>
            <a:endParaRPr sz="37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445827" y="2138776"/>
            <a:ext cx="6136640" cy="251460"/>
            <a:chOff x="6445827" y="2138776"/>
            <a:chExt cx="6136640" cy="251460"/>
          </a:xfrm>
        </p:grpSpPr>
        <p:sp>
          <p:nvSpPr>
            <p:cNvPr id="63" name="object 63"/>
            <p:cNvSpPr/>
            <p:nvPr/>
          </p:nvSpPr>
          <p:spPr>
            <a:xfrm>
              <a:off x="6445827" y="2264427"/>
              <a:ext cx="5916930" cy="0"/>
            </a:xfrm>
            <a:custGeom>
              <a:avLst/>
              <a:gdLst/>
              <a:ahLst/>
              <a:cxnLst/>
              <a:rect l="l" t="t" r="r" b="b"/>
              <a:pathLst>
                <a:path w="5916930">
                  <a:moveTo>
                    <a:pt x="0" y="0"/>
                  </a:moveTo>
                  <a:lnTo>
                    <a:pt x="5884918" y="0"/>
                  </a:lnTo>
                  <a:lnTo>
                    <a:pt x="5916330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330745" y="2138776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845</Words>
  <Application>Microsoft Office PowerPoint</Application>
  <PresentationFormat>Custom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PowerPoint Presentation</vt:lpstr>
      <vt:lpstr>INHERITANCE BETWEEN “CLASSES”: OBJECT.CREATE</vt:lpstr>
      <vt:lpstr>PowerPoint Presentation</vt:lpstr>
      <vt:lpstr>PowerPoint Presentation</vt:lpstr>
      <vt:lpstr>PowerPoint Presentation</vt:lpstr>
      <vt:lpstr>PowerPoint Presentation</vt:lpstr>
      <vt:lpstr>PROJECT PLANNING</vt:lpstr>
      <vt:lpstr>1. USER STORIES</vt:lpstr>
      <vt:lpstr>2. FEATURES</vt:lpstr>
      <vt:lpstr>3. FLOWCHART</vt:lpstr>
      <vt:lpstr>4.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theory-lectures-v2</dc:title>
  <cp:lastModifiedBy>Nguyễn Trọng Tiến</cp:lastModifiedBy>
  <cp:revision>11</cp:revision>
  <dcterms:created xsi:type="dcterms:W3CDTF">2023-08-06T02:59:32Z</dcterms:created>
  <dcterms:modified xsi:type="dcterms:W3CDTF">2023-08-06T14:18:36Z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2023-08-06T00:00:00Z</vt:filetime>
  </property>
  <property fmtid="{D5CDD505-2E9C-101B-9397-08002B2CF9AE}" pid="5" name="Producer">
    <vt:lpwstr>macOS Version 11.0.1 (Build 20B29) Quartz PDFContext</vt:lpwstr>
  </property>
</Properties>
</file>