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11144885" cy="81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1.jp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09250" y="2517449"/>
            <a:ext cx="9067800" cy="556819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MAPTY APP: OOP, GEOLOCATION, EXTERNAL LIBRARIES, AND MORE!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3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FINAL CONSIDERATIONS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52049" y="2517449"/>
            <a:ext cx="10052049" cy="624292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ts val="57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ASYNCHRONOUS JAVASCRIPT: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ts val="5700"/>
              </a:lnSpc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PROMISES, ASYNC/AWAIT AND AJAX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624840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HOW THE WEB WORKS: REQUESTS AND RESPONSES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9278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3640454" algn="l"/>
                <a:tab pos="5106670" algn="l"/>
                <a:tab pos="6024245" algn="l"/>
                <a:tab pos="7846695" algn="l"/>
                <a:tab pos="8359775" algn="l"/>
                <a:tab pos="9526270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HAPPENS</a:t>
            </a:r>
            <a:r>
              <a:rPr lang="en-US" dirty="0"/>
              <a:t> </a:t>
            </a:r>
            <a:r>
              <a:rPr dirty="0"/>
              <a:t>WHEN</a:t>
            </a:r>
            <a:r>
              <a:rPr lang="en-US" dirty="0"/>
              <a:t> </a:t>
            </a:r>
            <a:r>
              <a:rPr dirty="0"/>
              <a:t>WE</a:t>
            </a:r>
            <a:r>
              <a:rPr lang="en-US" dirty="0"/>
              <a:t> </a:t>
            </a:r>
            <a:r>
              <a:rPr dirty="0"/>
              <a:t>ACCESS</a:t>
            </a:r>
            <a:r>
              <a:rPr lang="en-US" dirty="0"/>
              <a:t> </a:t>
            </a:r>
            <a:r>
              <a:rPr dirty="0"/>
              <a:t>A</a:t>
            </a:r>
            <a:r>
              <a:rPr lang="en-US" dirty="0"/>
              <a:t> </a:t>
            </a:r>
            <a:r>
              <a:rPr dirty="0"/>
              <a:t>WEB</a:t>
            </a:r>
            <a:r>
              <a:rPr lang="en-US" dirty="0"/>
              <a:t> </a:t>
            </a:r>
            <a:r>
              <a:rPr dirty="0"/>
              <a:t>SERVER</a:t>
            </a:r>
          </a:p>
        </p:txBody>
      </p:sp>
      <p:sp>
        <p:nvSpPr>
          <p:cNvPr id="3" name="object 3"/>
          <p:cNvSpPr/>
          <p:nvPr/>
        </p:nvSpPr>
        <p:spPr>
          <a:xfrm>
            <a:off x="3121181" y="4933983"/>
            <a:ext cx="2630170" cy="2630170"/>
          </a:xfrm>
          <a:custGeom>
            <a:avLst/>
            <a:gdLst/>
            <a:ahLst/>
            <a:cxnLst/>
            <a:rect l="l" t="t" r="r" b="b"/>
            <a:pathLst>
              <a:path w="2630170" h="2630170">
                <a:moveTo>
                  <a:pt x="1337338" y="0"/>
                </a:moveTo>
                <a:lnTo>
                  <a:pt x="1292465" y="0"/>
                </a:lnTo>
                <a:lnTo>
                  <a:pt x="1247613" y="1521"/>
                </a:lnTo>
                <a:lnTo>
                  <a:pt x="1202824" y="4565"/>
                </a:lnTo>
                <a:lnTo>
                  <a:pt x="1158140" y="9130"/>
                </a:lnTo>
                <a:lnTo>
                  <a:pt x="1113603" y="15217"/>
                </a:lnTo>
                <a:lnTo>
                  <a:pt x="1069255" y="22825"/>
                </a:lnTo>
                <a:lnTo>
                  <a:pt x="1025138" y="31955"/>
                </a:lnTo>
                <a:lnTo>
                  <a:pt x="981294" y="42607"/>
                </a:lnTo>
                <a:lnTo>
                  <a:pt x="937766" y="54781"/>
                </a:lnTo>
                <a:lnTo>
                  <a:pt x="894595" y="68476"/>
                </a:lnTo>
                <a:lnTo>
                  <a:pt x="851823" y="83693"/>
                </a:lnTo>
                <a:lnTo>
                  <a:pt x="809492" y="100432"/>
                </a:lnTo>
                <a:lnTo>
                  <a:pt x="767644" y="118693"/>
                </a:lnTo>
                <a:lnTo>
                  <a:pt x="726322" y="138475"/>
                </a:lnTo>
                <a:lnTo>
                  <a:pt x="685567" y="159779"/>
                </a:lnTo>
                <a:lnTo>
                  <a:pt x="645421" y="182604"/>
                </a:lnTo>
                <a:lnTo>
                  <a:pt x="605926" y="206952"/>
                </a:lnTo>
                <a:lnTo>
                  <a:pt x="567125" y="232821"/>
                </a:lnTo>
                <a:lnTo>
                  <a:pt x="529060" y="260211"/>
                </a:lnTo>
                <a:lnTo>
                  <a:pt x="491771" y="289124"/>
                </a:lnTo>
                <a:lnTo>
                  <a:pt x="455302" y="319558"/>
                </a:lnTo>
                <a:lnTo>
                  <a:pt x="419695" y="351514"/>
                </a:lnTo>
                <a:lnTo>
                  <a:pt x="384990" y="384991"/>
                </a:lnTo>
                <a:lnTo>
                  <a:pt x="351513" y="419695"/>
                </a:lnTo>
                <a:lnTo>
                  <a:pt x="319557" y="455303"/>
                </a:lnTo>
                <a:lnTo>
                  <a:pt x="289123" y="491772"/>
                </a:lnTo>
                <a:lnTo>
                  <a:pt x="260211" y="529060"/>
                </a:lnTo>
                <a:lnTo>
                  <a:pt x="232820" y="567126"/>
                </a:lnTo>
                <a:lnTo>
                  <a:pt x="206951" y="605927"/>
                </a:lnTo>
                <a:lnTo>
                  <a:pt x="182604" y="645421"/>
                </a:lnTo>
                <a:lnTo>
                  <a:pt x="159778" y="685567"/>
                </a:lnTo>
                <a:lnTo>
                  <a:pt x="138475" y="726322"/>
                </a:lnTo>
                <a:lnTo>
                  <a:pt x="118692" y="767644"/>
                </a:lnTo>
                <a:lnTo>
                  <a:pt x="100432" y="809492"/>
                </a:lnTo>
                <a:lnTo>
                  <a:pt x="83693" y="851823"/>
                </a:lnTo>
                <a:lnTo>
                  <a:pt x="68476" y="894595"/>
                </a:lnTo>
                <a:lnTo>
                  <a:pt x="54781" y="937766"/>
                </a:lnTo>
                <a:lnTo>
                  <a:pt x="42607" y="981295"/>
                </a:lnTo>
                <a:lnTo>
                  <a:pt x="31955" y="1025138"/>
                </a:lnTo>
                <a:lnTo>
                  <a:pt x="22825" y="1069255"/>
                </a:lnTo>
                <a:lnTo>
                  <a:pt x="15217" y="1113603"/>
                </a:lnTo>
                <a:lnTo>
                  <a:pt x="9130" y="1158140"/>
                </a:lnTo>
                <a:lnTo>
                  <a:pt x="4565" y="1202824"/>
                </a:lnTo>
                <a:lnTo>
                  <a:pt x="1521" y="1247613"/>
                </a:lnTo>
                <a:lnTo>
                  <a:pt x="0" y="1292465"/>
                </a:lnTo>
                <a:lnTo>
                  <a:pt x="0" y="1337338"/>
                </a:lnTo>
                <a:lnTo>
                  <a:pt x="1521" y="1382190"/>
                </a:lnTo>
                <a:lnTo>
                  <a:pt x="4565" y="1426979"/>
                </a:lnTo>
                <a:lnTo>
                  <a:pt x="9130" y="1471663"/>
                </a:lnTo>
                <a:lnTo>
                  <a:pt x="15217" y="1516200"/>
                </a:lnTo>
                <a:lnTo>
                  <a:pt x="22825" y="1560548"/>
                </a:lnTo>
                <a:lnTo>
                  <a:pt x="31955" y="1604665"/>
                </a:lnTo>
                <a:lnTo>
                  <a:pt x="42607" y="1648508"/>
                </a:lnTo>
                <a:lnTo>
                  <a:pt x="54781" y="1692037"/>
                </a:lnTo>
                <a:lnTo>
                  <a:pt x="68476" y="1735208"/>
                </a:lnTo>
                <a:lnTo>
                  <a:pt x="83693" y="1777980"/>
                </a:lnTo>
                <a:lnTo>
                  <a:pt x="100432" y="1820311"/>
                </a:lnTo>
                <a:lnTo>
                  <a:pt x="118692" y="1862158"/>
                </a:lnTo>
                <a:lnTo>
                  <a:pt x="138475" y="1903481"/>
                </a:lnTo>
                <a:lnTo>
                  <a:pt x="159778" y="1944236"/>
                </a:lnTo>
                <a:lnTo>
                  <a:pt x="182604" y="1984382"/>
                </a:lnTo>
                <a:lnTo>
                  <a:pt x="206951" y="2023876"/>
                </a:lnTo>
                <a:lnTo>
                  <a:pt x="232820" y="2062677"/>
                </a:lnTo>
                <a:lnTo>
                  <a:pt x="260211" y="2100743"/>
                </a:lnTo>
                <a:lnTo>
                  <a:pt x="289123" y="2138031"/>
                </a:lnTo>
                <a:lnTo>
                  <a:pt x="319557" y="2174500"/>
                </a:lnTo>
                <a:lnTo>
                  <a:pt x="351513" y="2210108"/>
                </a:lnTo>
                <a:lnTo>
                  <a:pt x="384990" y="2244812"/>
                </a:lnTo>
                <a:lnTo>
                  <a:pt x="419695" y="2278290"/>
                </a:lnTo>
                <a:lnTo>
                  <a:pt x="455302" y="2310245"/>
                </a:lnTo>
                <a:lnTo>
                  <a:pt x="491771" y="2340679"/>
                </a:lnTo>
                <a:lnTo>
                  <a:pt x="529060" y="2369592"/>
                </a:lnTo>
                <a:lnTo>
                  <a:pt x="567125" y="2396982"/>
                </a:lnTo>
                <a:lnTo>
                  <a:pt x="605926" y="2422851"/>
                </a:lnTo>
                <a:lnTo>
                  <a:pt x="645421" y="2447199"/>
                </a:lnTo>
                <a:lnTo>
                  <a:pt x="685567" y="2470024"/>
                </a:lnTo>
                <a:lnTo>
                  <a:pt x="726322" y="2491328"/>
                </a:lnTo>
                <a:lnTo>
                  <a:pt x="767644" y="2511110"/>
                </a:lnTo>
                <a:lnTo>
                  <a:pt x="809492" y="2529371"/>
                </a:lnTo>
                <a:lnTo>
                  <a:pt x="851823" y="2546109"/>
                </a:lnTo>
                <a:lnTo>
                  <a:pt x="894595" y="2561326"/>
                </a:lnTo>
                <a:lnTo>
                  <a:pt x="937766" y="2575022"/>
                </a:lnTo>
                <a:lnTo>
                  <a:pt x="981294" y="2587195"/>
                </a:lnTo>
                <a:lnTo>
                  <a:pt x="1025138" y="2597847"/>
                </a:lnTo>
                <a:lnTo>
                  <a:pt x="1069255" y="2606978"/>
                </a:lnTo>
                <a:lnTo>
                  <a:pt x="1113603" y="2614586"/>
                </a:lnTo>
                <a:lnTo>
                  <a:pt x="1158140" y="2620673"/>
                </a:lnTo>
                <a:lnTo>
                  <a:pt x="1202824" y="2625238"/>
                </a:lnTo>
                <a:lnTo>
                  <a:pt x="1247613" y="2628281"/>
                </a:lnTo>
                <a:lnTo>
                  <a:pt x="1292465" y="2629803"/>
                </a:lnTo>
                <a:lnTo>
                  <a:pt x="1337338" y="2629803"/>
                </a:lnTo>
                <a:lnTo>
                  <a:pt x="1382190" y="2628281"/>
                </a:lnTo>
                <a:lnTo>
                  <a:pt x="1426979" y="2625238"/>
                </a:lnTo>
                <a:lnTo>
                  <a:pt x="1471663" y="2620673"/>
                </a:lnTo>
                <a:lnTo>
                  <a:pt x="1516200" y="2614586"/>
                </a:lnTo>
                <a:lnTo>
                  <a:pt x="1560548" y="2606978"/>
                </a:lnTo>
                <a:lnTo>
                  <a:pt x="1604664" y="2597847"/>
                </a:lnTo>
                <a:lnTo>
                  <a:pt x="1648508" y="2587195"/>
                </a:lnTo>
                <a:lnTo>
                  <a:pt x="1692036" y="2575022"/>
                </a:lnTo>
                <a:lnTo>
                  <a:pt x="1735208" y="2561326"/>
                </a:lnTo>
                <a:lnTo>
                  <a:pt x="1777980" y="2546109"/>
                </a:lnTo>
                <a:lnTo>
                  <a:pt x="1820311" y="2529371"/>
                </a:lnTo>
                <a:lnTo>
                  <a:pt x="1862158" y="2511110"/>
                </a:lnTo>
                <a:lnTo>
                  <a:pt x="1903480" y="2491328"/>
                </a:lnTo>
                <a:lnTo>
                  <a:pt x="1944236" y="2470024"/>
                </a:lnTo>
                <a:lnTo>
                  <a:pt x="1984381" y="2447199"/>
                </a:lnTo>
                <a:lnTo>
                  <a:pt x="2023876" y="2422851"/>
                </a:lnTo>
                <a:lnTo>
                  <a:pt x="2062677" y="2396982"/>
                </a:lnTo>
                <a:lnTo>
                  <a:pt x="2100743" y="2369592"/>
                </a:lnTo>
                <a:lnTo>
                  <a:pt x="2138031" y="2340679"/>
                </a:lnTo>
                <a:lnTo>
                  <a:pt x="2174500" y="2310245"/>
                </a:lnTo>
                <a:lnTo>
                  <a:pt x="2210107" y="2278290"/>
                </a:lnTo>
                <a:lnTo>
                  <a:pt x="2244811" y="2244812"/>
                </a:lnTo>
                <a:lnTo>
                  <a:pt x="2278289" y="2210108"/>
                </a:lnTo>
                <a:lnTo>
                  <a:pt x="2310245" y="2174500"/>
                </a:lnTo>
                <a:lnTo>
                  <a:pt x="2340679" y="2138031"/>
                </a:lnTo>
                <a:lnTo>
                  <a:pt x="2369591" y="2100743"/>
                </a:lnTo>
                <a:lnTo>
                  <a:pt x="2396982" y="2062677"/>
                </a:lnTo>
                <a:lnTo>
                  <a:pt x="2422851" y="2023876"/>
                </a:lnTo>
                <a:lnTo>
                  <a:pt x="2447198" y="1984382"/>
                </a:lnTo>
                <a:lnTo>
                  <a:pt x="2470024" y="1944236"/>
                </a:lnTo>
                <a:lnTo>
                  <a:pt x="2491328" y="1903481"/>
                </a:lnTo>
                <a:lnTo>
                  <a:pt x="2511110" y="1862158"/>
                </a:lnTo>
                <a:lnTo>
                  <a:pt x="2529370" y="1820311"/>
                </a:lnTo>
                <a:lnTo>
                  <a:pt x="2546109" y="1777980"/>
                </a:lnTo>
                <a:lnTo>
                  <a:pt x="2561326" y="1735208"/>
                </a:lnTo>
                <a:lnTo>
                  <a:pt x="2575022" y="1692037"/>
                </a:lnTo>
                <a:lnTo>
                  <a:pt x="2587195" y="1648508"/>
                </a:lnTo>
                <a:lnTo>
                  <a:pt x="2597847" y="1604665"/>
                </a:lnTo>
                <a:lnTo>
                  <a:pt x="2606978" y="1560548"/>
                </a:lnTo>
                <a:lnTo>
                  <a:pt x="2614586" y="1516200"/>
                </a:lnTo>
                <a:lnTo>
                  <a:pt x="2620673" y="1471663"/>
                </a:lnTo>
                <a:lnTo>
                  <a:pt x="2625238" y="1426979"/>
                </a:lnTo>
                <a:lnTo>
                  <a:pt x="2628281" y="1382190"/>
                </a:lnTo>
                <a:lnTo>
                  <a:pt x="2629803" y="1337338"/>
                </a:lnTo>
                <a:lnTo>
                  <a:pt x="2629803" y="1292465"/>
                </a:lnTo>
                <a:lnTo>
                  <a:pt x="2628281" y="1247613"/>
                </a:lnTo>
                <a:lnTo>
                  <a:pt x="2625238" y="1202824"/>
                </a:lnTo>
                <a:lnTo>
                  <a:pt x="2620673" y="1158140"/>
                </a:lnTo>
                <a:lnTo>
                  <a:pt x="2614586" y="1113603"/>
                </a:lnTo>
                <a:lnTo>
                  <a:pt x="2606978" y="1069255"/>
                </a:lnTo>
                <a:lnTo>
                  <a:pt x="2597847" y="1025138"/>
                </a:lnTo>
                <a:lnTo>
                  <a:pt x="2587195" y="981295"/>
                </a:lnTo>
                <a:lnTo>
                  <a:pt x="2575022" y="937766"/>
                </a:lnTo>
                <a:lnTo>
                  <a:pt x="2561326" y="894595"/>
                </a:lnTo>
                <a:lnTo>
                  <a:pt x="2546109" y="851823"/>
                </a:lnTo>
                <a:lnTo>
                  <a:pt x="2529370" y="809492"/>
                </a:lnTo>
                <a:lnTo>
                  <a:pt x="2511110" y="767644"/>
                </a:lnTo>
                <a:lnTo>
                  <a:pt x="2491328" y="726322"/>
                </a:lnTo>
                <a:lnTo>
                  <a:pt x="2470024" y="685567"/>
                </a:lnTo>
                <a:lnTo>
                  <a:pt x="2447198" y="645421"/>
                </a:lnTo>
                <a:lnTo>
                  <a:pt x="2422851" y="605927"/>
                </a:lnTo>
                <a:lnTo>
                  <a:pt x="2396982" y="567126"/>
                </a:lnTo>
                <a:lnTo>
                  <a:pt x="2369591" y="529060"/>
                </a:lnTo>
                <a:lnTo>
                  <a:pt x="2340679" y="491772"/>
                </a:lnTo>
                <a:lnTo>
                  <a:pt x="2310245" y="455303"/>
                </a:lnTo>
                <a:lnTo>
                  <a:pt x="2278289" y="419695"/>
                </a:lnTo>
                <a:lnTo>
                  <a:pt x="2244811" y="384991"/>
                </a:lnTo>
                <a:lnTo>
                  <a:pt x="2210107" y="351514"/>
                </a:lnTo>
                <a:lnTo>
                  <a:pt x="2174500" y="319558"/>
                </a:lnTo>
                <a:lnTo>
                  <a:pt x="2138031" y="289124"/>
                </a:lnTo>
                <a:lnTo>
                  <a:pt x="2100743" y="260211"/>
                </a:lnTo>
                <a:lnTo>
                  <a:pt x="2062677" y="232821"/>
                </a:lnTo>
                <a:lnTo>
                  <a:pt x="2023876" y="206952"/>
                </a:lnTo>
                <a:lnTo>
                  <a:pt x="1984381" y="182604"/>
                </a:lnTo>
                <a:lnTo>
                  <a:pt x="1944236" y="159779"/>
                </a:lnTo>
                <a:lnTo>
                  <a:pt x="1903480" y="138475"/>
                </a:lnTo>
                <a:lnTo>
                  <a:pt x="1862158" y="118693"/>
                </a:lnTo>
                <a:lnTo>
                  <a:pt x="1820311" y="100432"/>
                </a:lnTo>
                <a:lnTo>
                  <a:pt x="1777980" y="83693"/>
                </a:lnTo>
                <a:lnTo>
                  <a:pt x="1735208" y="68476"/>
                </a:lnTo>
                <a:lnTo>
                  <a:pt x="1692036" y="54781"/>
                </a:lnTo>
                <a:lnTo>
                  <a:pt x="1648508" y="42607"/>
                </a:lnTo>
                <a:lnTo>
                  <a:pt x="1604664" y="31955"/>
                </a:lnTo>
                <a:lnTo>
                  <a:pt x="1560548" y="22825"/>
                </a:lnTo>
                <a:lnTo>
                  <a:pt x="1516200" y="15217"/>
                </a:lnTo>
                <a:lnTo>
                  <a:pt x="1471663" y="9130"/>
                </a:lnTo>
                <a:lnTo>
                  <a:pt x="1426979" y="4565"/>
                </a:lnTo>
                <a:lnTo>
                  <a:pt x="1382190" y="1521"/>
                </a:lnTo>
                <a:lnTo>
                  <a:pt x="1337338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0101" y="5169544"/>
            <a:ext cx="1852295" cy="9861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800" b="1" spc="-10" dirty="0">
                <a:solidFill>
                  <a:srgbClr val="444444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300" b="1" spc="-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browser)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588" y="6363799"/>
            <a:ext cx="732961" cy="73296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353114" y="4933983"/>
            <a:ext cx="2630170" cy="2630170"/>
          </a:xfrm>
          <a:custGeom>
            <a:avLst/>
            <a:gdLst/>
            <a:ahLst/>
            <a:cxnLst/>
            <a:rect l="l" t="t" r="r" b="b"/>
            <a:pathLst>
              <a:path w="2630169" h="2630170">
                <a:moveTo>
                  <a:pt x="1337337" y="0"/>
                </a:moveTo>
                <a:lnTo>
                  <a:pt x="1292464" y="0"/>
                </a:lnTo>
                <a:lnTo>
                  <a:pt x="1247612" y="1521"/>
                </a:lnTo>
                <a:lnTo>
                  <a:pt x="1202823" y="4565"/>
                </a:lnTo>
                <a:lnTo>
                  <a:pt x="1158139" y="9130"/>
                </a:lnTo>
                <a:lnTo>
                  <a:pt x="1113602" y="15217"/>
                </a:lnTo>
                <a:lnTo>
                  <a:pt x="1069254" y="22825"/>
                </a:lnTo>
                <a:lnTo>
                  <a:pt x="1025138" y="31955"/>
                </a:lnTo>
                <a:lnTo>
                  <a:pt x="981294" y="42607"/>
                </a:lnTo>
                <a:lnTo>
                  <a:pt x="937766" y="54781"/>
                </a:lnTo>
                <a:lnTo>
                  <a:pt x="894595" y="68476"/>
                </a:lnTo>
                <a:lnTo>
                  <a:pt x="851823" y="83693"/>
                </a:lnTo>
                <a:lnTo>
                  <a:pt x="809492" y="100432"/>
                </a:lnTo>
                <a:lnTo>
                  <a:pt x="767644" y="118693"/>
                </a:lnTo>
                <a:lnTo>
                  <a:pt x="726322" y="138475"/>
                </a:lnTo>
                <a:lnTo>
                  <a:pt x="685567" y="159779"/>
                </a:lnTo>
                <a:lnTo>
                  <a:pt x="645421" y="182604"/>
                </a:lnTo>
                <a:lnTo>
                  <a:pt x="605927" y="206952"/>
                </a:lnTo>
                <a:lnTo>
                  <a:pt x="567126" y="232821"/>
                </a:lnTo>
                <a:lnTo>
                  <a:pt x="529060" y="260211"/>
                </a:lnTo>
                <a:lnTo>
                  <a:pt x="491772" y="289124"/>
                </a:lnTo>
                <a:lnTo>
                  <a:pt x="455303" y="319558"/>
                </a:lnTo>
                <a:lnTo>
                  <a:pt x="419695" y="351514"/>
                </a:lnTo>
                <a:lnTo>
                  <a:pt x="384991" y="384991"/>
                </a:lnTo>
                <a:lnTo>
                  <a:pt x="351514" y="419695"/>
                </a:lnTo>
                <a:lnTo>
                  <a:pt x="319558" y="455303"/>
                </a:lnTo>
                <a:lnTo>
                  <a:pt x="289124" y="491772"/>
                </a:lnTo>
                <a:lnTo>
                  <a:pt x="260211" y="529060"/>
                </a:lnTo>
                <a:lnTo>
                  <a:pt x="232821" y="567126"/>
                </a:lnTo>
                <a:lnTo>
                  <a:pt x="206952" y="605927"/>
                </a:lnTo>
                <a:lnTo>
                  <a:pt x="182604" y="645421"/>
                </a:lnTo>
                <a:lnTo>
                  <a:pt x="159779" y="685567"/>
                </a:lnTo>
                <a:lnTo>
                  <a:pt x="138475" y="726322"/>
                </a:lnTo>
                <a:lnTo>
                  <a:pt x="118693" y="767644"/>
                </a:lnTo>
                <a:lnTo>
                  <a:pt x="100432" y="809492"/>
                </a:lnTo>
                <a:lnTo>
                  <a:pt x="83693" y="851823"/>
                </a:lnTo>
                <a:lnTo>
                  <a:pt x="68476" y="894595"/>
                </a:lnTo>
                <a:lnTo>
                  <a:pt x="54781" y="937766"/>
                </a:lnTo>
                <a:lnTo>
                  <a:pt x="42607" y="981295"/>
                </a:lnTo>
                <a:lnTo>
                  <a:pt x="31955" y="1025138"/>
                </a:lnTo>
                <a:lnTo>
                  <a:pt x="22825" y="1069255"/>
                </a:lnTo>
                <a:lnTo>
                  <a:pt x="15217" y="1113603"/>
                </a:lnTo>
                <a:lnTo>
                  <a:pt x="9130" y="1158140"/>
                </a:lnTo>
                <a:lnTo>
                  <a:pt x="4565" y="1202824"/>
                </a:lnTo>
                <a:lnTo>
                  <a:pt x="1521" y="1247613"/>
                </a:lnTo>
                <a:lnTo>
                  <a:pt x="0" y="1292465"/>
                </a:lnTo>
                <a:lnTo>
                  <a:pt x="0" y="1337338"/>
                </a:lnTo>
                <a:lnTo>
                  <a:pt x="1521" y="1382190"/>
                </a:lnTo>
                <a:lnTo>
                  <a:pt x="4565" y="1426979"/>
                </a:lnTo>
                <a:lnTo>
                  <a:pt x="9130" y="1471663"/>
                </a:lnTo>
                <a:lnTo>
                  <a:pt x="15217" y="1516200"/>
                </a:lnTo>
                <a:lnTo>
                  <a:pt x="22825" y="1560548"/>
                </a:lnTo>
                <a:lnTo>
                  <a:pt x="31955" y="1604665"/>
                </a:lnTo>
                <a:lnTo>
                  <a:pt x="42607" y="1648508"/>
                </a:lnTo>
                <a:lnTo>
                  <a:pt x="54781" y="1692037"/>
                </a:lnTo>
                <a:lnTo>
                  <a:pt x="68476" y="1735208"/>
                </a:lnTo>
                <a:lnTo>
                  <a:pt x="83693" y="1777980"/>
                </a:lnTo>
                <a:lnTo>
                  <a:pt x="100432" y="1820311"/>
                </a:lnTo>
                <a:lnTo>
                  <a:pt x="118693" y="1862158"/>
                </a:lnTo>
                <a:lnTo>
                  <a:pt x="138475" y="1903481"/>
                </a:lnTo>
                <a:lnTo>
                  <a:pt x="159779" y="1944236"/>
                </a:lnTo>
                <a:lnTo>
                  <a:pt x="182604" y="1984382"/>
                </a:lnTo>
                <a:lnTo>
                  <a:pt x="206952" y="2023876"/>
                </a:lnTo>
                <a:lnTo>
                  <a:pt x="232821" y="2062677"/>
                </a:lnTo>
                <a:lnTo>
                  <a:pt x="260211" y="2100743"/>
                </a:lnTo>
                <a:lnTo>
                  <a:pt x="289124" y="2138031"/>
                </a:lnTo>
                <a:lnTo>
                  <a:pt x="319558" y="2174500"/>
                </a:lnTo>
                <a:lnTo>
                  <a:pt x="351514" y="2210108"/>
                </a:lnTo>
                <a:lnTo>
                  <a:pt x="384991" y="2244812"/>
                </a:lnTo>
                <a:lnTo>
                  <a:pt x="419695" y="2278290"/>
                </a:lnTo>
                <a:lnTo>
                  <a:pt x="455303" y="2310245"/>
                </a:lnTo>
                <a:lnTo>
                  <a:pt x="491772" y="2340679"/>
                </a:lnTo>
                <a:lnTo>
                  <a:pt x="529060" y="2369592"/>
                </a:lnTo>
                <a:lnTo>
                  <a:pt x="567126" y="2396982"/>
                </a:lnTo>
                <a:lnTo>
                  <a:pt x="605927" y="2422851"/>
                </a:lnTo>
                <a:lnTo>
                  <a:pt x="645421" y="2447199"/>
                </a:lnTo>
                <a:lnTo>
                  <a:pt x="685567" y="2470024"/>
                </a:lnTo>
                <a:lnTo>
                  <a:pt x="726322" y="2491328"/>
                </a:lnTo>
                <a:lnTo>
                  <a:pt x="767644" y="2511110"/>
                </a:lnTo>
                <a:lnTo>
                  <a:pt x="809492" y="2529371"/>
                </a:lnTo>
                <a:lnTo>
                  <a:pt x="851823" y="2546109"/>
                </a:lnTo>
                <a:lnTo>
                  <a:pt x="894595" y="2561326"/>
                </a:lnTo>
                <a:lnTo>
                  <a:pt x="937766" y="2575022"/>
                </a:lnTo>
                <a:lnTo>
                  <a:pt x="981294" y="2587195"/>
                </a:lnTo>
                <a:lnTo>
                  <a:pt x="1025138" y="2597847"/>
                </a:lnTo>
                <a:lnTo>
                  <a:pt x="1069254" y="2606978"/>
                </a:lnTo>
                <a:lnTo>
                  <a:pt x="1113602" y="2614586"/>
                </a:lnTo>
                <a:lnTo>
                  <a:pt x="1158139" y="2620673"/>
                </a:lnTo>
                <a:lnTo>
                  <a:pt x="1202823" y="2625238"/>
                </a:lnTo>
                <a:lnTo>
                  <a:pt x="1247612" y="2628281"/>
                </a:lnTo>
                <a:lnTo>
                  <a:pt x="1292464" y="2629803"/>
                </a:lnTo>
                <a:lnTo>
                  <a:pt x="1337337" y="2629803"/>
                </a:lnTo>
                <a:lnTo>
                  <a:pt x="1382189" y="2628281"/>
                </a:lnTo>
                <a:lnTo>
                  <a:pt x="1426978" y="2625238"/>
                </a:lnTo>
                <a:lnTo>
                  <a:pt x="1471661" y="2620673"/>
                </a:lnTo>
                <a:lnTo>
                  <a:pt x="1516198" y="2614586"/>
                </a:lnTo>
                <a:lnTo>
                  <a:pt x="1560546" y="2606978"/>
                </a:lnTo>
                <a:lnTo>
                  <a:pt x="1604663" y="2597847"/>
                </a:lnTo>
                <a:lnTo>
                  <a:pt x="1648506" y="2587195"/>
                </a:lnTo>
                <a:lnTo>
                  <a:pt x="1692034" y="2575022"/>
                </a:lnTo>
                <a:lnTo>
                  <a:pt x="1735206" y="2561326"/>
                </a:lnTo>
                <a:lnTo>
                  <a:pt x="1777977" y="2546109"/>
                </a:lnTo>
                <a:lnTo>
                  <a:pt x="1820308" y="2529371"/>
                </a:lnTo>
                <a:lnTo>
                  <a:pt x="1862156" y="2511110"/>
                </a:lnTo>
                <a:lnTo>
                  <a:pt x="1903478" y="2491328"/>
                </a:lnTo>
                <a:lnTo>
                  <a:pt x="1944233" y="2470024"/>
                </a:lnTo>
                <a:lnTo>
                  <a:pt x="1984379" y="2447199"/>
                </a:lnTo>
                <a:lnTo>
                  <a:pt x="2023873" y="2422851"/>
                </a:lnTo>
                <a:lnTo>
                  <a:pt x="2062674" y="2396982"/>
                </a:lnTo>
                <a:lnTo>
                  <a:pt x="2100740" y="2369592"/>
                </a:lnTo>
                <a:lnTo>
                  <a:pt x="2138028" y="2340679"/>
                </a:lnTo>
                <a:lnTo>
                  <a:pt x="2174497" y="2310245"/>
                </a:lnTo>
                <a:lnTo>
                  <a:pt x="2210105" y="2278290"/>
                </a:lnTo>
                <a:lnTo>
                  <a:pt x="2244809" y="2244812"/>
                </a:lnTo>
                <a:lnTo>
                  <a:pt x="2278287" y="2210108"/>
                </a:lnTo>
                <a:lnTo>
                  <a:pt x="2310242" y="2174500"/>
                </a:lnTo>
                <a:lnTo>
                  <a:pt x="2340677" y="2138031"/>
                </a:lnTo>
                <a:lnTo>
                  <a:pt x="2369589" y="2100743"/>
                </a:lnTo>
                <a:lnTo>
                  <a:pt x="2396980" y="2062677"/>
                </a:lnTo>
                <a:lnTo>
                  <a:pt x="2422849" y="2023876"/>
                </a:lnTo>
                <a:lnTo>
                  <a:pt x="2447196" y="1984382"/>
                </a:lnTo>
                <a:lnTo>
                  <a:pt x="2470022" y="1944236"/>
                </a:lnTo>
                <a:lnTo>
                  <a:pt x="2491325" y="1903481"/>
                </a:lnTo>
                <a:lnTo>
                  <a:pt x="2511108" y="1862158"/>
                </a:lnTo>
                <a:lnTo>
                  <a:pt x="2529368" y="1820311"/>
                </a:lnTo>
                <a:lnTo>
                  <a:pt x="2546107" y="1777980"/>
                </a:lnTo>
                <a:lnTo>
                  <a:pt x="2561324" y="1735208"/>
                </a:lnTo>
                <a:lnTo>
                  <a:pt x="2575019" y="1692037"/>
                </a:lnTo>
                <a:lnTo>
                  <a:pt x="2587193" y="1648508"/>
                </a:lnTo>
                <a:lnTo>
                  <a:pt x="2597845" y="1604665"/>
                </a:lnTo>
                <a:lnTo>
                  <a:pt x="2606975" y="1560548"/>
                </a:lnTo>
                <a:lnTo>
                  <a:pt x="2614584" y="1516200"/>
                </a:lnTo>
                <a:lnTo>
                  <a:pt x="2620671" y="1471663"/>
                </a:lnTo>
                <a:lnTo>
                  <a:pt x="2625236" y="1426979"/>
                </a:lnTo>
                <a:lnTo>
                  <a:pt x="2628279" y="1382190"/>
                </a:lnTo>
                <a:lnTo>
                  <a:pt x="2629801" y="1337338"/>
                </a:lnTo>
                <a:lnTo>
                  <a:pt x="2629801" y="1292465"/>
                </a:lnTo>
                <a:lnTo>
                  <a:pt x="2628279" y="1247613"/>
                </a:lnTo>
                <a:lnTo>
                  <a:pt x="2625236" y="1202824"/>
                </a:lnTo>
                <a:lnTo>
                  <a:pt x="2620671" y="1158140"/>
                </a:lnTo>
                <a:lnTo>
                  <a:pt x="2614584" y="1113603"/>
                </a:lnTo>
                <a:lnTo>
                  <a:pt x="2606975" y="1069255"/>
                </a:lnTo>
                <a:lnTo>
                  <a:pt x="2597845" y="1025138"/>
                </a:lnTo>
                <a:lnTo>
                  <a:pt x="2587193" y="981295"/>
                </a:lnTo>
                <a:lnTo>
                  <a:pt x="2575019" y="937766"/>
                </a:lnTo>
                <a:lnTo>
                  <a:pt x="2561324" y="894595"/>
                </a:lnTo>
                <a:lnTo>
                  <a:pt x="2546107" y="851823"/>
                </a:lnTo>
                <a:lnTo>
                  <a:pt x="2529368" y="809492"/>
                </a:lnTo>
                <a:lnTo>
                  <a:pt x="2511108" y="767644"/>
                </a:lnTo>
                <a:lnTo>
                  <a:pt x="2491325" y="726322"/>
                </a:lnTo>
                <a:lnTo>
                  <a:pt x="2470022" y="685567"/>
                </a:lnTo>
                <a:lnTo>
                  <a:pt x="2447196" y="645421"/>
                </a:lnTo>
                <a:lnTo>
                  <a:pt x="2422849" y="605927"/>
                </a:lnTo>
                <a:lnTo>
                  <a:pt x="2396980" y="567126"/>
                </a:lnTo>
                <a:lnTo>
                  <a:pt x="2369589" y="529060"/>
                </a:lnTo>
                <a:lnTo>
                  <a:pt x="2340677" y="491772"/>
                </a:lnTo>
                <a:lnTo>
                  <a:pt x="2310242" y="455303"/>
                </a:lnTo>
                <a:lnTo>
                  <a:pt x="2278287" y="419695"/>
                </a:lnTo>
                <a:lnTo>
                  <a:pt x="2244809" y="384991"/>
                </a:lnTo>
                <a:lnTo>
                  <a:pt x="2210105" y="351514"/>
                </a:lnTo>
                <a:lnTo>
                  <a:pt x="2174497" y="319558"/>
                </a:lnTo>
                <a:lnTo>
                  <a:pt x="2138028" y="289124"/>
                </a:lnTo>
                <a:lnTo>
                  <a:pt x="2100740" y="260211"/>
                </a:lnTo>
                <a:lnTo>
                  <a:pt x="2062674" y="232821"/>
                </a:lnTo>
                <a:lnTo>
                  <a:pt x="2023873" y="206952"/>
                </a:lnTo>
                <a:lnTo>
                  <a:pt x="1984379" y="182604"/>
                </a:lnTo>
                <a:lnTo>
                  <a:pt x="1944233" y="159779"/>
                </a:lnTo>
                <a:lnTo>
                  <a:pt x="1903478" y="138475"/>
                </a:lnTo>
                <a:lnTo>
                  <a:pt x="1862156" y="118693"/>
                </a:lnTo>
                <a:lnTo>
                  <a:pt x="1820308" y="100432"/>
                </a:lnTo>
                <a:lnTo>
                  <a:pt x="1777977" y="83693"/>
                </a:lnTo>
                <a:lnTo>
                  <a:pt x="1735206" y="68476"/>
                </a:lnTo>
                <a:lnTo>
                  <a:pt x="1692034" y="54781"/>
                </a:lnTo>
                <a:lnTo>
                  <a:pt x="1648506" y="42607"/>
                </a:lnTo>
                <a:lnTo>
                  <a:pt x="1604663" y="31955"/>
                </a:lnTo>
                <a:lnTo>
                  <a:pt x="1560546" y="22825"/>
                </a:lnTo>
                <a:lnTo>
                  <a:pt x="1516198" y="15217"/>
                </a:lnTo>
                <a:lnTo>
                  <a:pt x="1471661" y="9130"/>
                </a:lnTo>
                <a:lnTo>
                  <a:pt x="1426978" y="4565"/>
                </a:lnTo>
                <a:lnTo>
                  <a:pt x="1382189" y="1521"/>
                </a:lnTo>
                <a:lnTo>
                  <a:pt x="1337337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91261" y="5193286"/>
            <a:ext cx="135382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9560">
              <a:lnSpc>
                <a:spcPct val="1104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800" b="1" spc="-19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01523" y="6394838"/>
            <a:ext cx="732961" cy="73296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386381" y="5506238"/>
            <a:ext cx="7331709" cy="335915"/>
          </a:xfrm>
          <a:custGeom>
            <a:avLst/>
            <a:gdLst/>
            <a:ahLst/>
            <a:cxnLst/>
            <a:rect l="l" t="t" r="r" b="b"/>
            <a:pathLst>
              <a:path w="7331709" h="335914">
                <a:moveTo>
                  <a:pt x="7150724" y="0"/>
                </a:moveTo>
                <a:lnTo>
                  <a:pt x="7150724" y="126191"/>
                </a:lnTo>
                <a:lnTo>
                  <a:pt x="0" y="126191"/>
                </a:lnTo>
                <a:lnTo>
                  <a:pt x="0" y="209175"/>
                </a:lnTo>
                <a:lnTo>
                  <a:pt x="7150724" y="209175"/>
                </a:lnTo>
                <a:lnTo>
                  <a:pt x="7150724" y="335368"/>
                </a:lnTo>
                <a:lnTo>
                  <a:pt x="7331336" y="167683"/>
                </a:lnTo>
                <a:lnTo>
                  <a:pt x="715072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48056" y="5074044"/>
            <a:ext cx="14084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35" dirty="0">
                <a:solidFill>
                  <a:srgbClr val="444444"/>
                </a:solidFill>
                <a:latin typeface="Arial"/>
                <a:cs typeface="Arial"/>
              </a:rPr>
              <a:t>REQUEST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86381" y="6656162"/>
            <a:ext cx="7331709" cy="335915"/>
          </a:xfrm>
          <a:custGeom>
            <a:avLst/>
            <a:gdLst/>
            <a:ahLst/>
            <a:cxnLst/>
            <a:rect l="l" t="t" r="r" b="b"/>
            <a:pathLst>
              <a:path w="7331709" h="335915">
                <a:moveTo>
                  <a:pt x="180611" y="0"/>
                </a:moveTo>
                <a:lnTo>
                  <a:pt x="0" y="167684"/>
                </a:lnTo>
                <a:lnTo>
                  <a:pt x="180611" y="335369"/>
                </a:lnTo>
                <a:lnTo>
                  <a:pt x="180611" y="209176"/>
                </a:lnTo>
                <a:lnTo>
                  <a:pt x="7331336" y="209176"/>
                </a:lnTo>
                <a:lnTo>
                  <a:pt x="7331336" y="126193"/>
                </a:lnTo>
                <a:lnTo>
                  <a:pt x="180611" y="126193"/>
                </a:lnTo>
                <a:lnTo>
                  <a:pt x="180611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35090" y="7065097"/>
            <a:ext cx="16338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20" dirty="0">
                <a:solidFill>
                  <a:srgbClr val="444444"/>
                </a:solidFill>
                <a:latin typeface="Arial"/>
                <a:cs typeface="Arial"/>
              </a:rPr>
              <a:t>RESPONSE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2056" y="2437024"/>
            <a:ext cx="9900285" cy="1506220"/>
            <a:chOff x="5102056" y="2437024"/>
            <a:chExt cx="9900285" cy="1506220"/>
          </a:xfrm>
        </p:grpSpPr>
        <p:sp>
          <p:nvSpPr>
            <p:cNvPr id="14" name="object 14"/>
            <p:cNvSpPr/>
            <p:nvPr/>
          </p:nvSpPr>
          <p:spPr>
            <a:xfrm>
              <a:off x="5102056" y="2437024"/>
              <a:ext cx="9900285" cy="1506220"/>
            </a:xfrm>
            <a:custGeom>
              <a:avLst/>
              <a:gdLst/>
              <a:ahLst/>
              <a:cxnLst/>
              <a:rect l="l" t="t" r="r" b="b"/>
              <a:pathLst>
                <a:path w="9900285" h="1506220">
                  <a:moveTo>
                    <a:pt x="9899987" y="0"/>
                  </a:moveTo>
                  <a:lnTo>
                    <a:pt x="0" y="0"/>
                  </a:lnTo>
                  <a:lnTo>
                    <a:pt x="0" y="1505902"/>
                  </a:lnTo>
                  <a:lnTo>
                    <a:pt x="9899987" y="1505902"/>
                  </a:lnTo>
                  <a:lnTo>
                    <a:pt x="989998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2470" y="3011970"/>
              <a:ext cx="335068" cy="33506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102056" y="2437024"/>
            <a:ext cx="9900285" cy="15062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Times New Roman"/>
              <a:cs typeface="Times New Roman"/>
            </a:endParaRPr>
          </a:p>
          <a:p>
            <a:pPr marL="1123950">
              <a:lnSpc>
                <a:spcPct val="100000"/>
              </a:lnSpc>
            </a:pPr>
            <a:r>
              <a:rPr sz="2600" b="1" spc="-55" dirty="0">
                <a:solidFill>
                  <a:srgbClr val="444444"/>
                </a:solidFill>
                <a:latin typeface="Arial"/>
                <a:cs typeface="Arial"/>
              </a:rPr>
              <a:t>Request-</a:t>
            </a:r>
            <a:r>
              <a:rPr sz="2600" b="1" spc="-95" dirty="0">
                <a:solidFill>
                  <a:srgbClr val="444444"/>
                </a:solidFill>
                <a:latin typeface="Arial"/>
                <a:cs typeface="Arial"/>
              </a:rPr>
              <a:t>response</a:t>
            </a:r>
            <a:r>
              <a:rPr sz="26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6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35" dirty="0">
                <a:solidFill>
                  <a:srgbClr val="444444"/>
                </a:solidFill>
                <a:latin typeface="Arial"/>
                <a:cs typeface="Arial"/>
              </a:rPr>
              <a:t>Client-</a:t>
            </a:r>
            <a:r>
              <a:rPr sz="2600" b="1" spc="-80" dirty="0">
                <a:solidFill>
                  <a:srgbClr val="444444"/>
                </a:solidFill>
                <a:latin typeface="Arial"/>
                <a:cs typeface="Arial"/>
              </a:rPr>
              <a:t>server</a:t>
            </a:r>
            <a:r>
              <a:rPr sz="26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architecture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9278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3640454" algn="l"/>
                <a:tab pos="5106670" algn="l"/>
                <a:tab pos="6024245" algn="l"/>
                <a:tab pos="7846695" algn="l"/>
                <a:tab pos="8359775" algn="l"/>
                <a:tab pos="9526270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HAPPENS</a:t>
            </a:r>
            <a:r>
              <a:rPr lang="en-US" dirty="0"/>
              <a:t> </a:t>
            </a:r>
            <a:r>
              <a:rPr dirty="0"/>
              <a:t>WHEN</a:t>
            </a:r>
            <a:r>
              <a:rPr lang="en-US" dirty="0"/>
              <a:t> </a:t>
            </a:r>
            <a:r>
              <a:rPr dirty="0"/>
              <a:t>WE</a:t>
            </a:r>
            <a:r>
              <a:rPr lang="en-US" dirty="0"/>
              <a:t> </a:t>
            </a:r>
            <a:r>
              <a:rPr dirty="0"/>
              <a:t>ACCESS</a:t>
            </a:r>
            <a:r>
              <a:rPr lang="en-US" dirty="0"/>
              <a:t> </a:t>
            </a:r>
            <a:r>
              <a:rPr dirty="0"/>
              <a:t>A</a:t>
            </a:r>
            <a:r>
              <a:rPr lang="en-US" dirty="0"/>
              <a:t> </a:t>
            </a:r>
            <a:r>
              <a:rPr dirty="0"/>
              <a:t>WEB</a:t>
            </a:r>
            <a:r>
              <a:rPr lang="en-US" dirty="0"/>
              <a:t> </a:t>
            </a:r>
            <a:r>
              <a:rPr dirty="0"/>
              <a:t>SERVER</a:t>
            </a:r>
          </a:p>
        </p:txBody>
      </p:sp>
      <p:sp>
        <p:nvSpPr>
          <p:cNvPr id="3" name="object 3"/>
          <p:cNvSpPr/>
          <p:nvPr/>
        </p:nvSpPr>
        <p:spPr>
          <a:xfrm>
            <a:off x="7908859" y="1661267"/>
            <a:ext cx="5053965" cy="2630805"/>
          </a:xfrm>
          <a:custGeom>
            <a:avLst/>
            <a:gdLst/>
            <a:ahLst/>
            <a:cxnLst/>
            <a:rect l="l" t="t" r="r" b="b"/>
            <a:pathLst>
              <a:path w="5053965" h="2630804">
                <a:moveTo>
                  <a:pt x="5053541" y="0"/>
                </a:moveTo>
                <a:lnTo>
                  <a:pt x="0" y="0"/>
                </a:lnTo>
                <a:lnTo>
                  <a:pt x="0" y="2630184"/>
                </a:lnTo>
                <a:lnTo>
                  <a:pt x="5053541" y="2630184"/>
                </a:lnTo>
                <a:lnTo>
                  <a:pt x="5053541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63930" y="1876105"/>
            <a:ext cx="4623435" cy="415290"/>
          </a:xfrm>
          <a:prstGeom prst="rect">
            <a:avLst/>
          </a:prstGeom>
          <a:solidFill>
            <a:srgbClr val="E7E7E7"/>
          </a:solidFill>
          <a:ln w="41883">
            <a:solidFill>
              <a:srgbClr val="F2425B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340"/>
              </a:spcBef>
            </a:pPr>
            <a:r>
              <a:rPr sz="1900" b="1" dirty="0">
                <a:solidFill>
                  <a:srgbClr val="39B384"/>
                </a:solidFill>
                <a:latin typeface="Courier New"/>
                <a:cs typeface="Courier New"/>
              </a:rPr>
              <a:t>GET</a:t>
            </a:r>
            <a:r>
              <a:rPr sz="1900" b="1" spc="-120" dirty="0">
                <a:solidFill>
                  <a:srgbClr val="39B384"/>
                </a:solidFill>
                <a:latin typeface="Courier New"/>
                <a:cs typeface="Courier New"/>
              </a:rPr>
              <a:t> </a:t>
            </a: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/rest/v2/alpha/PT</a:t>
            </a:r>
            <a:r>
              <a:rPr sz="1900" b="1" spc="-1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444444"/>
                </a:solidFill>
                <a:latin typeface="Courier New"/>
                <a:cs typeface="Courier New"/>
              </a:rPr>
              <a:t>HTTP/1.1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6407" y="2442962"/>
            <a:ext cx="3060065" cy="1043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900"/>
              </a:lnSpc>
              <a:spcBef>
                <a:spcPts val="95"/>
              </a:spcBef>
            </a:pPr>
            <a:r>
              <a:rPr sz="1700" dirty="0">
                <a:solidFill>
                  <a:srgbClr val="444444"/>
                </a:solidFill>
                <a:latin typeface="Courier New"/>
                <a:cs typeface="Courier New"/>
              </a:rPr>
              <a:t>Host:</a:t>
            </a:r>
            <a:r>
              <a:rPr sz="170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444444"/>
                </a:solidFill>
                <a:latin typeface="Courier New"/>
                <a:cs typeface="Courier New"/>
                <a:hlinkClick r:id="rId2"/>
              </a:rPr>
              <a:t>www.google.com</a:t>
            </a:r>
            <a:r>
              <a:rPr sz="1700" spc="-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4444"/>
                </a:solidFill>
                <a:latin typeface="Courier New"/>
                <a:cs typeface="Courier New"/>
              </a:rPr>
              <a:t>User-Agent:</a:t>
            </a:r>
            <a:r>
              <a:rPr sz="1700" spc="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444444"/>
                </a:solidFill>
                <a:latin typeface="Courier New"/>
                <a:cs typeface="Courier New"/>
              </a:rPr>
              <a:t>Mozilla/5.0 </a:t>
            </a:r>
            <a:r>
              <a:rPr sz="1700" dirty="0">
                <a:solidFill>
                  <a:srgbClr val="444444"/>
                </a:solidFill>
                <a:latin typeface="Courier New"/>
                <a:cs typeface="Courier New"/>
              </a:rPr>
              <a:t>Accept-Language:</a:t>
            </a:r>
            <a:r>
              <a:rPr sz="1700" spc="20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4444"/>
                </a:solidFill>
                <a:latin typeface="Courier New"/>
                <a:cs typeface="Courier New"/>
              </a:rPr>
              <a:t>en-</a:t>
            </a:r>
            <a:r>
              <a:rPr sz="1700" spc="-25" dirty="0">
                <a:solidFill>
                  <a:srgbClr val="444444"/>
                </a:solidFill>
                <a:latin typeface="Courier New"/>
                <a:cs typeface="Courier New"/>
              </a:rPr>
              <a:t>US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6407" y="3787424"/>
            <a:ext cx="817244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-10" dirty="0">
                <a:solidFill>
                  <a:srgbClr val="444444"/>
                </a:solidFill>
                <a:latin typeface="Courier New"/>
                <a:cs typeface="Courier New"/>
              </a:rPr>
              <a:t>&lt;BODY&gt;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51810" y="5216008"/>
            <a:ext cx="8201025" cy="1121410"/>
            <a:chOff x="5951810" y="5216008"/>
            <a:chExt cx="8201025" cy="1121410"/>
          </a:xfrm>
        </p:grpSpPr>
        <p:sp>
          <p:nvSpPr>
            <p:cNvPr id="8" name="object 8"/>
            <p:cNvSpPr/>
            <p:nvPr/>
          </p:nvSpPr>
          <p:spPr>
            <a:xfrm>
              <a:off x="6386381" y="5216008"/>
              <a:ext cx="7331709" cy="335915"/>
            </a:xfrm>
            <a:custGeom>
              <a:avLst/>
              <a:gdLst/>
              <a:ahLst/>
              <a:cxnLst/>
              <a:rect l="l" t="t" r="r" b="b"/>
              <a:pathLst>
                <a:path w="7331709" h="335914">
                  <a:moveTo>
                    <a:pt x="7150724" y="0"/>
                  </a:moveTo>
                  <a:lnTo>
                    <a:pt x="7150724" y="126193"/>
                  </a:lnTo>
                  <a:lnTo>
                    <a:pt x="0" y="126193"/>
                  </a:lnTo>
                  <a:lnTo>
                    <a:pt x="0" y="209176"/>
                  </a:lnTo>
                  <a:lnTo>
                    <a:pt x="7150724" y="209176"/>
                  </a:lnTo>
                  <a:lnTo>
                    <a:pt x="7150724" y="335369"/>
                  </a:lnTo>
                  <a:lnTo>
                    <a:pt x="7331336" y="167684"/>
                  </a:lnTo>
                  <a:lnTo>
                    <a:pt x="7150724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6779" y="6248885"/>
              <a:ext cx="7891145" cy="0"/>
            </a:xfrm>
            <a:custGeom>
              <a:avLst/>
              <a:gdLst/>
              <a:ahLst/>
              <a:cxnLst/>
              <a:rect l="l" t="t" r="r" b="b"/>
              <a:pathLst>
                <a:path w="7891144">
                  <a:moveTo>
                    <a:pt x="0" y="0"/>
                  </a:moveTo>
                  <a:lnTo>
                    <a:pt x="20941" y="0"/>
                  </a:lnTo>
                  <a:lnTo>
                    <a:pt x="7869599" y="0"/>
                  </a:lnTo>
                  <a:lnTo>
                    <a:pt x="7890540" y="0"/>
                  </a:lnTo>
                </a:path>
              </a:pathLst>
            </a:custGeom>
            <a:ln w="41883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804" y="6160941"/>
              <a:ext cx="8201025" cy="176530"/>
            </a:xfrm>
            <a:custGeom>
              <a:avLst/>
              <a:gdLst/>
              <a:ahLst/>
              <a:cxnLst/>
              <a:rect l="l" t="t" r="r" b="b"/>
              <a:pathLst>
                <a:path w="8201025" h="176529">
                  <a:moveTo>
                    <a:pt x="175907" y="0"/>
                  </a:moveTo>
                  <a:lnTo>
                    <a:pt x="0" y="87947"/>
                  </a:lnTo>
                  <a:lnTo>
                    <a:pt x="175907" y="175907"/>
                  </a:lnTo>
                  <a:lnTo>
                    <a:pt x="175907" y="0"/>
                  </a:lnTo>
                  <a:close/>
                </a:path>
                <a:path w="8201025" h="176529">
                  <a:moveTo>
                    <a:pt x="8200479" y="87947"/>
                  </a:moveTo>
                  <a:lnTo>
                    <a:pt x="8024571" y="0"/>
                  </a:lnTo>
                  <a:lnTo>
                    <a:pt x="8024571" y="175907"/>
                  </a:lnTo>
                  <a:lnTo>
                    <a:pt x="8200479" y="87947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14675" y="4768260"/>
            <a:ext cx="22752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HTTP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30" dirty="0">
                <a:solidFill>
                  <a:srgbClr val="444444"/>
                </a:solidFill>
                <a:latin typeface="Arial"/>
                <a:cs typeface="Arial"/>
              </a:rPr>
              <a:t>REQUEST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86381" y="6845387"/>
            <a:ext cx="7331709" cy="1217295"/>
            <a:chOff x="6386381" y="6845387"/>
            <a:chExt cx="7331709" cy="1217295"/>
          </a:xfrm>
        </p:grpSpPr>
        <p:sp>
          <p:nvSpPr>
            <p:cNvPr id="13" name="object 13"/>
            <p:cNvSpPr/>
            <p:nvPr/>
          </p:nvSpPr>
          <p:spPr>
            <a:xfrm>
              <a:off x="6386381" y="6889478"/>
              <a:ext cx="7331709" cy="335915"/>
            </a:xfrm>
            <a:custGeom>
              <a:avLst/>
              <a:gdLst/>
              <a:ahLst/>
              <a:cxnLst/>
              <a:rect l="l" t="t" r="r" b="b"/>
              <a:pathLst>
                <a:path w="7331709" h="335915">
                  <a:moveTo>
                    <a:pt x="180611" y="0"/>
                  </a:moveTo>
                  <a:lnTo>
                    <a:pt x="0" y="167684"/>
                  </a:lnTo>
                  <a:lnTo>
                    <a:pt x="180611" y="335368"/>
                  </a:lnTo>
                  <a:lnTo>
                    <a:pt x="180611" y="209176"/>
                  </a:lnTo>
                  <a:lnTo>
                    <a:pt x="7331336" y="209176"/>
                  </a:lnTo>
                  <a:lnTo>
                    <a:pt x="7331336" y="126193"/>
                  </a:lnTo>
                  <a:lnTo>
                    <a:pt x="180611" y="126193"/>
                  </a:lnTo>
                  <a:lnTo>
                    <a:pt x="180611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5656" y="6845387"/>
              <a:ext cx="1217027" cy="12170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877428" y="6945831"/>
              <a:ext cx="694055" cy="694055"/>
            </a:xfrm>
            <a:custGeom>
              <a:avLst/>
              <a:gdLst/>
              <a:ahLst/>
              <a:cxnLst/>
              <a:rect l="l" t="t" r="r" b="b"/>
              <a:pathLst>
                <a:path w="694054" h="694054">
                  <a:moveTo>
                    <a:pt x="346738" y="0"/>
                  </a:moveTo>
                  <a:lnTo>
                    <a:pt x="302466" y="2821"/>
                  </a:lnTo>
                  <a:lnTo>
                    <a:pt x="258779" y="11284"/>
                  </a:lnTo>
                  <a:lnTo>
                    <a:pt x="216260" y="25389"/>
                  </a:lnTo>
                  <a:lnTo>
                    <a:pt x="175493" y="45137"/>
                  </a:lnTo>
                  <a:lnTo>
                    <a:pt x="137064" y="70526"/>
                  </a:lnTo>
                  <a:lnTo>
                    <a:pt x="101557" y="101558"/>
                  </a:lnTo>
                  <a:lnTo>
                    <a:pt x="70525" y="137066"/>
                  </a:lnTo>
                  <a:lnTo>
                    <a:pt x="45136" y="175496"/>
                  </a:lnTo>
                  <a:lnTo>
                    <a:pt x="25389" y="216262"/>
                  </a:lnTo>
                  <a:lnTo>
                    <a:pt x="11284" y="258781"/>
                  </a:lnTo>
                  <a:lnTo>
                    <a:pt x="2821" y="302469"/>
                  </a:lnTo>
                  <a:lnTo>
                    <a:pt x="0" y="346741"/>
                  </a:lnTo>
                  <a:lnTo>
                    <a:pt x="2821" y="391013"/>
                  </a:lnTo>
                  <a:lnTo>
                    <a:pt x="11284" y="434701"/>
                  </a:lnTo>
                  <a:lnTo>
                    <a:pt x="25389" y="477220"/>
                  </a:lnTo>
                  <a:lnTo>
                    <a:pt x="45136" y="517987"/>
                  </a:lnTo>
                  <a:lnTo>
                    <a:pt x="70525" y="556416"/>
                  </a:lnTo>
                  <a:lnTo>
                    <a:pt x="101557" y="591924"/>
                  </a:lnTo>
                  <a:lnTo>
                    <a:pt x="137064" y="622956"/>
                  </a:lnTo>
                  <a:lnTo>
                    <a:pt x="175493" y="648346"/>
                  </a:lnTo>
                  <a:lnTo>
                    <a:pt x="216260" y="668093"/>
                  </a:lnTo>
                  <a:lnTo>
                    <a:pt x="258779" y="682199"/>
                  </a:lnTo>
                  <a:lnTo>
                    <a:pt x="302466" y="690662"/>
                  </a:lnTo>
                  <a:lnTo>
                    <a:pt x="346738" y="693483"/>
                  </a:lnTo>
                  <a:lnTo>
                    <a:pt x="391009" y="690662"/>
                  </a:lnTo>
                  <a:lnTo>
                    <a:pt x="434697" y="682199"/>
                  </a:lnTo>
                  <a:lnTo>
                    <a:pt x="477216" y="668093"/>
                  </a:lnTo>
                  <a:lnTo>
                    <a:pt x="517982" y="648346"/>
                  </a:lnTo>
                  <a:lnTo>
                    <a:pt x="556411" y="622956"/>
                  </a:lnTo>
                  <a:lnTo>
                    <a:pt x="591919" y="591924"/>
                  </a:lnTo>
                  <a:lnTo>
                    <a:pt x="622952" y="556416"/>
                  </a:lnTo>
                  <a:lnTo>
                    <a:pt x="648344" y="517987"/>
                  </a:lnTo>
                  <a:lnTo>
                    <a:pt x="668092" y="477220"/>
                  </a:lnTo>
                  <a:lnTo>
                    <a:pt x="682199" y="434701"/>
                  </a:lnTo>
                  <a:lnTo>
                    <a:pt x="690662" y="391013"/>
                  </a:lnTo>
                  <a:lnTo>
                    <a:pt x="693484" y="346741"/>
                  </a:lnTo>
                  <a:lnTo>
                    <a:pt x="690662" y="302469"/>
                  </a:lnTo>
                  <a:lnTo>
                    <a:pt x="682199" y="258781"/>
                  </a:lnTo>
                  <a:lnTo>
                    <a:pt x="668092" y="216262"/>
                  </a:lnTo>
                  <a:lnTo>
                    <a:pt x="648344" y="175496"/>
                  </a:lnTo>
                  <a:lnTo>
                    <a:pt x="622952" y="137066"/>
                  </a:lnTo>
                  <a:lnTo>
                    <a:pt x="591919" y="101558"/>
                  </a:lnTo>
                  <a:lnTo>
                    <a:pt x="556411" y="70526"/>
                  </a:lnTo>
                  <a:lnTo>
                    <a:pt x="517982" y="45137"/>
                  </a:lnTo>
                  <a:lnTo>
                    <a:pt x="477216" y="25389"/>
                  </a:lnTo>
                  <a:lnTo>
                    <a:pt x="434697" y="11284"/>
                  </a:lnTo>
                  <a:lnTo>
                    <a:pt x="391009" y="2821"/>
                  </a:lnTo>
                  <a:lnTo>
                    <a:pt x="346738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01710" y="7282857"/>
            <a:ext cx="250126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HTTP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14" dirty="0">
                <a:solidFill>
                  <a:srgbClr val="444444"/>
                </a:solidFill>
                <a:latin typeface="Arial"/>
                <a:cs typeface="Arial"/>
              </a:rPr>
              <a:t>RESPONSE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0681" y="5792691"/>
            <a:ext cx="37033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777777"/>
                </a:solidFill>
                <a:latin typeface="Arial"/>
                <a:cs typeface="Arial"/>
              </a:rPr>
              <a:t>TCP/IP</a:t>
            </a:r>
            <a:r>
              <a:rPr sz="245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777777"/>
                </a:solidFill>
                <a:latin typeface="Arial"/>
                <a:cs typeface="Arial"/>
              </a:rPr>
              <a:t>socket</a:t>
            </a:r>
            <a:r>
              <a:rPr sz="245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777777"/>
                </a:solidFill>
                <a:latin typeface="Arial"/>
                <a:cs typeface="Arial"/>
              </a:rPr>
              <a:t>connection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17888" y="3543665"/>
            <a:ext cx="1217295" cy="1217295"/>
            <a:chOff x="2217888" y="3543665"/>
            <a:chExt cx="1217295" cy="121729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7888" y="3543665"/>
              <a:ext cx="1217027" cy="121702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79660" y="3644109"/>
              <a:ext cx="694055" cy="694055"/>
            </a:xfrm>
            <a:custGeom>
              <a:avLst/>
              <a:gdLst/>
              <a:ahLst/>
              <a:cxnLst/>
              <a:rect l="l" t="t" r="r" b="b"/>
              <a:pathLst>
                <a:path w="694055" h="694054">
                  <a:moveTo>
                    <a:pt x="346741" y="0"/>
                  </a:moveTo>
                  <a:lnTo>
                    <a:pt x="302469" y="2821"/>
                  </a:lnTo>
                  <a:lnTo>
                    <a:pt x="258781" y="11284"/>
                  </a:lnTo>
                  <a:lnTo>
                    <a:pt x="216262" y="25389"/>
                  </a:lnTo>
                  <a:lnTo>
                    <a:pt x="175495" y="45137"/>
                  </a:lnTo>
                  <a:lnTo>
                    <a:pt x="137066" y="70526"/>
                  </a:lnTo>
                  <a:lnTo>
                    <a:pt x="101557" y="101558"/>
                  </a:lnTo>
                  <a:lnTo>
                    <a:pt x="70526" y="137066"/>
                  </a:lnTo>
                  <a:lnTo>
                    <a:pt x="45136" y="175496"/>
                  </a:lnTo>
                  <a:lnTo>
                    <a:pt x="25389" y="216262"/>
                  </a:lnTo>
                  <a:lnTo>
                    <a:pt x="11284" y="258781"/>
                  </a:lnTo>
                  <a:lnTo>
                    <a:pt x="2821" y="302469"/>
                  </a:lnTo>
                  <a:lnTo>
                    <a:pt x="0" y="346741"/>
                  </a:lnTo>
                  <a:lnTo>
                    <a:pt x="2821" y="391013"/>
                  </a:lnTo>
                  <a:lnTo>
                    <a:pt x="11284" y="434701"/>
                  </a:lnTo>
                  <a:lnTo>
                    <a:pt x="25389" y="477220"/>
                  </a:lnTo>
                  <a:lnTo>
                    <a:pt x="45136" y="517987"/>
                  </a:lnTo>
                  <a:lnTo>
                    <a:pt x="70526" y="556416"/>
                  </a:lnTo>
                  <a:lnTo>
                    <a:pt x="101557" y="591924"/>
                  </a:lnTo>
                  <a:lnTo>
                    <a:pt x="137066" y="622956"/>
                  </a:lnTo>
                  <a:lnTo>
                    <a:pt x="175495" y="648346"/>
                  </a:lnTo>
                  <a:lnTo>
                    <a:pt x="216262" y="668093"/>
                  </a:lnTo>
                  <a:lnTo>
                    <a:pt x="258781" y="682199"/>
                  </a:lnTo>
                  <a:lnTo>
                    <a:pt x="302469" y="690662"/>
                  </a:lnTo>
                  <a:lnTo>
                    <a:pt x="346741" y="693483"/>
                  </a:lnTo>
                  <a:lnTo>
                    <a:pt x="391013" y="690662"/>
                  </a:lnTo>
                  <a:lnTo>
                    <a:pt x="434701" y="682199"/>
                  </a:lnTo>
                  <a:lnTo>
                    <a:pt x="477220" y="668093"/>
                  </a:lnTo>
                  <a:lnTo>
                    <a:pt x="517987" y="648346"/>
                  </a:lnTo>
                  <a:lnTo>
                    <a:pt x="556416" y="622956"/>
                  </a:lnTo>
                  <a:lnTo>
                    <a:pt x="591925" y="591924"/>
                  </a:lnTo>
                  <a:lnTo>
                    <a:pt x="622956" y="556416"/>
                  </a:lnTo>
                  <a:lnTo>
                    <a:pt x="648346" y="517987"/>
                  </a:lnTo>
                  <a:lnTo>
                    <a:pt x="668093" y="477220"/>
                  </a:lnTo>
                  <a:lnTo>
                    <a:pt x="682198" y="434701"/>
                  </a:lnTo>
                  <a:lnTo>
                    <a:pt x="690662" y="391013"/>
                  </a:lnTo>
                  <a:lnTo>
                    <a:pt x="693483" y="346741"/>
                  </a:lnTo>
                  <a:lnTo>
                    <a:pt x="690662" y="302469"/>
                  </a:lnTo>
                  <a:lnTo>
                    <a:pt x="682198" y="258781"/>
                  </a:lnTo>
                  <a:lnTo>
                    <a:pt x="668093" y="216262"/>
                  </a:lnTo>
                  <a:lnTo>
                    <a:pt x="648346" y="175496"/>
                  </a:lnTo>
                  <a:lnTo>
                    <a:pt x="622956" y="137066"/>
                  </a:lnTo>
                  <a:lnTo>
                    <a:pt x="591925" y="101558"/>
                  </a:lnTo>
                  <a:lnTo>
                    <a:pt x="556416" y="70526"/>
                  </a:lnTo>
                  <a:lnTo>
                    <a:pt x="517987" y="45137"/>
                  </a:lnTo>
                  <a:lnTo>
                    <a:pt x="477220" y="25389"/>
                  </a:lnTo>
                  <a:lnTo>
                    <a:pt x="434701" y="11284"/>
                  </a:lnTo>
                  <a:lnTo>
                    <a:pt x="391013" y="2821"/>
                  </a:lnTo>
                  <a:lnTo>
                    <a:pt x="346741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11681" y="3759586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50841" y="2233046"/>
            <a:ext cx="2171065" cy="815340"/>
          </a:xfrm>
          <a:custGeom>
            <a:avLst/>
            <a:gdLst/>
            <a:ahLst/>
            <a:cxnLst/>
            <a:rect l="l" t="t" r="r" b="b"/>
            <a:pathLst>
              <a:path w="2171065" h="815339">
                <a:moveTo>
                  <a:pt x="2170483" y="0"/>
                </a:moveTo>
                <a:lnTo>
                  <a:pt x="0" y="0"/>
                </a:lnTo>
                <a:lnTo>
                  <a:pt x="0" y="814862"/>
                </a:lnTo>
                <a:lnTo>
                  <a:pt x="2170483" y="814862"/>
                </a:lnTo>
                <a:lnTo>
                  <a:pt x="2170483" y="0"/>
                </a:lnTo>
                <a:close/>
              </a:path>
            </a:pathLst>
          </a:custGeom>
          <a:solidFill>
            <a:srgbClr val="3A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30628" y="2455021"/>
            <a:ext cx="6115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endParaRPr sz="2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61028" y="3267017"/>
            <a:ext cx="550545" cy="1447800"/>
          </a:xfrm>
          <a:custGeom>
            <a:avLst/>
            <a:gdLst/>
            <a:ahLst/>
            <a:cxnLst/>
            <a:rect l="l" t="t" r="r" b="b"/>
            <a:pathLst>
              <a:path w="550545" h="1447800">
                <a:moveTo>
                  <a:pt x="254558" y="180619"/>
                </a:moveTo>
                <a:lnTo>
                  <a:pt x="127279" y="0"/>
                </a:lnTo>
                <a:lnTo>
                  <a:pt x="0" y="180619"/>
                </a:lnTo>
                <a:lnTo>
                  <a:pt x="95783" y="180619"/>
                </a:lnTo>
                <a:lnTo>
                  <a:pt x="95783" y="1447673"/>
                </a:lnTo>
                <a:lnTo>
                  <a:pt x="158775" y="1447673"/>
                </a:lnTo>
                <a:lnTo>
                  <a:pt x="158775" y="180619"/>
                </a:lnTo>
                <a:lnTo>
                  <a:pt x="254558" y="180619"/>
                </a:lnTo>
                <a:close/>
              </a:path>
              <a:path w="550545" h="1447800">
                <a:moveTo>
                  <a:pt x="550100" y="1267066"/>
                </a:moveTo>
                <a:lnTo>
                  <a:pt x="454317" y="1267066"/>
                </a:lnTo>
                <a:lnTo>
                  <a:pt x="454317" y="0"/>
                </a:lnTo>
                <a:lnTo>
                  <a:pt x="391325" y="0"/>
                </a:lnTo>
                <a:lnTo>
                  <a:pt x="391325" y="1267066"/>
                </a:lnTo>
                <a:lnTo>
                  <a:pt x="295541" y="1267066"/>
                </a:lnTo>
                <a:lnTo>
                  <a:pt x="422821" y="1447673"/>
                </a:lnTo>
                <a:lnTo>
                  <a:pt x="550100" y="1267066"/>
                </a:lnTo>
                <a:close/>
              </a:path>
            </a:pathLst>
          </a:custGeom>
          <a:solidFill>
            <a:srgbClr val="3A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13220" y="3274790"/>
            <a:ext cx="329565" cy="1432560"/>
          </a:xfrm>
          <a:prstGeom prst="rect">
            <a:avLst/>
          </a:prstGeom>
        </p:spPr>
        <p:txBody>
          <a:bodyPr vert="vert270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800" b="1" spc="-70" dirty="0">
                <a:solidFill>
                  <a:srgbClr val="444444"/>
                </a:solidFill>
                <a:latin typeface="Arial"/>
                <a:cs typeface="Arial"/>
              </a:rPr>
              <a:t>DNS</a:t>
            </a:r>
            <a:r>
              <a:rPr sz="18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444444"/>
                </a:solidFill>
                <a:latin typeface="Arial"/>
                <a:cs typeface="Arial"/>
              </a:rPr>
              <a:t>LOOKUP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424144" y="4674245"/>
            <a:ext cx="1217295" cy="1217295"/>
            <a:chOff x="11424144" y="4674245"/>
            <a:chExt cx="1217295" cy="12172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4144" y="4674245"/>
              <a:ext cx="1217027" cy="121702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685916" y="4774689"/>
              <a:ext cx="694055" cy="694055"/>
            </a:xfrm>
            <a:custGeom>
              <a:avLst/>
              <a:gdLst/>
              <a:ahLst/>
              <a:cxnLst/>
              <a:rect l="l" t="t" r="r" b="b"/>
              <a:pathLst>
                <a:path w="694054" h="694054">
                  <a:moveTo>
                    <a:pt x="346739" y="0"/>
                  </a:moveTo>
                  <a:lnTo>
                    <a:pt x="302467" y="2821"/>
                  </a:lnTo>
                  <a:lnTo>
                    <a:pt x="258779" y="11284"/>
                  </a:lnTo>
                  <a:lnTo>
                    <a:pt x="216260" y="25389"/>
                  </a:lnTo>
                  <a:lnTo>
                    <a:pt x="175494" y="45136"/>
                  </a:lnTo>
                  <a:lnTo>
                    <a:pt x="137064" y="70526"/>
                  </a:lnTo>
                  <a:lnTo>
                    <a:pt x="101557" y="101557"/>
                  </a:lnTo>
                  <a:lnTo>
                    <a:pt x="70525" y="137066"/>
                  </a:lnTo>
                  <a:lnTo>
                    <a:pt x="45136" y="175495"/>
                  </a:lnTo>
                  <a:lnTo>
                    <a:pt x="25389" y="216262"/>
                  </a:lnTo>
                  <a:lnTo>
                    <a:pt x="11284" y="258781"/>
                  </a:lnTo>
                  <a:lnTo>
                    <a:pt x="2821" y="302469"/>
                  </a:lnTo>
                  <a:lnTo>
                    <a:pt x="0" y="346741"/>
                  </a:lnTo>
                  <a:lnTo>
                    <a:pt x="2821" y="391013"/>
                  </a:lnTo>
                  <a:lnTo>
                    <a:pt x="11284" y="434701"/>
                  </a:lnTo>
                  <a:lnTo>
                    <a:pt x="25389" y="477220"/>
                  </a:lnTo>
                  <a:lnTo>
                    <a:pt x="45136" y="517987"/>
                  </a:lnTo>
                  <a:lnTo>
                    <a:pt x="70525" y="556416"/>
                  </a:lnTo>
                  <a:lnTo>
                    <a:pt x="101557" y="591925"/>
                  </a:lnTo>
                  <a:lnTo>
                    <a:pt x="137064" y="622956"/>
                  </a:lnTo>
                  <a:lnTo>
                    <a:pt x="175494" y="648346"/>
                  </a:lnTo>
                  <a:lnTo>
                    <a:pt x="216260" y="668093"/>
                  </a:lnTo>
                  <a:lnTo>
                    <a:pt x="258779" y="682198"/>
                  </a:lnTo>
                  <a:lnTo>
                    <a:pt x="302467" y="690662"/>
                  </a:lnTo>
                  <a:lnTo>
                    <a:pt x="346739" y="693483"/>
                  </a:lnTo>
                  <a:lnTo>
                    <a:pt x="391011" y="690662"/>
                  </a:lnTo>
                  <a:lnTo>
                    <a:pt x="434700" y="682198"/>
                  </a:lnTo>
                  <a:lnTo>
                    <a:pt x="477220" y="668093"/>
                  </a:lnTo>
                  <a:lnTo>
                    <a:pt x="517988" y="648346"/>
                  </a:lnTo>
                  <a:lnTo>
                    <a:pt x="556419" y="622956"/>
                  </a:lnTo>
                  <a:lnTo>
                    <a:pt x="591929" y="591925"/>
                  </a:lnTo>
                  <a:lnTo>
                    <a:pt x="622960" y="556416"/>
                  </a:lnTo>
                  <a:lnTo>
                    <a:pt x="648350" y="517987"/>
                  </a:lnTo>
                  <a:lnTo>
                    <a:pt x="668097" y="477220"/>
                  </a:lnTo>
                  <a:lnTo>
                    <a:pt x="682202" y="434701"/>
                  </a:lnTo>
                  <a:lnTo>
                    <a:pt x="690665" y="391013"/>
                  </a:lnTo>
                  <a:lnTo>
                    <a:pt x="693486" y="346741"/>
                  </a:lnTo>
                  <a:lnTo>
                    <a:pt x="690665" y="302469"/>
                  </a:lnTo>
                  <a:lnTo>
                    <a:pt x="682202" y="258781"/>
                  </a:lnTo>
                  <a:lnTo>
                    <a:pt x="668097" y="216262"/>
                  </a:lnTo>
                  <a:lnTo>
                    <a:pt x="648350" y="175495"/>
                  </a:lnTo>
                  <a:lnTo>
                    <a:pt x="622960" y="137066"/>
                  </a:lnTo>
                  <a:lnTo>
                    <a:pt x="591929" y="101557"/>
                  </a:lnTo>
                  <a:lnTo>
                    <a:pt x="556419" y="70526"/>
                  </a:lnTo>
                  <a:lnTo>
                    <a:pt x="517988" y="45136"/>
                  </a:lnTo>
                  <a:lnTo>
                    <a:pt x="477220" y="25389"/>
                  </a:lnTo>
                  <a:lnTo>
                    <a:pt x="434700" y="11284"/>
                  </a:lnTo>
                  <a:lnTo>
                    <a:pt x="391011" y="2821"/>
                  </a:lnTo>
                  <a:lnTo>
                    <a:pt x="346739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917942" y="4890165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109443" y="7061307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353114" y="4933983"/>
            <a:ext cx="2630170" cy="2630170"/>
          </a:xfrm>
          <a:custGeom>
            <a:avLst/>
            <a:gdLst/>
            <a:ahLst/>
            <a:cxnLst/>
            <a:rect l="l" t="t" r="r" b="b"/>
            <a:pathLst>
              <a:path w="2630169" h="2630170">
                <a:moveTo>
                  <a:pt x="1337337" y="0"/>
                </a:moveTo>
                <a:lnTo>
                  <a:pt x="1292464" y="0"/>
                </a:lnTo>
                <a:lnTo>
                  <a:pt x="1247612" y="1521"/>
                </a:lnTo>
                <a:lnTo>
                  <a:pt x="1202823" y="4565"/>
                </a:lnTo>
                <a:lnTo>
                  <a:pt x="1158139" y="9130"/>
                </a:lnTo>
                <a:lnTo>
                  <a:pt x="1113602" y="15217"/>
                </a:lnTo>
                <a:lnTo>
                  <a:pt x="1069254" y="22825"/>
                </a:lnTo>
                <a:lnTo>
                  <a:pt x="1025138" y="31955"/>
                </a:lnTo>
                <a:lnTo>
                  <a:pt x="981294" y="42607"/>
                </a:lnTo>
                <a:lnTo>
                  <a:pt x="937766" y="54781"/>
                </a:lnTo>
                <a:lnTo>
                  <a:pt x="894595" y="68476"/>
                </a:lnTo>
                <a:lnTo>
                  <a:pt x="851823" y="83693"/>
                </a:lnTo>
                <a:lnTo>
                  <a:pt x="809492" y="100432"/>
                </a:lnTo>
                <a:lnTo>
                  <a:pt x="767644" y="118693"/>
                </a:lnTo>
                <a:lnTo>
                  <a:pt x="726322" y="138475"/>
                </a:lnTo>
                <a:lnTo>
                  <a:pt x="685567" y="159779"/>
                </a:lnTo>
                <a:lnTo>
                  <a:pt x="645421" y="182604"/>
                </a:lnTo>
                <a:lnTo>
                  <a:pt x="605927" y="206952"/>
                </a:lnTo>
                <a:lnTo>
                  <a:pt x="567126" y="232821"/>
                </a:lnTo>
                <a:lnTo>
                  <a:pt x="529060" y="260211"/>
                </a:lnTo>
                <a:lnTo>
                  <a:pt x="491772" y="289124"/>
                </a:lnTo>
                <a:lnTo>
                  <a:pt x="455303" y="319558"/>
                </a:lnTo>
                <a:lnTo>
                  <a:pt x="419695" y="351514"/>
                </a:lnTo>
                <a:lnTo>
                  <a:pt x="384991" y="384991"/>
                </a:lnTo>
                <a:lnTo>
                  <a:pt x="351514" y="419695"/>
                </a:lnTo>
                <a:lnTo>
                  <a:pt x="319558" y="455303"/>
                </a:lnTo>
                <a:lnTo>
                  <a:pt x="289124" y="491772"/>
                </a:lnTo>
                <a:lnTo>
                  <a:pt x="260211" y="529060"/>
                </a:lnTo>
                <a:lnTo>
                  <a:pt x="232821" y="567126"/>
                </a:lnTo>
                <a:lnTo>
                  <a:pt x="206952" y="605927"/>
                </a:lnTo>
                <a:lnTo>
                  <a:pt x="182604" y="645421"/>
                </a:lnTo>
                <a:lnTo>
                  <a:pt x="159779" y="685567"/>
                </a:lnTo>
                <a:lnTo>
                  <a:pt x="138475" y="726322"/>
                </a:lnTo>
                <a:lnTo>
                  <a:pt x="118693" y="767644"/>
                </a:lnTo>
                <a:lnTo>
                  <a:pt x="100432" y="809492"/>
                </a:lnTo>
                <a:lnTo>
                  <a:pt x="83693" y="851823"/>
                </a:lnTo>
                <a:lnTo>
                  <a:pt x="68476" y="894595"/>
                </a:lnTo>
                <a:lnTo>
                  <a:pt x="54781" y="937766"/>
                </a:lnTo>
                <a:lnTo>
                  <a:pt x="42607" y="981295"/>
                </a:lnTo>
                <a:lnTo>
                  <a:pt x="31955" y="1025138"/>
                </a:lnTo>
                <a:lnTo>
                  <a:pt x="22825" y="1069255"/>
                </a:lnTo>
                <a:lnTo>
                  <a:pt x="15217" y="1113603"/>
                </a:lnTo>
                <a:lnTo>
                  <a:pt x="9130" y="1158140"/>
                </a:lnTo>
                <a:lnTo>
                  <a:pt x="4565" y="1202824"/>
                </a:lnTo>
                <a:lnTo>
                  <a:pt x="1521" y="1247613"/>
                </a:lnTo>
                <a:lnTo>
                  <a:pt x="0" y="1292465"/>
                </a:lnTo>
                <a:lnTo>
                  <a:pt x="0" y="1337338"/>
                </a:lnTo>
                <a:lnTo>
                  <a:pt x="1521" y="1382190"/>
                </a:lnTo>
                <a:lnTo>
                  <a:pt x="4565" y="1426979"/>
                </a:lnTo>
                <a:lnTo>
                  <a:pt x="9130" y="1471663"/>
                </a:lnTo>
                <a:lnTo>
                  <a:pt x="15217" y="1516200"/>
                </a:lnTo>
                <a:lnTo>
                  <a:pt x="22825" y="1560548"/>
                </a:lnTo>
                <a:lnTo>
                  <a:pt x="31955" y="1604665"/>
                </a:lnTo>
                <a:lnTo>
                  <a:pt x="42607" y="1648508"/>
                </a:lnTo>
                <a:lnTo>
                  <a:pt x="54781" y="1692037"/>
                </a:lnTo>
                <a:lnTo>
                  <a:pt x="68476" y="1735208"/>
                </a:lnTo>
                <a:lnTo>
                  <a:pt x="83693" y="1777980"/>
                </a:lnTo>
                <a:lnTo>
                  <a:pt x="100432" y="1820311"/>
                </a:lnTo>
                <a:lnTo>
                  <a:pt x="118693" y="1862158"/>
                </a:lnTo>
                <a:lnTo>
                  <a:pt x="138475" y="1903481"/>
                </a:lnTo>
                <a:lnTo>
                  <a:pt x="159779" y="1944236"/>
                </a:lnTo>
                <a:lnTo>
                  <a:pt x="182604" y="1984382"/>
                </a:lnTo>
                <a:lnTo>
                  <a:pt x="206952" y="2023876"/>
                </a:lnTo>
                <a:lnTo>
                  <a:pt x="232821" y="2062677"/>
                </a:lnTo>
                <a:lnTo>
                  <a:pt x="260211" y="2100743"/>
                </a:lnTo>
                <a:lnTo>
                  <a:pt x="289124" y="2138031"/>
                </a:lnTo>
                <a:lnTo>
                  <a:pt x="319558" y="2174500"/>
                </a:lnTo>
                <a:lnTo>
                  <a:pt x="351514" y="2210108"/>
                </a:lnTo>
                <a:lnTo>
                  <a:pt x="384991" y="2244812"/>
                </a:lnTo>
                <a:lnTo>
                  <a:pt x="419695" y="2278290"/>
                </a:lnTo>
                <a:lnTo>
                  <a:pt x="455303" y="2310245"/>
                </a:lnTo>
                <a:lnTo>
                  <a:pt x="491772" y="2340679"/>
                </a:lnTo>
                <a:lnTo>
                  <a:pt x="529060" y="2369592"/>
                </a:lnTo>
                <a:lnTo>
                  <a:pt x="567126" y="2396982"/>
                </a:lnTo>
                <a:lnTo>
                  <a:pt x="605927" y="2422851"/>
                </a:lnTo>
                <a:lnTo>
                  <a:pt x="645421" y="2447199"/>
                </a:lnTo>
                <a:lnTo>
                  <a:pt x="685567" y="2470024"/>
                </a:lnTo>
                <a:lnTo>
                  <a:pt x="726322" y="2491328"/>
                </a:lnTo>
                <a:lnTo>
                  <a:pt x="767644" y="2511110"/>
                </a:lnTo>
                <a:lnTo>
                  <a:pt x="809492" y="2529371"/>
                </a:lnTo>
                <a:lnTo>
                  <a:pt x="851823" y="2546109"/>
                </a:lnTo>
                <a:lnTo>
                  <a:pt x="894595" y="2561326"/>
                </a:lnTo>
                <a:lnTo>
                  <a:pt x="937766" y="2575022"/>
                </a:lnTo>
                <a:lnTo>
                  <a:pt x="981294" y="2587195"/>
                </a:lnTo>
                <a:lnTo>
                  <a:pt x="1025138" y="2597847"/>
                </a:lnTo>
                <a:lnTo>
                  <a:pt x="1069254" y="2606978"/>
                </a:lnTo>
                <a:lnTo>
                  <a:pt x="1113602" y="2614586"/>
                </a:lnTo>
                <a:lnTo>
                  <a:pt x="1158139" y="2620673"/>
                </a:lnTo>
                <a:lnTo>
                  <a:pt x="1202823" y="2625238"/>
                </a:lnTo>
                <a:lnTo>
                  <a:pt x="1247612" y="2628281"/>
                </a:lnTo>
                <a:lnTo>
                  <a:pt x="1292464" y="2629803"/>
                </a:lnTo>
                <a:lnTo>
                  <a:pt x="1337337" y="2629803"/>
                </a:lnTo>
                <a:lnTo>
                  <a:pt x="1382189" y="2628281"/>
                </a:lnTo>
                <a:lnTo>
                  <a:pt x="1426978" y="2625238"/>
                </a:lnTo>
                <a:lnTo>
                  <a:pt x="1471661" y="2620673"/>
                </a:lnTo>
                <a:lnTo>
                  <a:pt x="1516198" y="2614586"/>
                </a:lnTo>
                <a:lnTo>
                  <a:pt x="1560546" y="2606978"/>
                </a:lnTo>
                <a:lnTo>
                  <a:pt x="1604663" y="2597847"/>
                </a:lnTo>
                <a:lnTo>
                  <a:pt x="1648506" y="2587195"/>
                </a:lnTo>
                <a:lnTo>
                  <a:pt x="1692034" y="2575022"/>
                </a:lnTo>
                <a:lnTo>
                  <a:pt x="1735206" y="2561326"/>
                </a:lnTo>
                <a:lnTo>
                  <a:pt x="1777977" y="2546109"/>
                </a:lnTo>
                <a:lnTo>
                  <a:pt x="1820308" y="2529371"/>
                </a:lnTo>
                <a:lnTo>
                  <a:pt x="1862156" y="2511110"/>
                </a:lnTo>
                <a:lnTo>
                  <a:pt x="1903478" y="2491328"/>
                </a:lnTo>
                <a:lnTo>
                  <a:pt x="1944233" y="2470024"/>
                </a:lnTo>
                <a:lnTo>
                  <a:pt x="1984379" y="2447199"/>
                </a:lnTo>
                <a:lnTo>
                  <a:pt x="2023873" y="2422851"/>
                </a:lnTo>
                <a:lnTo>
                  <a:pt x="2062674" y="2396982"/>
                </a:lnTo>
                <a:lnTo>
                  <a:pt x="2100740" y="2369592"/>
                </a:lnTo>
                <a:lnTo>
                  <a:pt x="2138028" y="2340679"/>
                </a:lnTo>
                <a:lnTo>
                  <a:pt x="2174497" y="2310245"/>
                </a:lnTo>
                <a:lnTo>
                  <a:pt x="2210105" y="2278290"/>
                </a:lnTo>
                <a:lnTo>
                  <a:pt x="2244809" y="2244812"/>
                </a:lnTo>
                <a:lnTo>
                  <a:pt x="2278287" y="2210108"/>
                </a:lnTo>
                <a:lnTo>
                  <a:pt x="2310242" y="2174500"/>
                </a:lnTo>
                <a:lnTo>
                  <a:pt x="2340677" y="2138031"/>
                </a:lnTo>
                <a:lnTo>
                  <a:pt x="2369589" y="2100743"/>
                </a:lnTo>
                <a:lnTo>
                  <a:pt x="2396980" y="2062677"/>
                </a:lnTo>
                <a:lnTo>
                  <a:pt x="2422849" y="2023876"/>
                </a:lnTo>
                <a:lnTo>
                  <a:pt x="2447196" y="1984382"/>
                </a:lnTo>
                <a:lnTo>
                  <a:pt x="2470022" y="1944236"/>
                </a:lnTo>
                <a:lnTo>
                  <a:pt x="2491325" y="1903481"/>
                </a:lnTo>
                <a:lnTo>
                  <a:pt x="2511108" y="1862158"/>
                </a:lnTo>
                <a:lnTo>
                  <a:pt x="2529368" y="1820311"/>
                </a:lnTo>
                <a:lnTo>
                  <a:pt x="2546107" y="1777980"/>
                </a:lnTo>
                <a:lnTo>
                  <a:pt x="2561324" y="1735208"/>
                </a:lnTo>
                <a:lnTo>
                  <a:pt x="2575019" y="1692037"/>
                </a:lnTo>
                <a:lnTo>
                  <a:pt x="2587193" y="1648508"/>
                </a:lnTo>
                <a:lnTo>
                  <a:pt x="2597845" y="1604665"/>
                </a:lnTo>
                <a:lnTo>
                  <a:pt x="2606975" y="1560548"/>
                </a:lnTo>
                <a:lnTo>
                  <a:pt x="2614584" y="1516200"/>
                </a:lnTo>
                <a:lnTo>
                  <a:pt x="2620671" y="1471663"/>
                </a:lnTo>
                <a:lnTo>
                  <a:pt x="2625236" y="1426979"/>
                </a:lnTo>
                <a:lnTo>
                  <a:pt x="2628279" y="1382190"/>
                </a:lnTo>
                <a:lnTo>
                  <a:pt x="2629801" y="1337338"/>
                </a:lnTo>
                <a:lnTo>
                  <a:pt x="2629801" y="1292465"/>
                </a:lnTo>
                <a:lnTo>
                  <a:pt x="2628279" y="1247613"/>
                </a:lnTo>
                <a:lnTo>
                  <a:pt x="2625236" y="1202824"/>
                </a:lnTo>
                <a:lnTo>
                  <a:pt x="2620671" y="1158140"/>
                </a:lnTo>
                <a:lnTo>
                  <a:pt x="2614584" y="1113603"/>
                </a:lnTo>
                <a:lnTo>
                  <a:pt x="2606975" y="1069255"/>
                </a:lnTo>
                <a:lnTo>
                  <a:pt x="2597845" y="1025138"/>
                </a:lnTo>
                <a:lnTo>
                  <a:pt x="2587193" y="981295"/>
                </a:lnTo>
                <a:lnTo>
                  <a:pt x="2575019" y="937766"/>
                </a:lnTo>
                <a:lnTo>
                  <a:pt x="2561324" y="894595"/>
                </a:lnTo>
                <a:lnTo>
                  <a:pt x="2546107" y="851823"/>
                </a:lnTo>
                <a:lnTo>
                  <a:pt x="2529368" y="809492"/>
                </a:lnTo>
                <a:lnTo>
                  <a:pt x="2511108" y="767644"/>
                </a:lnTo>
                <a:lnTo>
                  <a:pt x="2491325" y="726322"/>
                </a:lnTo>
                <a:lnTo>
                  <a:pt x="2470022" y="685567"/>
                </a:lnTo>
                <a:lnTo>
                  <a:pt x="2447196" y="645421"/>
                </a:lnTo>
                <a:lnTo>
                  <a:pt x="2422849" y="605927"/>
                </a:lnTo>
                <a:lnTo>
                  <a:pt x="2396980" y="567126"/>
                </a:lnTo>
                <a:lnTo>
                  <a:pt x="2369589" y="529060"/>
                </a:lnTo>
                <a:lnTo>
                  <a:pt x="2340677" y="491772"/>
                </a:lnTo>
                <a:lnTo>
                  <a:pt x="2310242" y="455303"/>
                </a:lnTo>
                <a:lnTo>
                  <a:pt x="2278287" y="419695"/>
                </a:lnTo>
                <a:lnTo>
                  <a:pt x="2244809" y="384991"/>
                </a:lnTo>
                <a:lnTo>
                  <a:pt x="2210105" y="351514"/>
                </a:lnTo>
                <a:lnTo>
                  <a:pt x="2174497" y="319558"/>
                </a:lnTo>
                <a:lnTo>
                  <a:pt x="2138028" y="289124"/>
                </a:lnTo>
                <a:lnTo>
                  <a:pt x="2100740" y="260211"/>
                </a:lnTo>
                <a:lnTo>
                  <a:pt x="2062674" y="232821"/>
                </a:lnTo>
                <a:lnTo>
                  <a:pt x="2023873" y="206952"/>
                </a:lnTo>
                <a:lnTo>
                  <a:pt x="1984379" y="182604"/>
                </a:lnTo>
                <a:lnTo>
                  <a:pt x="1944233" y="159779"/>
                </a:lnTo>
                <a:lnTo>
                  <a:pt x="1903478" y="138475"/>
                </a:lnTo>
                <a:lnTo>
                  <a:pt x="1862156" y="118693"/>
                </a:lnTo>
                <a:lnTo>
                  <a:pt x="1820308" y="100432"/>
                </a:lnTo>
                <a:lnTo>
                  <a:pt x="1777977" y="83693"/>
                </a:lnTo>
                <a:lnTo>
                  <a:pt x="1735206" y="68476"/>
                </a:lnTo>
                <a:lnTo>
                  <a:pt x="1692034" y="54781"/>
                </a:lnTo>
                <a:lnTo>
                  <a:pt x="1648506" y="42607"/>
                </a:lnTo>
                <a:lnTo>
                  <a:pt x="1604663" y="31955"/>
                </a:lnTo>
                <a:lnTo>
                  <a:pt x="1560546" y="22825"/>
                </a:lnTo>
                <a:lnTo>
                  <a:pt x="1516198" y="15217"/>
                </a:lnTo>
                <a:lnTo>
                  <a:pt x="1471661" y="9130"/>
                </a:lnTo>
                <a:lnTo>
                  <a:pt x="1426978" y="4565"/>
                </a:lnTo>
                <a:lnTo>
                  <a:pt x="1382189" y="1521"/>
                </a:lnTo>
                <a:lnTo>
                  <a:pt x="1337337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991261" y="5193286"/>
            <a:ext cx="135382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9560">
              <a:lnSpc>
                <a:spcPct val="1104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800" b="1" spc="-19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01523" y="6394838"/>
            <a:ext cx="732961" cy="732961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4000574" y="1989190"/>
            <a:ext cx="9431655" cy="2175510"/>
            <a:chOff x="4000574" y="1989190"/>
            <a:chExt cx="9431655" cy="2175510"/>
          </a:xfrm>
        </p:grpSpPr>
        <p:sp>
          <p:nvSpPr>
            <p:cNvPr id="35" name="object 35"/>
            <p:cNvSpPr/>
            <p:nvPr/>
          </p:nvSpPr>
          <p:spPr>
            <a:xfrm>
              <a:off x="12906957" y="2077146"/>
              <a:ext cx="358140" cy="0"/>
            </a:xfrm>
            <a:custGeom>
              <a:avLst/>
              <a:gdLst/>
              <a:ahLst/>
              <a:cxnLst/>
              <a:rect l="l" t="t" r="r" b="b"/>
              <a:pathLst>
                <a:path w="358140">
                  <a:moveTo>
                    <a:pt x="0" y="0"/>
                  </a:moveTo>
                  <a:lnTo>
                    <a:pt x="337143" y="0"/>
                  </a:lnTo>
                  <a:lnTo>
                    <a:pt x="358084" y="0"/>
                  </a:lnTo>
                </a:path>
              </a:pathLst>
            </a:custGeom>
            <a:ln w="41883">
              <a:solidFill>
                <a:srgbClr val="F242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44099" y="198919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30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63930" y="2432128"/>
              <a:ext cx="3608070" cy="1183005"/>
            </a:xfrm>
            <a:custGeom>
              <a:avLst/>
              <a:gdLst/>
              <a:ahLst/>
              <a:cxnLst/>
              <a:rect l="l" t="t" r="r" b="b"/>
              <a:pathLst>
                <a:path w="3608070" h="1183004">
                  <a:moveTo>
                    <a:pt x="0" y="0"/>
                  </a:moveTo>
                  <a:lnTo>
                    <a:pt x="3607786" y="0"/>
                  </a:lnTo>
                  <a:lnTo>
                    <a:pt x="3607786" y="1182741"/>
                  </a:lnTo>
                  <a:lnTo>
                    <a:pt x="0" y="1182741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78057" y="3030074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62938" y="0"/>
                  </a:lnTo>
                  <a:lnTo>
                    <a:pt x="138388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240989" y="2942118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30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63930" y="3728958"/>
              <a:ext cx="1209040" cy="415290"/>
            </a:xfrm>
            <a:custGeom>
              <a:avLst/>
              <a:gdLst/>
              <a:ahLst/>
              <a:cxnLst/>
              <a:rect l="l" t="t" r="r" b="b"/>
              <a:pathLst>
                <a:path w="1209040" h="415289">
                  <a:moveTo>
                    <a:pt x="0" y="0"/>
                  </a:moveTo>
                  <a:lnTo>
                    <a:pt x="1208633" y="0"/>
                  </a:lnTo>
                  <a:lnTo>
                    <a:pt x="1208633" y="414698"/>
                  </a:lnTo>
                  <a:lnTo>
                    <a:pt x="0" y="4146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21048" y="3929999"/>
              <a:ext cx="3756660" cy="0"/>
            </a:xfrm>
            <a:custGeom>
              <a:avLst/>
              <a:gdLst/>
              <a:ahLst/>
              <a:cxnLst/>
              <a:rect l="l" t="t" r="r" b="b"/>
              <a:pathLst>
                <a:path w="3756659">
                  <a:moveTo>
                    <a:pt x="0" y="0"/>
                  </a:moveTo>
                  <a:lnTo>
                    <a:pt x="3735219" y="0"/>
                  </a:lnTo>
                  <a:lnTo>
                    <a:pt x="3756161" y="0"/>
                  </a:lnTo>
                </a:path>
              </a:pathLst>
            </a:custGeom>
            <a:ln w="41883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56266" y="3842044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574" y="2649066"/>
              <a:ext cx="4429578" cy="132027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419409" y="2859084"/>
              <a:ext cx="3592195" cy="482600"/>
            </a:xfrm>
            <a:custGeom>
              <a:avLst/>
              <a:gdLst/>
              <a:ahLst/>
              <a:cxnLst/>
              <a:rect l="l" t="t" r="r" b="b"/>
              <a:pathLst>
                <a:path w="3592195" h="482600">
                  <a:moveTo>
                    <a:pt x="3223040" y="0"/>
                  </a:moveTo>
                  <a:lnTo>
                    <a:pt x="368867" y="0"/>
                  </a:lnTo>
                  <a:lnTo>
                    <a:pt x="297631" y="227"/>
                  </a:lnTo>
                  <a:lnTo>
                    <a:pt x="240183" y="1819"/>
                  </a:lnTo>
                  <a:lnTo>
                    <a:pt x="194552" y="6139"/>
                  </a:lnTo>
                  <a:lnTo>
                    <a:pt x="111390" y="37952"/>
                  </a:lnTo>
                  <a:lnTo>
                    <a:pt x="70675" y="70675"/>
                  </a:lnTo>
                  <a:lnTo>
                    <a:pt x="37952" y="111391"/>
                  </a:lnTo>
                  <a:lnTo>
                    <a:pt x="14552" y="158771"/>
                  </a:lnTo>
                  <a:lnTo>
                    <a:pt x="3665" y="199399"/>
                  </a:lnTo>
                  <a:lnTo>
                    <a:pt x="0" y="241300"/>
                  </a:lnTo>
                  <a:lnTo>
                    <a:pt x="919" y="262350"/>
                  </a:lnTo>
                  <a:lnTo>
                    <a:pt x="8216" y="303734"/>
                  </a:lnTo>
                  <a:lnTo>
                    <a:pt x="37952" y="371209"/>
                  </a:lnTo>
                  <a:lnTo>
                    <a:pt x="70675" y="411925"/>
                  </a:lnTo>
                  <a:lnTo>
                    <a:pt x="111390" y="444648"/>
                  </a:lnTo>
                  <a:lnTo>
                    <a:pt x="158770" y="468048"/>
                  </a:lnTo>
                  <a:lnTo>
                    <a:pt x="240183" y="480781"/>
                  </a:lnTo>
                  <a:lnTo>
                    <a:pt x="297631" y="482372"/>
                  </a:lnTo>
                  <a:lnTo>
                    <a:pt x="368867" y="482599"/>
                  </a:lnTo>
                  <a:lnTo>
                    <a:pt x="3223040" y="482599"/>
                  </a:lnTo>
                  <a:lnTo>
                    <a:pt x="3294275" y="482372"/>
                  </a:lnTo>
                  <a:lnTo>
                    <a:pt x="3351724" y="480781"/>
                  </a:lnTo>
                  <a:lnTo>
                    <a:pt x="3397354" y="476461"/>
                  </a:lnTo>
                  <a:lnTo>
                    <a:pt x="3480516" y="444648"/>
                  </a:lnTo>
                  <a:lnTo>
                    <a:pt x="3521231" y="411925"/>
                  </a:lnTo>
                  <a:lnTo>
                    <a:pt x="3553954" y="371209"/>
                  </a:lnTo>
                  <a:lnTo>
                    <a:pt x="3577354" y="323829"/>
                  </a:lnTo>
                  <a:lnTo>
                    <a:pt x="3588241" y="283201"/>
                  </a:lnTo>
                  <a:lnTo>
                    <a:pt x="3591907" y="241300"/>
                  </a:lnTo>
                  <a:lnTo>
                    <a:pt x="3590987" y="220250"/>
                  </a:lnTo>
                  <a:lnTo>
                    <a:pt x="3583690" y="178866"/>
                  </a:lnTo>
                  <a:lnTo>
                    <a:pt x="3553954" y="111391"/>
                  </a:lnTo>
                  <a:lnTo>
                    <a:pt x="3521231" y="70675"/>
                  </a:lnTo>
                  <a:lnTo>
                    <a:pt x="3480516" y="37952"/>
                  </a:lnTo>
                  <a:lnTo>
                    <a:pt x="3433136" y="14552"/>
                  </a:lnTo>
                  <a:lnTo>
                    <a:pt x="3351724" y="1819"/>
                  </a:lnTo>
                  <a:lnTo>
                    <a:pt x="3294275" y="227"/>
                  </a:lnTo>
                  <a:lnTo>
                    <a:pt x="322304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555149" y="1915974"/>
            <a:ext cx="585851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Start</a:t>
            </a:r>
            <a:r>
              <a:rPr sz="1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line:</a:t>
            </a:r>
            <a:r>
              <a:rPr sz="1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44444"/>
                </a:solidFill>
                <a:latin typeface="Arial"/>
                <a:cs typeface="Arial"/>
              </a:rPr>
              <a:t>HTTP</a:t>
            </a:r>
            <a:r>
              <a:rPr sz="18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method</a:t>
            </a:r>
            <a:r>
              <a:rPr sz="1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1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request</a:t>
            </a:r>
            <a:r>
              <a:rPr sz="1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target</a:t>
            </a:r>
            <a:r>
              <a:rPr sz="18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1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44444"/>
                </a:solidFill>
                <a:latin typeface="Arial"/>
                <a:cs typeface="Arial"/>
              </a:rPr>
              <a:t>HTTP</a:t>
            </a:r>
            <a:r>
              <a:rPr sz="1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55389" y="2865944"/>
            <a:ext cx="535813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25" dirty="0">
                <a:solidFill>
                  <a:srgbClr val="444444"/>
                </a:solidFill>
                <a:latin typeface="Arial"/>
                <a:cs typeface="Arial"/>
              </a:rPr>
              <a:t>HTTP</a:t>
            </a:r>
            <a:r>
              <a:rPr sz="18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request</a:t>
            </a:r>
            <a:r>
              <a:rPr sz="18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headers</a:t>
            </a:r>
            <a:r>
              <a:rPr sz="18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(many</a:t>
            </a:r>
            <a:r>
              <a:rPr sz="18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18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possibilities)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801860" y="5553278"/>
            <a:ext cx="1217295" cy="1217295"/>
            <a:chOff x="6801860" y="5553278"/>
            <a:chExt cx="1217295" cy="1217295"/>
          </a:xfrm>
        </p:grpSpPr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1860" y="5553278"/>
              <a:ext cx="1217027" cy="121702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063632" y="5653722"/>
              <a:ext cx="694055" cy="694055"/>
            </a:xfrm>
            <a:custGeom>
              <a:avLst/>
              <a:gdLst/>
              <a:ahLst/>
              <a:cxnLst/>
              <a:rect l="l" t="t" r="r" b="b"/>
              <a:pathLst>
                <a:path w="694054" h="694054">
                  <a:moveTo>
                    <a:pt x="346741" y="0"/>
                  </a:moveTo>
                  <a:lnTo>
                    <a:pt x="302469" y="2821"/>
                  </a:lnTo>
                  <a:lnTo>
                    <a:pt x="258781" y="11284"/>
                  </a:lnTo>
                  <a:lnTo>
                    <a:pt x="216262" y="25389"/>
                  </a:lnTo>
                  <a:lnTo>
                    <a:pt x="175496" y="45136"/>
                  </a:lnTo>
                  <a:lnTo>
                    <a:pt x="137066" y="70526"/>
                  </a:lnTo>
                  <a:lnTo>
                    <a:pt x="101558" y="101557"/>
                  </a:lnTo>
                  <a:lnTo>
                    <a:pt x="70526" y="137066"/>
                  </a:lnTo>
                  <a:lnTo>
                    <a:pt x="45137" y="175495"/>
                  </a:lnTo>
                  <a:lnTo>
                    <a:pt x="25389" y="216262"/>
                  </a:lnTo>
                  <a:lnTo>
                    <a:pt x="11284" y="258781"/>
                  </a:lnTo>
                  <a:lnTo>
                    <a:pt x="2821" y="302469"/>
                  </a:lnTo>
                  <a:lnTo>
                    <a:pt x="0" y="346741"/>
                  </a:lnTo>
                  <a:lnTo>
                    <a:pt x="2821" y="391013"/>
                  </a:lnTo>
                  <a:lnTo>
                    <a:pt x="11284" y="434701"/>
                  </a:lnTo>
                  <a:lnTo>
                    <a:pt x="25389" y="477220"/>
                  </a:lnTo>
                  <a:lnTo>
                    <a:pt x="45137" y="517987"/>
                  </a:lnTo>
                  <a:lnTo>
                    <a:pt x="70526" y="556416"/>
                  </a:lnTo>
                  <a:lnTo>
                    <a:pt x="101558" y="591925"/>
                  </a:lnTo>
                  <a:lnTo>
                    <a:pt x="137066" y="622956"/>
                  </a:lnTo>
                  <a:lnTo>
                    <a:pt x="175496" y="648346"/>
                  </a:lnTo>
                  <a:lnTo>
                    <a:pt x="216262" y="668093"/>
                  </a:lnTo>
                  <a:lnTo>
                    <a:pt x="258781" y="682198"/>
                  </a:lnTo>
                  <a:lnTo>
                    <a:pt x="302469" y="690662"/>
                  </a:lnTo>
                  <a:lnTo>
                    <a:pt x="346741" y="693483"/>
                  </a:lnTo>
                  <a:lnTo>
                    <a:pt x="391013" y="690662"/>
                  </a:lnTo>
                  <a:lnTo>
                    <a:pt x="434701" y="682198"/>
                  </a:lnTo>
                  <a:lnTo>
                    <a:pt x="477220" y="668093"/>
                  </a:lnTo>
                  <a:lnTo>
                    <a:pt x="517987" y="648346"/>
                  </a:lnTo>
                  <a:lnTo>
                    <a:pt x="556416" y="622956"/>
                  </a:lnTo>
                  <a:lnTo>
                    <a:pt x="591924" y="591925"/>
                  </a:lnTo>
                  <a:lnTo>
                    <a:pt x="622956" y="556416"/>
                  </a:lnTo>
                  <a:lnTo>
                    <a:pt x="648346" y="517987"/>
                  </a:lnTo>
                  <a:lnTo>
                    <a:pt x="668093" y="477220"/>
                  </a:lnTo>
                  <a:lnTo>
                    <a:pt x="682199" y="434701"/>
                  </a:lnTo>
                  <a:lnTo>
                    <a:pt x="690662" y="391013"/>
                  </a:lnTo>
                  <a:lnTo>
                    <a:pt x="693483" y="346741"/>
                  </a:lnTo>
                  <a:lnTo>
                    <a:pt x="690662" y="302469"/>
                  </a:lnTo>
                  <a:lnTo>
                    <a:pt x="682199" y="258781"/>
                  </a:lnTo>
                  <a:lnTo>
                    <a:pt x="668093" y="216262"/>
                  </a:lnTo>
                  <a:lnTo>
                    <a:pt x="648346" y="175495"/>
                  </a:lnTo>
                  <a:lnTo>
                    <a:pt x="622956" y="137066"/>
                  </a:lnTo>
                  <a:lnTo>
                    <a:pt x="591924" y="101557"/>
                  </a:lnTo>
                  <a:lnTo>
                    <a:pt x="556416" y="70526"/>
                  </a:lnTo>
                  <a:lnTo>
                    <a:pt x="517987" y="45136"/>
                  </a:lnTo>
                  <a:lnTo>
                    <a:pt x="477220" y="25389"/>
                  </a:lnTo>
                  <a:lnTo>
                    <a:pt x="434701" y="11284"/>
                  </a:lnTo>
                  <a:lnTo>
                    <a:pt x="391013" y="2821"/>
                  </a:lnTo>
                  <a:lnTo>
                    <a:pt x="346741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295654" y="5769198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555149" y="3768597"/>
            <a:ext cx="614743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Request body</a:t>
            </a:r>
            <a:r>
              <a:rPr sz="18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(only when</a:t>
            </a:r>
            <a:r>
              <a:rPr sz="18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sending</a:t>
            </a:r>
            <a:r>
              <a:rPr sz="18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data </a:t>
            </a:r>
            <a:r>
              <a:rPr sz="1800" spc="7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8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44444"/>
                </a:solidFill>
                <a:latin typeface="Arial"/>
                <a:cs typeface="Arial"/>
              </a:rPr>
              <a:t>server,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 e.g.</a:t>
            </a:r>
            <a:r>
              <a:rPr sz="18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Courier New"/>
                <a:cs typeface="Courier New"/>
              </a:rPr>
              <a:t>POST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905518" y="8196826"/>
            <a:ext cx="4182110" cy="2630805"/>
          </a:xfrm>
          <a:custGeom>
            <a:avLst/>
            <a:gdLst/>
            <a:ahLst/>
            <a:cxnLst/>
            <a:rect l="l" t="t" r="r" b="b"/>
            <a:pathLst>
              <a:path w="4182109" h="2630804">
                <a:moveTo>
                  <a:pt x="4181672" y="0"/>
                </a:moveTo>
                <a:lnTo>
                  <a:pt x="0" y="0"/>
                </a:lnTo>
                <a:lnTo>
                  <a:pt x="0" y="2630184"/>
                </a:lnTo>
                <a:lnTo>
                  <a:pt x="4181672" y="2630184"/>
                </a:lnTo>
                <a:lnTo>
                  <a:pt x="418167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163930" y="8409937"/>
            <a:ext cx="2743200" cy="415290"/>
          </a:xfrm>
          <a:prstGeom prst="rect">
            <a:avLst/>
          </a:prstGeom>
          <a:solidFill>
            <a:srgbClr val="E7E7E7"/>
          </a:solidFill>
          <a:ln w="41883">
            <a:solidFill>
              <a:srgbClr val="F1425D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5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HTTP/1.1</a:t>
            </a:r>
            <a:r>
              <a:rPr sz="1900" b="1" spc="-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b="1" dirty="0">
                <a:solidFill>
                  <a:srgbClr val="39B385"/>
                </a:solidFill>
                <a:latin typeface="Courier New"/>
                <a:cs typeface="Courier New"/>
              </a:rPr>
              <a:t>200</a:t>
            </a:r>
            <a:r>
              <a:rPr sz="1900" b="1" spc="-70" dirty="0">
                <a:solidFill>
                  <a:srgbClr val="39B385"/>
                </a:solidFill>
                <a:latin typeface="Courier New"/>
                <a:cs typeface="Courier New"/>
              </a:rPr>
              <a:t> </a:t>
            </a:r>
            <a:r>
              <a:rPr sz="1900" b="1" spc="-25" dirty="0">
                <a:solidFill>
                  <a:srgbClr val="39B385"/>
                </a:solidFill>
                <a:latin typeface="Courier New"/>
                <a:cs typeface="Courier New"/>
              </a:rPr>
              <a:t>OK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63930" y="8965960"/>
            <a:ext cx="3759200" cy="1183005"/>
          </a:xfrm>
          <a:prstGeom prst="rect">
            <a:avLst/>
          </a:prstGeom>
          <a:solidFill>
            <a:srgbClr val="E7E7E7"/>
          </a:solidFill>
          <a:ln w="41883">
            <a:solidFill>
              <a:srgbClr val="F0435D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91770" marR="128905">
              <a:lnSpc>
                <a:spcPct val="130900"/>
              </a:lnSpc>
              <a:spcBef>
                <a:spcPts val="190"/>
              </a:spcBef>
            </a:pPr>
            <a:r>
              <a:rPr sz="1700" dirty="0">
                <a:solidFill>
                  <a:srgbClr val="444444"/>
                </a:solidFill>
                <a:latin typeface="Courier New"/>
                <a:cs typeface="Courier New"/>
              </a:rPr>
              <a:t>Date:</a:t>
            </a:r>
            <a:r>
              <a:rPr sz="170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4444"/>
                </a:solidFill>
                <a:latin typeface="Courier New"/>
                <a:cs typeface="Courier New"/>
              </a:rPr>
              <a:t>Fri,</a:t>
            </a:r>
            <a:r>
              <a:rPr sz="170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4444"/>
                </a:solidFill>
                <a:latin typeface="Courier New"/>
                <a:cs typeface="Courier New"/>
              </a:rPr>
              <a:t>18</a:t>
            </a:r>
            <a:r>
              <a:rPr sz="170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4444"/>
                </a:solidFill>
                <a:latin typeface="Courier New"/>
                <a:cs typeface="Courier New"/>
              </a:rPr>
              <a:t>Jan</a:t>
            </a:r>
            <a:r>
              <a:rPr sz="170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spc="-20" dirty="0">
                <a:solidFill>
                  <a:srgbClr val="444444"/>
                </a:solidFill>
                <a:latin typeface="Courier New"/>
                <a:cs typeface="Courier New"/>
              </a:rPr>
              <a:t>2021 </a:t>
            </a:r>
            <a:r>
              <a:rPr sz="1700" dirty="0">
                <a:solidFill>
                  <a:srgbClr val="444444"/>
                </a:solidFill>
                <a:latin typeface="Courier New"/>
                <a:cs typeface="Courier New"/>
              </a:rPr>
              <a:t>Content-Type:</a:t>
            </a:r>
            <a:r>
              <a:rPr sz="1700" spc="1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444444"/>
                </a:solidFill>
                <a:latin typeface="Courier New"/>
                <a:cs typeface="Courier New"/>
              </a:rPr>
              <a:t>text/html </a:t>
            </a:r>
            <a:r>
              <a:rPr sz="1700" dirty="0">
                <a:solidFill>
                  <a:srgbClr val="444444"/>
                </a:solidFill>
                <a:latin typeface="Courier New"/>
                <a:cs typeface="Courier New"/>
              </a:rPr>
              <a:t>Transfer-Encoding:</a:t>
            </a:r>
            <a:r>
              <a:rPr sz="1700" spc="1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444444"/>
                </a:solidFill>
                <a:latin typeface="Courier New"/>
                <a:cs typeface="Courier New"/>
              </a:rPr>
              <a:t>chunked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63930" y="10262791"/>
            <a:ext cx="1209040" cy="415290"/>
          </a:xfrm>
          <a:prstGeom prst="rect">
            <a:avLst/>
          </a:prstGeom>
          <a:solidFill>
            <a:srgbClr val="E7E7E7"/>
          </a:solidFill>
          <a:ln w="41883">
            <a:solidFill>
              <a:srgbClr val="EE405B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605"/>
              </a:spcBef>
            </a:pPr>
            <a:r>
              <a:rPr sz="1700" spc="-10" dirty="0">
                <a:solidFill>
                  <a:srgbClr val="444444"/>
                </a:solidFill>
                <a:latin typeface="Courier New"/>
                <a:cs typeface="Courier New"/>
              </a:rPr>
              <a:t>&lt;BODY&gt;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574999" y="8523023"/>
            <a:ext cx="3124835" cy="2028825"/>
            <a:chOff x="9574999" y="8523023"/>
            <a:chExt cx="3124835" cy="2028825"/>
          </a:xfrm>
        </p:grpSpPr>
        <p:sp>
          <p:nvSpPr>
            <p:cNvPr id="57" name="object 57"/>
            <p:cNvSpPr/>
            <p:nvPr/>
          </p:nvSpPr>
          <p:spPr>
            <a:xfrm>
              <a:off x="11082594" y="8610978"/>
              <a:ext cx="1449705" cy="0"/>
            </a:xfrm>
            <a:custGeom>
              <a:avLst/>
              <a:gdLst/>
              <a:ahLst/>
              <a:cxnLst/>
              <a:rect l="l" t="t" r="r" b="b"/>
              <a:pathLst>
                <a:path w="1449704">
                  <a:moveTo>
                    <a:pt x="0" y="0"/>
                  </a:moveTo>
                  <a:lnTo>
                    <a:pt x="1428544" y="0"/>
                  </a:lnTo>
                  <a:lnTo>
                    <a:pt x="1449486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511137" y="852302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130478" y="9563906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0" y="0"/>
                  </a:moveTo>
                  <a:lnTo>
                    <a:pt x="377548" y="0"/>
                  </a:lnTo>
                  <a:lnTo>
                    <a:pt x="398490" y="0"/>
                  </a:lnTo>
                </a:path>
              </a:pathLst>
            </a:custGeom>
            <a:ln w="41883">
              <a:solidFill>
                <a:srgbClr val="F043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508027" y="947595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4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574999" y="10463832"/>
              <a:ext cx="2969260" cy="0"/>
            </a:xfrm>
            <a:custGeom>
              <a:avLst/>
              <a:gdLst/>
              <a:ahLst/>
              <a:cxnLst/>
              <a:rect l="l" t="t" r="r" b="b"/>
              <a:pathLst>
                <a:path w="2969259">
                  <a:moveTo>
                    <a:pt x="0" y="0"/>
                  </a:moveTo>
                  <a:lnTo>
                    <a:pt x="2948307" y="0"/>
                  </a:lnTo>
                  <a:lnTo>
                    <a:pt x="2969248" y="0"/>
                  </a:lnTo>
                </a:path>
              </a:pathLst>
            </a:custGeom>
            <a:ln w="41883">
              <a:solidFill>
                <a:srgbClr val="EE40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523304" y="10375876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4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926895" y="8449806"/>
            <a:ext cx="584962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Start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line: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44444"/>
                </a:solidFill>
                <a:latin typeface="Arial"/>
                <a:cs typeface="Arial"/>
              </a:rPr>
              <a:t>HTTP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version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444444"/>
                </a:solidFill>
                <a:latin typeface="Arial"/>
                <a:cs typeface="Arial"/>
              </a:rPr>
              <a:t>status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444444"/>
                </a:solidFill>
                <a:latin typeface="Arial"/>
                <a:cs typeface="Arial"/>
              </a:rPr>
              <a:t>status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927136" y="9399778"/>
            <a:ext cx="552831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25" dirty="0">
                <a:solidFill>
                  <a:srgbClr val="444444"/>
                </a:solidFill>
                <a:latin typeface="Arial"/>
                <a:cs typeface="Arial"/>
              </a:rPr>
              <a:t>HTTP</a:t>
            </a:r>
            <a:r>
              <a:rPr sz="1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response</a:t>
            </a:r>
            <a:r>
              <a:rPr sz="18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headers</a:t>
            </a:r>
            <a:r>
              <a:rPr sz="18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(many</a:t>
            </a:r>
            <a:r>
              <a:rPr sz="18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18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possibilities)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926895" y="10302660"/>
            <a:ext cx="34956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Response</a:t>
            </a:r>
            <a:r>
              <a:rPr sz="18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body</a:t>
            </a:r>
            <a:r>
              <a:rPr sz="18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44444"/>
                </a:solidFill>
                <a:latin typeface="Arial"/>
                <a:cs typeface="Arial"/>
              </a:rPr>
              <a:t>(most</a:t>
            </a:r>
            <a:r>
              <a:rPr sz="18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responses)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121181" y="4933983"/>
            <a:ext cx="2630170" cy="2630170"/>
          </a:xfrm>
          <a:custGeom>
            <a:avLst/>
            <a:gdLst/>
            <a:ahLst/>
            <a:cxnLst/>
            <a:rect l="l" t="t" r="r" b="b"/>
            <a:pathLst>
              <a:path w="2630170" h="2630170">
                <a:moveTo>
                  <a:pt x="1337338" y="0"/>
                </a:moveTo>
                <a:lnTo>
                  <a:pt x="1292465" y="0"/>
                </a:lnTo>
                <a:lnTo>
                  <a:pt x="1247613" y="1521"/>
                </a:lnTo>
                <a:lnTo>
                  <a:pt x="1202824" y="4565"/>
                </a:lnTo>
                <a:lnTo>
                  <a:pt x="1158140" y="9130"/>
                </a:lnTo>
                <a:lnTo>
                  <a:pt x="1113603" y="15217"/>
                </a:lnTo>
                <a:lnTo>
                  <a:pt x="1069255" y="22825"/>
                </a:lnTo>
                <a:lnTo>
                  <a:pt x="1025138" y="31955"/>
                </a:lnTo>
                <a:lnTo>
                  <a:pt x="981294" y="42607"/>
                </a:lnTo>
                <a:lnTo>
                  <a:pt x="937766" y="54781"/>
                </a:lnTo>
                <a:lnTo>
                  <a:pt x="894595" y="68476"/>
                </a:lnTo>
                <a:lnTo>
                  <a:pt x="851823" y="83693"/>
                </a:lnTo>
                <a:lnTo>
                  <a:pt x="809492" y="100432"/>
                </a:lnTo>
                <a:lnTo>
                  <a:pt x="767644" y="118693"/>
                </a:lnTo>
                <a:lnTo>
                  <a:pt x="726322" y="138475"/>
                </a:lnTo>
                <a:lnTo>
                  <a:pt x="685567" y="159779"/>
                </a:lnTo>
                <a:lnTo>
                  <a:pt x="645421" y="182604"/>
                </a:lnTo>
                <a:lnTo>
                  <a:pt x="605926" y="206952"/>
                </a:lnTo>
                <a:lnTo>
                  <a:pt x="567125" y="232821"/>
                </a:lnTo>
                <a:lnTo>
                  <a:pt x="529060" y="260211"/>
                </a:lnTo>
                <a:lnTo>
                  <a:pt x="491771" y="289124"/>
                </a:lnTo>
                <a:lnTo>
                  <a:pt x="455302" y="319558"/>
                </a:lnTo>
                <a:lnTo>
                  <a:pt x="419695" y="351514"/>
                </a:lnTo>
                <a:lnTo>
                  <a:pt x="384990" y="384991"/>
                </a:lnTo>
                <a:lnTo>
                  <a:pt x="351513" y="419695"/>
                </a:lnTo>
                <a:lnTo>
                  <a:pt x="319557" y="455303"/>
                </a:lnTo>
                <a:lnTo>
                  <a:pt x="289123" y="491772"/>
                </a:lnTo>
                <a:lnTo>
                  <a:pt x="260211" y="529060"/>
                </a:lnTo>
                <a:lnTo>
                  <a:pt x="232820" y="567126"/>
                </a:lnTo>
                <a:lnTo>
                  <a:pt x="206951" y="605927"/>
                </a:lnTo>
                <a:lnTo>
                  <a:pt x="182604" y="645421"/>
                </a:lnTo>
                <a:lnTo>
                  <a:pt x="159778" y="685567"/>
                </a:lnTo>
                <a:lnTo>
                  <a:pt x="138475" y="726322"/>
                </a:lnTo>
                <a:lnTo>
                  <a:pt x="118692" y="767644"/>
                </a:lnTo>
                <a:lnTo>
                  <a:pt x="100432" y="809492"/>
                </a:lnTo>
                <a:lnTo>
                  <a:pt x="83693" y="851823"/>
                </a:lnTo>
                <a:lnTo>
                  <a:pt x="68476" y="894595"/>
                </a:lnTo>
                <a:lnTo>
                  <a:pt x="54781" y="937766"/>
                </a:lnTo>
                <a:lnTo>
                  <a:pt x="42607" y="981295"/>
                </a:lnTo>
                <a:lnTo>
                  <a:pt x="31955" y="1025138"/>
                </a:lnTo>
                <a:lnTo>
                  <a:pt x="22825" y="1069255"/>
                </a:lnTo>
                <a:lnTo>
                  <a:pt x="15217" y="1113603"/>
                </a:lnTo>
                <a:lnTo>
                  <a:pt x="9130" y="1158140"/>
                </a:lnTo>
                <a:lnTo>
                  <a:pt x="4565" y="1202824"/>
                </a:lnTo>
                <a:lnTo>
                  <a:pt x="1521" y="1247613"/>
                </a:lnTo>
                <a:lnTo>
                  <a:pt x="0" y="1292465"/>
                </a:lnTo>
                <a:lnTo>
                  <a:pt x="0" y="1337338"/>
                </a:lnTo>
                <a:lnTo>
                  <a:pt x="1521" y="1382190"/>
                </a:lnTo>
                <a:lnTo>
                  <a:pt x="4565" y="1426979"/>
                </a:lnTo>
                <a:lnTo>
                  <a:pt x="9130" y="1471663"/>
                </a:lnTo>
                <a:lnTo>
                  <a:pt x="15217" y="1516200"/>
                </a:lnTo>
                <a:lnTo>
                  <a:pt x="22825" y="1560548"/>
                </a:lnTo>
                <a:lnTo>
                  <a:pt x="31955" y="1604665"/>
                </a:lnTo>
                <a:lnTo>
                  <a:pt x="42607" y="1648508"/>
                </a:lnTo>
                <a:lnTo>
                  <a:pt x="54781" y="1692037"/>
                </a:lnTo>
                <a:lnTo>
                  <a:pt x="68476" y="1735208"/>
                </a:lnTo>
                <a:lnTo>
                  <a:pt x="83693" y="1777980"/>
                </a:lnTo>
                <a:lnTo>
                  <a:pt x="100432" y="1820311"/>
                </a:lnTo>
                <a:lnTo>
                  <a:pt x="118692" y="1862158"/>
                </a:lnTo>
                <a:lnTo>
                  <a:pt x="138475" y="1903481"/>
                </a:lnTo>
                <a:lnTo>
                  <a:pt x="159778" y="1944236"/>
                </a:lnTo>
                <a:lnTo>
                  <a:pt x="182604" y="1984382"/>
                </a:lnTo>
                <a:lnTo>
                  <a:pt x="206951" y="2023876"/>
                </a:lnTo>
                <a:lnTo>
                  <a:pt x="232820" y="2062677"/>
                </a:lnTo>
                <a:lnTo>
                  <a:pt x="260211" y="2100743"/>
                </a:lnTo>
                <a:lnTo>
                  <a:pt x="289123" y="2138031"/>
                </a:lnTo>
                <a:lnTo>
                  <a:pt x="319557" y="2174500"/>
                </a:lnTo>
                <a:lnTo>
                  <a:pt x="351513" y="2210108"/>
                </a:lnTo>
                <a:lnTo>
                  <a:pt x="384990" y="2244812"/>
                </a:lnTo>
                <a:lnTo>
                  <a:pt x="419695" y="2278290"/>
                </a:lnTo>
                <a:lnTo>
                  <a:pt x="455302" y="2310245"/>
                </a:lnTo>
                <a:lnTo>
                  <a:pt x="491771" y="2340679"/>
                </a:lnTo>
                <a:lnTo>
                  <a:pt x="529060" y="2369592"/>
                </a:lnTo>
                <a:lnTo>
                  <a:pt x="567125" y="2396982"/>
                </a:lnTo>
                <a:lnTo>
                  <a:pt x="605926" y="2422851"/>
                </a:lnTo>
                <a:lnTo>
                  <a:pt x="645421" y="2447199"/>
                </a:lnTo>
                <a:lnTo>
                  <a:pt x="685567" y="2470024"/>
                </a:lnTo>
                <a:lnTo>
                  <a:pt x="726322" y="2491328"/>
                </a:lnTo>
                <a:lnTo>
                  <a:pt x="767644" y="2511110"/>
                </a:lnTo>
                <a:lnTo>
                  <a:pt x="809492" y="2529371"/>
                </a:lnTo>
                <a:lnTo>
                  <a:pt x="851823" y="2546109"/>
                </a:lnTo>
                <a:lnTo>
                  <a:pt x="894595" y="2561326"/>
                </a:lnTo>
                <a:lnTo>
                  <a:pt x="937766" y="2575022"/>
                </a:lnTo>
                <a:lnTo>
                  <a:pt x="981294" y="2587195"/>
                </a:lnTo>
                <a:lnTo>
                  <a:pt x="1025138" y="2597847"/>
                </a:lnTo>
                <a:lnTo>
                  <a:pt x="1069255" y="2606978"/>
                </a:lnTo>
                <a:lnTo>
                  <a:pt x="1113603" y="2614586"/>
                </a:lnTo>
                <a:lnTo>
                  <a:pt x="1158140" y="2620673"/>
                </a:lnTo>
                <a:lnTo>
                  <a:pt x="1202824" y="2625238"/>
                </a:lnTo>
                <a:lnTo>
                  <a:pt x="1247613" y="2628281"/>
                </a:lnTo>
                <a:lnTo>
                  <a:pt x="1292465" y="2629803"/>
                </a:lnTo>
                <a:lnTo>
                  <a:pt x="1337338" y="2629803"/>
                </a:lnTo>
                <a:lnTo>
                  <a:pt x="1382190" y="2628281"/>
                </a:lnTo>
                <a:lnTo>
                  <a:pt x="1426979" y="2625238"/>
                </a:lnTo>
                <a:lnTo>
                  <a:pt x="1471663" y="2620673"/>
                </a:lnTo>
                <a:lnTo>
                  <a:pt x="1516200" y="2614586"/>
                </a:lnTo>
                <a:lnTo>
                  <a:pt x="1560548" y="2606978"/>
                </a:lnTo>
                <a:lnTo>
                  <a:pt x="1604664" y="2597847"/>
                </a:lnTo>
                <a:lnTo>
                  <a:pt x="1648508" y="2587195"/>
                </a:lnTo>
                <a:lnTo>
                  <a:pt x="1692036" y="2575022"/>
                </a:lnTo>
                <a:lnTo>
                  <a:pt x="1735208" y="2561326"/>
                </a:lnTo>
                <a:lnTo>
                  <a:pt x="1777980" y="2546109"/>
                </a:lnTo>
                <a:lnTo>
                  <a:pt x="1820311" y="2529371"/>
                </a:lnTo>
                <a:lnTo>
                  <a:pt x="1862158" y="2511110"/>
                </a:lnTo>
                <a:lnTo>
                  <a:pt x="1903480" y="2491328"/>
                </a:lnTo>
                <a:lnTo>
                  <a:pt x="1944236" y="2470024"/>
                </a:lnTo>
                <a:lnTo>
                  <a:pt x="1984381" y="2447199"/>
                </a:lnTo>
                <a:lnTo>
                  <a:pt x="2023876" y="2422851"/>
                </a:lnTo>
                <a:lnTo>
                  <a:pt x="2062677" y="2396982"/>
                </a:lnTo>
                <a:lnTo>
                  <a:pt x="2100743" y="2369592"/>
                </a:lnTo>
                <a:lnTo>
                  <a:pt x="2138031" y="2340679"/>
                </a:lnTo>
                <a:lnTo>
                  <a:pt x="2174500" y="2310245"/>
                </a:lnTo>
                <a:lnTo>
                  <a:pt x="2210107" y="2278290"/>
                </a:lnTo>
                <a:lnTo>
                  <a:pt x="2244811" y="2244812"/>
                </a:lnTo>
                <a:lnTo>
                  <a:pt x="2278289" y="2210108"/>
                </a:lnTo>
                <a:lnTo>
                  <a:pt x="2310245" y="2174500"/>
                </a:lnTo>
                <a:lnTo>
                  <a:pt x="2340679" y="2138031"/>
                </a:lnTo>
                <a:lnTo>
                  <a:pt x="2369591" y="2100743"/>
                </a:lnTo>
                <a:lnTo>
                  <a:pt x="2396982" y="2062677"/>
                </a:lnTo>
                <a:lnTo>
                  <a:pt x="2422851" y="2023876"/>
                </a:lnTo>
                <a:lnTo>
                  <a:pt x="2447198" y="1984382"/>
                </a:lnTo>
                <a:lnTo>
                  <a:pt x="2470024" y="1944236"/>
                </a:lnTo>
                <a:lnTo>
                  <a:pt x="2491328" y="1903481"/>
                </a:lnTo>
                <a:lnTo>
                  <a:pt x="2511110" y="1862158"/>
                </a:lnTo>
                <a:lnTo>
                  <a:pt x="2529370" y="1820311"/>
                </a:lnTo>
                <a:lnTo>
                  <a:pt x="2546109" y="1777980"/>
                </a:lnTo>
                <a:lnTo>
                  <a:pt x="2561326" y="1735208"/>
                </a:lnTo>
                <a:lnTo>
                  <a:pt x="2575022" y="1692037"/>
                </a:lnTo>
                <a:lnTo>
                  <a:pt x="2587195" y="1648508"/>
                </a:lnTo>
                <a:lnTo>
                  <a:pt x="2597847" y="1604665"/>
                </a:lnTo>
                <a:lnTo>
                  <a:pt x="2606978" y="1560548"/>
                </a:lnTo>
                <a:lnTo>
                  <a:pt x="2614586" y="1516200"/>
                </a:lnTo>
                <a:lnTo>
                  <a:pt x="2620673" y="1471663"/>
                </a:lnTo>
                <a:lnTo>
                  <a:pt x="2625238" y="1426979"/>
                </a:lnTo>
                <a:lnTo>
                  <a:pt x="2628281" y="1382190"/>
                </a:lnTo>
                <a:lnTo>
                  <a:pt x="2629803" y="1337338"/>
                </a:lnTo>
                <a:lnTo>
                  <a:pt x="2629803" y="1292465"/>
                </a:lnTo>
                <a:lnTo>
                  <a:pt x="2628281" y="1247613"/>
                </a:lnTo>
                <a:lnTo>
                  <a:pt x="2625238" y="1202824"/>
                </a:lnTo>
                <a:lnTo>
                  <a:pt x="2620673" y="1158140"/>
                </a:lnTo>
                <a:lnTo>
                  <a:pt x="2614586" y="1113603"/>
                </a:lnTo>
                <a:lnTo>
                  <a:pt x="2606978" y="1069255"/>
                </a:lnTo>
                <a:lnTo>
                  <a:pt x="2597847" y="1025138"/>
                </a:lnTo>
                <a:lnTo>
                  <a:pt x="2587195" y="981295"/>
                </a:lnTo>
                <a:lnTo>
                  <a:pt x="2575022" y="937766"/>
                </a:lnTo>
                <a:lnTo>
                  <a:pt x="2561326" y="894595"/>
                </a:lnTo>
                <a:lnTo>
                  <a:pt x="2546109" y="851823"/>
                </a:lnTo>
                <a:lnTo>
                  <a:pt x="2529370" y="809492"/>
                </a:lnTo>
                <a:lnTo>
                  <a:pt x="2511110" y="767644"/>
                </a:lnTo>
                <a:lnTo>
                  <a:pt x="2491328" y="726322"/>
                </a:lnTo>
                <a:lnTo>
                  <a:pt x="2470024" y="685567"/>
                </a:lnTo>
                <a:lnTo>
                  <a:pt x="2447198" y="645421"/>
                </a:lnTo>
                <a:lnTo>
                  <a:pt x="2422851" y="605927"/>
                </a:lnTo>
                <a:lnTo>
                  <a:pt x="2396982" y="567126"/>
                </a:lnTo>
                <a:lnTo>
                  <a:pt x="2369591" y="529060"/>
                </a:lnTo>
                <a:lnTo>
                  <a:pt x="2340679" y="491772"/>
                </a:lnTo>
                <a:lnTo>
                  <a:pt x="2310245" y="455303"/>
                </a:lnTo>
                <a:lnTo>
                  <a:pt x="2278289" y="419695"/>
                </a:lnTo>
                <a:lnTo>
                  <a:pt x="2244811" y="384991"/>
                </a:lnTo>
                <a:lnTo>
                  <a:pt x="2210107" y="351514"/>
                </a:lnTo>
                <a:lnTo>
                  <a:pt x="2174500" y="319558"/>
                </a:lnTo>
                <a:lnTo>
                  <a:pt x="2138031" y="289124"/>
                </a:lnTo>
                <a:lnTo>
                  <a:pt x="2100743" y="260211"/>
                </a:lnTo>
                <a:lnTo>
                  <a:pt x="2062677" y="232821"/>
                </a:lnTo>
                <a:lnTo>
                  <a:pt x="2023876" y="206952"/>
                </a:lnTo>
                <a:lnTo>
                  <a:pt x="1984381" y="182604"/>
                </a:lnTo>
                <a:lnTo>
                  <a:pt x="1944236" y="159779"/>
                </a:lnTo>
                <a:lnTo>
                  <a:pt x="1903480" y="138475"/>
                </a:lnTo>
                <a:lnTo>
                  <a:pt x="1862158" y="118693"/>
                </a:lnTo>
                <a:lnTo>
                  <a:pt x="1820311" y="100432"/>
                </a:lnTo>
                <a:lnTo>
                  <a:pt x="1777980" y="83693"/>
                </a:lnTo>
                <a:lnTo>
                  <a:pt x="1735208" y="68476"/>
                </a:lnTo>
                <a:lnTo>
                  <a:pt x="1692036" y="54781"/>
                </a:lnTo>
                <a:lnTo>
                  <a:pt x="1648508" y="42607"/>
                </a:lnTo>
                <a:lnTo>
                  <a:pt x="1604664" y="31955"/>
                </a:lnTo>
                <a:lnTo>
                  <a:pt x="1560548" y="22825"/>
                </a:lnTo>
                <a:lnTo>
                  <a:pt x="1516200" y="15217"/>
                </a:lnTo>
                <a:lnTo>
                  <a:pt x="1471663" y="9130"/>
                </a:lnTo>
                <a:lnTo>
                  <a:pt x="1426979" y="4565"/>
                </a:lnTo>
                <a:lnTo>
                  <a:pt x="1382190" y="1521"/>
                </a:lnTo>
                <a:lnTo>
                  <a:pt x="1337338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510101" y="5169544"/>
            <a:ext cx="1852295" cy="9861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800" b="1" spc="-10" dirty="0">
                <a:solidFill>
                  <a:srgbClr val="444444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300" b="1" spc="-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browser)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483373" y="6363799"/>
            <a:ext cx="5573395" cy="1931035"/>
            <a:chOff x="1483373" y="6363799"/>
            <a:chExt cx="5573395" cy="1931035"/>
          </a:xfrm>
        </p:grpSpPr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9588" y="6363799"/>
              <a:ext cx="732961" cy="73296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3373" y="6974493"/>
              <a:ext cx="5573280" cy="132027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902209" y="7184511"/>
              <a:ext cx="4735830" cy="482600"/>
            </a:xfrm>
            <a:custGeom>
              <a:avLst/>
              <a:gdLst/>
              <a:ahLst/>
              <a:cxnLst/>
              <a:rect l="l" t="t" r="r" b="b"/>
              <a:pathLst>
                <a:path w="4735830" h="482600">
                  <a:moveTo>
                    <a:pt x="4366743" y="0"/>
                  </a:moveTo>
                  <a:lnTo>
                    <a:pt x="368867" y="0"/>
                  </a:lnTo>
                  <a:lnTo>
                    <a:pt x="297631" y="227"/>
                  </a:lnTo>
                  <a:lnTo>
                    <a:pt x="240183" y="1819"/>
                  </a:lnTo>
                  <a:lnTo>
                    <a:pt x="194552" y="6139"/>
                  </a:lnTo>
                  <a:lnTo>
                    <a:pt x="111391" y="37952"/>
                  </a:lnTo>
                  <a:lnTo>
                    <a:pt x="70675" y="70675"/>
                  </a:lnTo>
                  <a:lnTo>
                    <a:pt x="37952" y="111391"/>
                  </a:lnTo>
                  <a:lnTo>
                    <a:pt x="14552" y="158771"/>
                  </a:lnTo>
                  <a:lnTo>
                    <a:pt x="3666" y="199399"/>
                  </a:lnTo>
                  <a:lnTo>
                    <a:pt x="0" y="241300"/>
                  </a:lnTo>
                  <a:lnTo>
                    <a:pt x="920" y="262350"/>
                  </a:lnTo>
                  <a:lnTo>
                    <a:pt x="8217" y="303734"/>
                  </a:lnTo>
                  <a:lnTo>
                    <a:pt x="37952" y="371209"/>
                  </a:lnTo>
                  <a:lnTo>
                    <a:pt x="70675" y="411925"/>
                  </a:lnTo>
                  <a:lnTo>
                    <a:pt x="111391" y="444648"/>
                  </a:lnTo>
                  <a:lnTo>
                    <a:pt x="158771" y="468048"/>
                  </a:lnTo>
                  <a:lnTo>
                    <a:pt x="240183" y="480781"/>
                  </a:lnTo>
                  <a:lnTo>
                    <a:pt x="297631" y="482372"/>
                  </a:lnTo>
                  <a:lnTo>
                    <a:pt x="368867" y="482599"/>
                  </a:lnTo>
                  <a:lnTo>
                    <a:pt x="4366743" y="482599"/>
                  </a:lnTo>
                  <a:lnTo>
                    <a:pt x="4437979" y="482372"/>
                  </a:lnTo>
                  <a:lnTo>
                    <a:pt x="4495427" y="480781"/>
                  </a:lnTo>
                  <a:lnTo>
                    <a:pt x="4541057" y="476461"/>
                  </a:lnTo>
                  <a:lnTo>
                    <a:pt x="4624219" y="444648"/>
                  </a:lnTo>
                  <a:lnTo>
                    <a:pt x="4664935" y="411925"/>
                  </a:lnTo>
                  <a:lnTo>
                    <a:pt x="4697657" y="371209"/>
                  </a:lnTo>
                  <a:lnTo>
                    <a:pt x="4721058" y="323829"/>
                  </a:lnTo>
                  <a:lnTo>
                    <a:pt x="4731944" y="283201"/>
                  </a:lnTo>
                  <a:lnTo>
                    <a:pt x="4735609" y="241300"/>
                  </a:lnTo>
                  <a:lnTo>
                    <a:pt x="4734689" y="220250"/>
                  </a:lnTo>
                  <a:lnTo>
                    <a:pt x="4727393" y="178866"/>
                  </a:lnTo>
                  <a:lnTo>
                    <a:pt x="4697657" y="111391"/>
                  </a:lnTo>
                  <a:lnTo>
                    <a:pt x="4664935" y="70675"/>
                  </a:lnTo>
                  <a:lnTo>
                    <a:pt x="4624219" y="37952"/>
                  </a:lnTo>
                  <a:lnTo>
                    <a:pt x="4576839" y="14552"/>
                  </a:lnTo>
                  <a:lnTo>
                    <a:pt x="4495427" y="1819"/>
                  </a:lnTo>
                  <a:lnTo>
                    <a:pt x="4437979" y="227"/>
                  </a:lnTo>
                  <a:lnTo>
                    <a:pt x="4366743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296148" y="7176040"/>
            <a:ext cx="3948429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AAAAAA"/>
                </a:solidFill>
                <a:latin typeface="Tahoma"/>
                <a:cs typeface="Tahoma"/>
              </a:rPr>
              <a:t>h"ps://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restcountries.eu</a:t>
            </a:r>
            <a:r>
              <a:rPr sz="1800" spc="-10" dirty="0">
                <a:solidFill>
                  <a:srgbClr val="AAAAAA"/>
                </a:solidFill>
                <a:latin typeface="Tahoma"/>
                <a:cs typeface="Tahoma"/>
              </a:rPr>
              <a:t>/rest/v2/alpha/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93324" y="2947510"/>
            <a:ext cx="284416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AAAAAA"/>
                </a:solidFill>
                <a:latin typeface="Tahoma"/>
                <a:cs typeface="Tahoma"/>
              </a:rPr>
              <a:t>h"ps://</a:t>
            </a:r>
            <a:r>
              <a:rPr sz="1800" spc="-10" dirty="0">
                <a:solidFill>
                  <a:srgbClr val="EEEEEE"/>
                </a:solidFill>
                <a:latin typeface="Tahoma"/>
                <a:cs typeface="Tahoma"/>
              </a:rPr>
              <a:t>104.27.142.889</a:t>
            </a:r>
            <a:r>
              <a:rPr sz="1800" spc="-10" dirty="0">
                <a:solidFill>
                  <a:srgbClr val="AAAAAA"/>
                </a:solidFill>
                <a:latin typeface="Tahoma"/>
                <a:cs typeface="Tahoma"/>
              </a:rPr>
              <a:t>:443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769175" y="7554690"/>
            <a:ext cx="3747770" cy="1253490"/>
            <a:chOff x="1769175" y="7554690"/>
            <a:chExt cx="3747770" cy="1253490"/>
          </a:xfrm>
        </p:grpSpPr>
        <p:sp>
          <p:nvSpPr>
            <p:cNvPr id="75" name="object 75"/>
            <p:cNvSpPr/>
            <p:nvPr/>
          </p:nvSpPr>
          <p:spPr>
            <a:xfrm>
              <a:off x="1849538" y="7599538"/>
              <a:ext cx="652780" cy="1075690"/>
            </a:xfrm>
            <a:custGeom>
              <a:avLst/>
              <a:gdLst/>
              <a:ahLst/>
              <a:cxnLst/>
              <a:rect l="l" t="t" r="r" b="b"/>
              <a:pathLst>
                <a:path w="652780" h="1075690">
                  <a:moveTo>
                    <a:pt x="652302" y="0"/>
                  </a:moveTo>
                  <a:lnTo>
                    <a:pt x="10859" y="1057613"/>
                  </a:lnTo>
                  <a:lnTo>
                    <a:pt x="0" y="1075519"/>
                  </a:lnTo>
                </a:path>
              </a:pathLst>
            </a:custGeom>
            <a:ln w="41883">
              <a:solidFill>
                <a:srgbClr val="EF41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69175" y="8611540"/>
              <a:ext cx="167005" cy="196215"/>
            </a:xfrm>
            <a:custGeom>
              <a:avLst/>
              <a:gdLst/>
              <a:ahLst/>
              <a:cxnLst/>
              <a:rect l="l" t="t" r="r" b="b"/>
              <a:pathLst>
                <a:path w="167005" h="196215">
                  <a:moveTo>
                    <a:pt x="16018" y="0"/>
                  </a:moveTo>
                  <a:lnTo>
                    <a:pt x="0" y="196020"/>
                  </a:lnTo>
                  <a:lnTo>
                    <a:pt x="166427" y="91222"/>
                  </a:lnTo>
                  <a:lnTo>
                    <a:pt x="16018" y="0"/>
                  </a:lnTo>
                  <a:close/>
                </a:path>
              </a:pathLst>
            </a:custGeom>
            <a:solidFill>
              <a:srgbClr val="EF41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10952" y="7591188"/>
              <a:ext cx="0" cy="1061720"/>
            </a:xfrm>
            <a:custGeom>
              <a:avLst/>
              <a:gdLst/>
              <a:ahLst/>
              <a:cxnLst/>
              <a:rect l="l" t="t" r="r" b="b"/>
              <a:pathLst>
                <a:path h="1061720">
                  <a:moveTo>
                    <a:pt x="0" y="0"/>
                  </a:moveTo>
                  <a:lnTo>
                    <a:pt x="0" y="1040666"/>
                  </a:lnTo>
                  <a:lnTo>
                    <a:pt x="0" y="1061608"/>
                  </a:lnTo>
                </a:path>
              </a:pathLst>
            </a:custGeom>
            <a:ln w="41883">
              <a:solidFill>
                <a:srgbClr val="F043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22996" y="863185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75910" y="0"/>
                  </a:moveTo>
                  <a:lnTo>
                    <a:pt x="0" y="0"/>
                  </a:lnTo>
                  <a:lnTo>
                    <a:pt x="87955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F04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25879" y="7575632"/>
              <a:ext cx="416559" cy="1067435"/>
            </a:xfrm>
            <a:custGeom>
              <a:avLst/>
              <a:gdLst/>
              <a:ahLst/>
              <a:cxnLst/>
              <a:rect l="l" t="t" r="r" b="b"/>
              <a:pathLst>
                <a:path w="416560" h="1067434">
                  <a:moveTo>
                    <a:pt x="0" y="0"/>
                  </a:moveTo>
                  <a:lnTo>
                    <a:pt x="408538" y="1047503"/>
                  </a:lnTo>
                  <a:lnTo>
                    <a:pt x="416147" y="1067014"/>
                  </a:lnTo>
                </a:path>
              </a:pathLst>
            </a:custGeom>
            <a:ln w="41883">
              <a:solidFill>
                <a:srgbClr val="F043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52473" y="8591176"/>
              <a:ext cx="164465" cy="196215"/>
            </a:xfrm>
            <a:custGeom>
              <a:avLst/>
              <a:gdLst/>
              <a:ahLst/>
              <a:cxnLst/>
              <a:rect l="l" t="t" r="r" b="b"/>
              <a:pathLst>
                <a:path w="164464" h="196215">
                  <a:moveTo>
                    <a:pt x="163887" y="0"/>
                  </a:moveTo>
                  <a:lnTo>
                    <a:pt x="0" y="63918"/>
                  </a:lnTo>
                  <a:lnTo>
                    <a:pt x="145861" y="195846"/>
                  </a:lnTo>
                  <a:lnTo>
                    <a:pt x="163887" y="0"/>
                  </a:lnTo>
                  <a:close/>
                </a:path>
              </a:pathLst>
            </a:custGeom>
            <a:solidFill>
              <a:srgbClr val="F04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49538" y="7599538"/>
              <a:ext cx="652780" cy="1075690"/>
            </a:xfrm>
            <a:custGeom>
              <a:avLst/>
              <a:gdLst/>
              <a:ahLst/>
              <a:cxnLst/>
              <a:rect l="l" t="t" r="r" b="b"/>
              <a:pathLst>
                <a:path w="652780" h="1075690">
                  <a:moveTo>
                    <a:pt x="652302" y="0"/>
                  </a:moveTo>
                  <a:lnTo>
                    <a:pt x="10859" y="1057613"/>
                  </a:lnTo>
                  <a:lnTo>
                    <a:pt x="0" y="1075519"/>
                  </a:lnTo>
                </a:path>
              </a:pathLst>
            </a:custGeom>
            <a:ln w="41883">
              <a:solidFill>
                <a:srgbClr val="F043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769175" y="8611540"/>
              <a:ext cx="167005" cy="196215"/>
            </a:xfrm>
            <a:custGeom>
              <a:avLst/>
              <a:gdLst/>
              <a:ahLst/>
              <a:cxnLst/>
              <a:rect l="l" t="t" r="r" b="b"/>
              <a:pathLst>
                <a:path w="167005" h="196215">
                  <a:moveTo>
                    <a:pt x="16018" y="0"/>
                  </a:moveTo>
                  <a:lnTo>
                    <a:pt x="0" y="196020"/>
                  </a:lnTo>
                  <a:lnTo>
                    <a:pt x="166427" y="91222"/>
                  </a:lnTo>
                  <a:lnTo>
                    <a:pt x="16018" y="0"/>
                  </a:lnTo>
                  <a:close/>
                </a:path>
              </a:pathLst>
            </a:custGeom>
            <a:solidFill>
              <a:srgbClr val="F04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176461" y="8947508"/>
            <a:ext cx="145859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Domain</a:t>
            </a:r>
            <a:r>
              <a:rPr sz="18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44444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041389" y="8946048"/>
            <a:ext cx="10033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Resource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04195" y="8894106"/>
            <a:ext cx="1807210" cy="7378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800" spc="-30" dirty="0">
                <a:solidFill>
                  <a:srgbClr val="444444"/>
                </a:solidFill>
                <a:latin typeface="Arial"/>
                <a:cs typeface="Arial"/>
              </a:rPr>
              <a:t>(HTTP</a:t>
            </a:r>
            <a:r>
              <a:rPr sz="18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18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HTTPS)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93573"/>
            <a:ext cx="16154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2780" algn="l"/>
                <a:tab pos="3354704" algn="l"/>
                <a:tab pos="5450205" algn="l"/>
                <a:tab pos="6974840" algn="l"/>
              </a:tabLst>
            </a:pPr>
            <a:r>
              <a:rPr dirty="0"/>
              <a:t>10	ADDITIONAL</a:t>
            </a:r>
            <a:r>
              <a:rPr lang="en-US" dirty="0"/>
              <a:t> </a:t>
            </a:r>
            <a:r>
              <a:rPr dirty="0"/>
              <a:t>FEATURE</a:t>
            </a:r>
            <a:r>
              <a:rPr lang="en-US" dirty="0"/>
              <a:t> </a:t>
            </a:r>
            <a:r>
              <a:rPr dirty="0"/>
              <a:t>IDEAS:</a:t>
            </a:r>
            <a:r>
              <a:rPr lang="en-US" dirty="0"/>
              <a:t> </a:t>
            </a:r>
            <a:r>
              <a:rPr dirty="0"/>
              <a:t>CHALLENGES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63508" y="283696"/>
            <a:ext cx="6223477" cy="793822"/>
            <a:chOff x="13363508" y="283696"/>
            <a:chExt cx="6223477" cy="79382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63508" y="439250"/>
              <a:ext cx="628253" cy="6282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50059" y="283696"/>
              <a:ext cx="1936926" cy="79382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712628" y="4530453"/>
            <a:ext cx="7059295" cy="4204970"/>
            <a:chOff x="12712628" y="4530453"/>
            <a:chExt cx="7059295" cy="42049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12628" y="4530453"/>
              <a:ext cx="7059012" cy="42047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40881" y="4844580"/>
              <a:ext cx="5802425" cy="294808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016" y="2147278"/>
            <a:ext cx="282713" cy="2827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016" y="2930500"/>
            <a:ext cx="282713" cy="28271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016" y="3713722"/>
            <a:ext cx="282713" cy="28271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016" y="4496944"/>
            <a:ext cx="282713" cy="2827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016" y="5280481"/>
            <a:ext cx="282713" cy="28271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016" y="6064144"/>
            <a:ext cx="282713" cy="28271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016" y="6847366"/>
            <a:ext cx="282713" cy="28271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016" y="7630588"/>
            <a:ext cx="282713" cy="28271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016" y="8413811"/>
            <a:ext cx="282713" cy="28271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9016" y="9687070"/>
            <a:ext cx="282713" cy="28271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045317" y="2095915"/>
            <a:ext cx="10497185" cy="84328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Ability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edit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workout;</a:t>
            </a:r>
            <a:endParaRPr sz="2450" dirty="0">
              <a:latin typeface="Arial"/>
              <a:cs typeface="Arial"/>
            </a:endParaRPr>
          </a:p>
          <a:p>
            <a:pPr marL="12700" marR="6390640">
              <a:lnSpc>
                <a:spcPts val="6170"/>
              </a:lnSpc>
              <a:spcBef>
                <a:spcPts val="745"/>
              </a:spcBef>
            </a:pP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Ability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delete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workout;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Ability</a:t>
            </a:r>
            <a:r>
              <a:rPr sz="245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30" dirty="0">
                <a:solidFill>
                  <a:srgbClr val="444444"/>
                </a:solidFill>
                <a:latin typeface="Arial"/>
                <a:cs typeface="Arial"/>
              </a:rPr>
              <a:t>delete</a:t>
            </a:r>
            <a:r>
              <a:rPr sz="245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workouts;</a:t>
            </a:r>
            <a:endParaRPr sz="2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Ability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sort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certain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field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distance);</a:t>
            </a:r>
            <a:endParaRPr sz="2450" dirty="0">
              <a:latin typeface="Arial"/>
              <a:cs typeface="Arial"/>
            </a:endParaRPr>
          </a:p>
          <a:p>
            <a:pPr marL="12700" marR="765175">
              <a:lnSpc>
                <a:spcPts val="6170"/>
              </a:lnSpc>
              <a:spcBef>
                <a:spcPts val="740"/>
              </a:spcBef>
            </a:pP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Re-</a:t>
            </a:r>
            <a:r>
              <a:rPr sz="2450" b="1" spc="-45" dirty="0">
                <a:solidFill>
                  <a:srgbClr val="444444"/>
                </a:solidFill>
                <a:latin typeface="Arial"/>
                <a:cs typeface="Arial"/>
              </a:rPr>
              <a:t>build</a:t>
            </a:r>
            <a:r>
              <a:rPr sz="245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Running</a:t>
            </a:r>
            <a:r>
              <a:rPr sz="2450" spc="-8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Cycling</a:t>
            </a:r>
            <a:r>
              <a:rPr sz="2450" spc="-8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objects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coming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Local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Storage;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realistic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error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confirmation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messages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450" dirty="0">
              <a:latin typeface="Arial"/>
              <a:cs typeface="Arial"/>
            </a:endParaRPr>
          </a:p>
          <a:p>
            <a:pPr marL="12700" marR="1316990">
              <a:lnSpc>
                <a:spcPts val="6170"/>
              </a:lnSpc>
            </a:pP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Ability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position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map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10" dirty="0">
                <a:solidFill>
                  <a:srgbClr val="444444"/>
                </a:solidFill>
                <a:latin typeface="Arial"/>
                <a:cs typeface="Arial"/>
              </a:rPr>
              <a:t>show</a:t>
            </a:r>
            <a:r>
              <a:rPr sz="245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workouts</a:t>
            </a:r>
            <a:r>
              <a:rPr sz="24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C82506"/>
                </a:solidFill>
                <a:latin typeface="Arial"/>
                <a:cs typeface="Arial"/>
              </a:rPr>
              <a:t>[very</a:t>
            </a:r>
            <a:r>
              <a:rPr sz="2450" spc="-4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C82506"/>
                </a:solidFill>
                <a:latin typeface="Arial"/>
                <a:cs typeface="Arial"/>
              </a:rPr>
              <a:t>hard];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Ability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draw</a:t>
            </a: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lines</a:t>
            </a:r>
            <a:r>
              <a:rPr sz="24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5" dirty="0">
                <a:solidFill>
                  <a:srgbClr val="444444"/>
                </a:solidFill>
                <a:latin typeface="Arial"/>
                <a:cs typeface="Arial"/>
              </a:rPr>
              <a:t>shapes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instead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points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C82506"/>
                </a:solidFill>
                <a:latin typeface="Arial"/>
                <a:cs typeface="Arial"/>
              </a:rPr>
              <a:t>[very</a:t>
            </a:r>
            <a:r>
              <a:rPr sz="2450" spc="-5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C82506"/>
                </a:solidFill>
                <a:latin typeface="Arial"/>
                <a:cs typeface="Arial"/>
              </a:rPr>
              <a:t>hard];</a:t>
            </a:r>
            <a:endParaRPr sz="2450" dirty="0">
              <a:latin typeface="Arial"/>
              <a:cs typeface="Arial"/>
            </a:endParaRPr>
          </a:p>
          <a:p>
            <a:pPr marL="12700" marR="547370">
              <a:lnSpc>
                <a:spcPct val="131200"/>
              </a:lnSpc>
              <a:spcBef>
                <a:spcPts val="1560"/>
              </a:spcBef>
            </a:pPr>
            <a:r>
              <a:rPr sz="2450" b="1" spc="-120" dirty="0">
                <a:solidFill>
                  <a:srgbClr val="444444"/>
                </a:solidFill>
                <a:latin typeface="Arial"/>
                <a:cs typeface="Arial"/>
              </a:rPr>
              <a:t>Geocode</a:t>
            </a:r>
            <a:r>
              <a:rPr sz="2450" b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location</a:t>
            </a:r>
            <a:r>
              <a:rPr sz="2450" b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coordinates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(“Run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 in 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Faro,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Portugal”)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C82506"/>
                </a:solidFill>
                <a:latin typeface="Arial"/>
                <a:cs typeface="Arial"/>
              </a:rPr>
              <a:t>[only</a:t>
            </a:r>
            <a:r>
              <a:rPr sz="2450" spc="5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C82506"/>
                </a:solidFill>
                <a:latin typeface="Arial"/>
                <a:cs typeface="Arial"/>
              </a:rPr>
              <a:t>after </a:t>
            </a:r>
            <a:r>
              <a:rPr sz="2450" dirty="0">
                <a:solidFill>
                  <a:srgbClr val="C82506"/>
                </a:solidFill>
                <a:latin typeface="Arial"/>
                <a:cs typeface="Arial"/>
              </a:rPr>
              <a:t>asynchronous</a:t>
            </a:r>
            <a:r>
              <a:rPr sz="2450" spc="32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C82506"/>
                </a:solidFill>
                <a:latin typeface="Arial"/>
                <a:cs typeface="Arial"/>
              </a:rPr>
              <a:t>JavaScript</a:t>
            </a:r>
            <a:r>
              <a:rPr sz="2450" spc="33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C82506"/>
                </a:solidFill>
                <a:latin typeface="Arial"/>
                <a:cs typeface="Arial"/>
              </a:rPr>
              <a:t>section];</a:t>
            </a:r>
            <a:endParaRPr sz="2450" dirty="0">
              <a:latin typeface="Arial"/>
              <a:cs typeface="Arial"/>
            </a:endParaRPr>
          </a:p>
          <a:p>
            <a:pPr marL="12700" marR="5080">
              <a:lnSpc>
                <a:spcPct val="131200"/>
              </a:lnSpc>
              <a:spcBef>
                <a:spcPts val="2310"/>
              </a:spcBef>
              <a:tabLst>
                <a:tab pos="6983095" algn="l"/>
              </a:tabLst>
            </a:pPr>
            <a:r>
              <a:rPr sz="2450" b="1" spc="-85" dirty="0">
                <a:solidFill>
                  <a:srgbClr val="444444"/>
                </a:solidFill>
                <a:latin typeface="Arial"/>
                <a:cs typeface="Arial"/>
              </a:rPr>
              <a:t>Display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weather</a:t>
            </a:r>
            <a:r>
              <a:rPr sz="245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workout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place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450" dirty="0">
                <a:solidFill>
                  <a:srgbClr val="C82506"/>
                </a:solidFill>
                <a:latin typeface="Arial"/>
                <a:cs typeface="Arial"/>
              </a:rPr>
              <a:t>[only</a:t>
            </a:r>
            <a:r>
              <a:rPr sz="2450" spc="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C82506"/>
                </a:solidFill>
                <a:latin typeface="Arial"/>
                <a:cs typeface="Arial"/>
              </a:rPr>
              <a:t>after</a:t>
            </a:r>
            <a:r>
              <a:rPr sz="2450" spc="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C82506"/>
                </a:solidFill>
                <a:latin typeface="Arial"/>
                <a:cs typeface="Arial"/>
              </a:rPr>
              <a:t>asynchronous </a:t>
            </a:r>
            <a:r>
              <a:rPr sz="2450" dirty="0">
                <a:solidFill>
                  <a:srgbClr val="C82506"/>
                </a:solidFill>
                <a:latin typeface="Arial"/>
                <a:cs typeface="Arial"/>
              </a:rPr>
              <a:t>JavaScript</a:t>
            </a:r>
            <a:r>
              <a:rPr sz="2450" spc="29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C82506"/>
                </a:solidFill>
                <a:latin typeface="Arial"/>
                <a:cs typeface="Arial"/>
              </a:rPr>
              <a:t>section].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549" y="1103920"/>
            <a:ext cx="16474440" cy="8863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9025" marR="1083945" algn="ctr">
              <a:lnSpc>
                <a:spcPct val="109800"/>
              </a:lnSpc>
              <a:spcBef>
                <a:spcPts val="105"/>
              </a:spcBef>
            </a:pPr>
            <a:r>
              <a:rPr sz="13200" spc="1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spc="15" dirty="0">
                <a:solidFill>
                  <a:srgbClr val="444444"/>
                </a:solidFill>
                <a:latin typeface="Arial"/>
                <a:cs typeface="Arial"/>
              </a:rPr>
              <a:t>YNCH</a:t>
            </a:r>
            <a:r>
              <a:rPr sz="13200" spc="10" dirty="0">
                <a:solidFill>
                  <a:srgbClr val="444444"/>
                </a:solidFill>
                <a:latin typeface="Arial"/>
                <a:cs typeface="Arial"/>
              </a:rPr>
              <a:t>RO</a:t>
            </a:r>
            <a:r>
              <a:rPr sz="13200" spc="1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10" dirty="0">
                <a:solidFill>
                  <a:srgbClr val="444444"/>
                </a:solidFill>
                <a:latin typeface="Arial"/>
                <a:cs typeface="Arial"/>
              </a:rPr>
              <a:t>OU</a:t>
            </a:r>
            <a:r>
              <a:rPr sz="13200" spc="-645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14" dirty="0">
                <a:solidFill>
                  <a:srgbClr val="444444"/>
                </a:solidFill>
                <a:latin typeface="Arial"/>
                <a:cs typeface="Arial"/>
              </a:rPr>
              <a:t>J</a:t>
            </a:r>
            <a:r>
              <a:rPr sz="13200" spc="26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-22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13200" spc="265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13200" spc="254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spc="260" dirty="0">
                <a:solidFill>
                  <a:srgbClr val="444444"/>
                </a:solidFill>
                <a:latin typeface="Arial"/>
                <a:cs typeface="Arial"/>
              </a:rPr>
              <a:t>RIP</a:t>
            </a:r>
            <a:r>
              <a:rPr sz="13200" spc="-146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-40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endParaRPr sz="13200">
              <a:latin typeface="Arial"/>
              <a:cs typeface="Arial"/>
            </a:endParaRPr>
          </a:p>
          <a:p>
            <a:pPr marL="12065" marR="5080" algn="ctr">
              <a:lnSpc>
                <a:spcPct val="109800"/>
              </a:lnSpc>
              <a:spcBef>
                <a:spcPts val="5"/>
              </a:spcBef>
            </a:pPr>
            <a:r>
              <a:rPr sz="13200" spc="70" dirty="0">
                <a:solidFill>
                  <a:srgbClr val="444444"/>
                </a:solidFill>
                <a:latin typeface="Arial"/>
                <a:cs typeface="Arial"/>
              </a:rPr>
              <a:t>PRO</a:t>
            </a:r>
            <a:r>
              <a:rPr sz="13200" spc="7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3200" spc="7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spc="75" dirty="0">
                <a:solidFill>
                  <a:srgbClr val="444444"/>
                </a:solidFill>
                <a:latin typeface="Arial"/>
                <a:cs typeface="Arial"/>
              </a:rPr>
              <a:t>SES</a:t>
            </a:r>
            <a:r>
              <a:rPr sz="13200" spc="-58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3200" spc="6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430" dirty="0">
                <a:solidFill>
                  <a:srgbClr val="444444"/>
                </a:solidFill>
                <a:latin typeface="Arial"/>
                <a:cs typeface="Arial"/>
              </a:rPr>
              <a:t>ASYNC</a:t>
            </a:r>
            <a:r>
              <a:rPr sz="13200" spc="-229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3200" spc="3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30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30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13200" spc="30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114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spc="-35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9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22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3200" spc="-44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spc="9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54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390" dirty="0">
                <a:solidFill>
                  <a:srgbClr val="444444"/>
                </a:solidFill>
                <a:latin typeface="Arial"/>
                <a:cs typeface="Arial"/>
              </a:rPr>
              <a:t>J</a:t>
            </a:r>
            <a:r>
              <a:rPr sz="13200" spc="54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-120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52050" y="2517449"/>
            <a:ext cx="9296400" cy="697389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ts val="57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ASYNCHRONOUS JAVASCRIPT: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ts val="5700"/>
              </a:lnSpc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PROMISES, ASYNC/AWAIT AND AJAX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177165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ASYNCHRONOUS JAVASCRIPT, AJAX AND APIS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9143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4375" algn="l"/>
              </a:tabLst>
            </a:pPr>
            <a:r>
              <a:rPr dirty="0"/>
              <a:t>SYNCHRONOUS	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415" y="8263158"/>
            <a:ext cx="4286357" cy="1010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23263" y="8409076"/>
            <a:ext cx="3432405" cy="6463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SYNCHRONOUS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06521" y="2404902"/>
            <a:ext cx="2513330" cy="4911725"/>
          </a:xfrm>
          <a:custGeom>
            <a:avLst/>
            <a:gdLst/>
            <a:ahLst/>
            <a:cxnLst/>
            <a:rect l="l" t="t" r="r" b="b"/>
            <a:pathLst>
              <a:path w="2513330" h="4911725">
                <a:moveTo>
                  <a:pt x="2513012" y="0"/>
                </a:moveTo>
                <a:lnTo>
                  <a:pt x="0" y="0"/>
                </a:lnTo>
                <a:lnTo>
                  <a:pt x="0" y="4911180"/>
                </a:lnTo>
                <a:lnTo>
                  <a:pt x="2513012" y="4911180"/>
                </a:lnTo>
                <a:lnTo>
                  <a:pt x="251301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06521" y="2404902"/>
            <a:ext cx="2513330" cy="491172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511809" marR="588010" indent="5715">
              <a:lnSpc>
                <a:spcPct val="110600"/>
              </a:lnSpc>
              <a:spcBef>
                <a:spcPts val="2255"/>
              </a:spcBef>
            </a:pPr>
            <a:r>
              <a:rPr sz="2050" b="1" spc="-130" dirty="0">
                <a:solidFill>
                  <a:srgbClr val="444444"/>
                </a:solidFill>
                <a:latin typeface="Arial"/>
                <a:cs typeface="Arial"/>
              </a:rPr>
              <a:t>THREAD</a:t>
            </a:r>
            <a:r>
              <a:rPr sz="205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9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050" b="1" spc="-11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61512" y="3592505"/>
            <a:ext cx="519430" cy="3395345"/>
          </a:xfrm>
          <a:custGeom>
            <a:avLst/>
            <a:gdLst/>
            <a:ahLst/>
            <a:cxnLst/>
            <a:rect l="l" t="t" r="r" b="b"/>
            <a:pathLst>
              <a:path w="519430" h="3395345">
                <a:moveTo>
                  <a:pt x="519252" y="2586012"/>
                </a:moveTo>
                <a:lnTo>
                  <a:pt x="0" y="2586012"/>
                </a:lnTo>
                <a:lnTo>
                  <a:pt x="0" y="3394887"/>
                </a:lnTo>
                <a:lnTo>
                  <a:pt x="519252" y="3394887"/>
                </a:lnTo>
                <a:lnTo>
                  <a:pt x="519252" y="2586012"/>
                </a:lnTo>
                <a:close/>
              </a:path>
              <a:path w="519430" h="3395345">
                <a:moveTo>
                  <a:pt x="519252" y="1724787"/>
                </a:moveTo>
                <a:lnTo>
                  <a:pt x="0" y="1724787"/>
                </a:lnTo>
                <a:lnTo>
                  <a:pt x="0" y="2533662"/>
                </a:lnTo>
                <a:lnTo>
                  <a:pt x="519252" y="2533662"/>
                </a:lnTo>
                <a:lnTo>
                  <a:pt x="519252" y="1724787"/>
                </a:lnTo>
                <a:close/>
              </a:path>
              <a:path w="519430" h="3395345">
                <a:moveTo>
                  <a:pt x="519252" y="863549"/>
                </a:moveTo>
                <a:lnTo>
                  <a:pt x="0" y="863549"/>
                </a:lnTo>
                <a:lnTo>
                  <a:pt x="0" y="1672424"/>
                </a:lnTo>
                <a:lnTo>
                  <a:pt x="519252" y="1672424"/>
                </a:lnTo>
                <a:lnTo>
                  <a:pt x="519252" y="863549"/>
                </a:lnTo>
                <a:close/>
              </a:path>
              <a:path w="519430" h="3395345">
                <a:moveTo>
                  <a:pt x="519252" y="0"/>
                </a:moveTo>
                <a:lnTo>
                  <a:pt x="0" y="0"/>
                </a:lnTo>
                <a:lnTo>
                  <a:pt x="0" y="808875"/>
                </a:lnTo>
                <a:lnTo>
                  <a:pt x="519252" y="808875"/>
                </a:lnTo>
                <a:lnTo>
                  <a:pt x="519252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856" y="7463497"/>
            <a:ext cx="293184" cy="2931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856" y="8238342"/>
            <a:ext cx="293184" cy="2931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856" y="9013188"/>
            <a:ext cx="293184" cy="2931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9856" y="9819774"/>
            <a:ext cx="324597" cy="3245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80701" y="7407006"/>
            <a:ext cx="7153909" cy="2740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85" dirty="0">
                <a:solidFill>
                  <a:srgbClr val="444444"/>
                </a:solidFill>
                <a:latin typeface="Arial"/>
                <a:cs typeface="Arial"/>
              </a:rPr>
              <a:t>Most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30" dirty="0">
                <a:solidFill>
                  <a:srgbClr val="444444"/>
                </a:solidFill>
                <a:latin typeface="Arial"/>
                <a:cs typeface="Arial"/>
              </a:rPr>
              <a:t>synchronous</a:t>
            </a:r>
            <a:r>
              <a:rPr sz="2550" spc="-3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Synchronous</a:t>
            </a:r>
            <a:r>
              <a:rPr sz="25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5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5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9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255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55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255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35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55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0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99400"/>
              </a:lnSpc>
            </a:pP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Each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40" dirty="0">
                <a:solidFill>
                  <a:srgbClr val="444444"/>
                </a:solidFill>
                <a:latin typeface="Arial"/>
                <a:cs typeface="Arial"/>
              </a:rPr>
              <a:t>waits</a:t>
            </a:r>
            <a:r>
              <a:rPr sz="255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previous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444444"/>
                </a:solidFill>
                <a:latin typeface="Arial"/>
                <a:cs typeface="Arial"/>
              </a:rPr>
              <a:t>finish; </a:t>
            </a:r>
            <a:r>
              <a:rPr sz="2550" spc="-35" dirty="0">
                <a:solidFill>
                  <a:srgbClr val="F0435C"/>
                </a:solidFill>
                <a:latin typeface="Arial"/>
                <a:cs typeface="Arial"/>
              </a:rPr>
              <a:t>Long-</a:t>
            </a:r>
            <a:r>
              <a:rPr sz="2550" dirty="0">
                <a:solidFill>
                  <a:srgbClr val="F0435C"/>
                </a:solidFill>
                <a:latin typeface="Arial"/>
                <a:cs typeface="Arial"/>
              </a:rPr>
              <a:t>running</a:t>
            </a:r>
            <a:r>
              <a:rPr sz="2550" spc="90" dirty="0">
                <a:solidFill>
                  <a:srgbClr val="F0435C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0435C"/>
                </a:solidFill>
                <a:latin typeface="Arial"/>
                <a:cs typeface="Arial"/>
              </a:rPr>
              <a:t>operations</a:t>
            </a:r>
            <a:r>
              <a:rPr sz="2550" spc="100" dirty="0">
                <a:solidFill>
                  <a:srgbClr val="F0435C"/>
                </a:solidFill>
                <a:latin typeface="Arial"/>
                <a:cs typeface="Arial"/>
              </a:rPr>
              <a:t> </a:t>
            </a:r>
            <a:r>
              <a:rPr sz="2550" b="1" spc="-90" dirty="0">
                <a:solidFill>
                  <a:srgbClr val="F0435C"/>
                </a:solidFill>
                <a:latin typeface="Arial"/>
                <a:cs typeface="Arial"/>
              </a:rPr>
              <a:t>block</a:t>
            </a:r>
            <a:r>
              <a:rPr sz="2550" b="1" spc="90" dirty="0">
                <a:solidFill>
                  <a:srgbClr val="F0435C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0435C"/>
                </a:solidFill>
                <a:latin typeface="Arial"/>
                <a:cs typeface="Arial"/>
              </a:rPr>
              <a:t>code</a:t>
            </a:r>
            <a:r>
              <a:rPr sz="2550" spc="100" dirty="0">
                <a:solidFill>
                  <a:srgbClr val="F0435C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0435C"/>
                </a:solidFill>
                <a:latin typeface="Arial"/>
                <a:cs typeface="Arial"/>
              </a:rPr>
              <a:t>execution.</a:t>
            </a:r>
            <a:endParaRPr sz="25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94026" y="2404902"/>
            <a:ext cx="9377045" cy="3358515"/>
            <a:chOff x="4594026" y="2404902"/>
            <a:chExt cx="9377045" cy="335851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4026" y="2404902"/>
              <a:ext cx="7853164" cy="22418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10835" y="3766493"/>
              <a:ext cx="4959691" cy="19967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92496" y="4118018"/>
              <a:ext cx="3996370" cy="103338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53571" y="3529172"/>
            <a:ext cx="143002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50" dirty="0">
                <a:solidFill>
                  <a:srgbClr val="F2425D"/>
                </a:solidFill>
                <a:latin typeface="Arial"/>
                <a:cs typeface="Arial"/>
              </a:rPr>
              <a:t>BLOCKING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02332" y="2149592"/>
            <a:ext cx="294640" cy="2190750"/>
            <a:chOff x="4202332" y="2149592"/>
            <a:chExt cx="294640" cy="2190750"/>
          </a:xfrm>
        </p:grpSpPr>
        <p:sp>
          <p:nvSpPr>
            <p:cNvPr id="19" name="object 19"/>
            <p:cNvSpPr/>
            <p:nvPr/>
          </p:nvSpPr>
          <p:spPr>
            <a:xfrm>
              <a:off x="4223274" y="2736015"/>
              <a:ext cx="252729" cy="429895"/>
            </a:xfrm>
            <a:custGeom>
              <a:avLst/>
              <a:gdLst/>
              <a:ahLst/>
              <a:cxnLst/>
              <a:rect l="l" t="t" r="r" b="b"/>
              <a:pathLst>
                <a:path w="252729" h="429894">
                  <a:moveTo>
                    <a:pt x="252327" y="0"/>
                  </a:moveTo>
                  <a:lnTo>
                    <a:pt x="192391" y="32778"/>
                  </a:lnTo>
                  <a:lnTo>
                    <a:pt x="140568" y="65459"/>
                  </a:lnTo>
                  <a:lnTo>
                    <a:pt x="96858" y="98045"/>
                  </a:lnTo>
                  <a:lnTo>
                    <a:pt x="61260" y="130534"/>
                  </a:lnTo>
                  <a:lnTo>
                    <a:pt x="33776" y="162927"/>
                  </a:lnTo>
                  <a:lnTo>
                    <a:pt x="3145" y="227425"/>
                  </a:lnTo>
                  <a:lnTo>
                    <a:pt x="0" y="259529"/>
                  </a:lnTo>
                  <a:lnTo>
                    <a:pt x="4966" y="291537"/>
                  </a:lnTo>
                  <a:lnTo>
                    <a:pt x="18046" y="323449"/>
                  </a:lnTo>
                  <a:lnTo>
                    <a:pt x="39239" y="355264"/>
                  </a:lnTo>
                  <a:lnTo>
                    <a:pt x="68544" y="386984"/>
                  </a:lnTo>
                  <a:lnTo>
                    <a:pt x="105962" y="418607"/>
                  </a:lnTo>
                  <a:lnTo>
                    <a:pt x="124016" y="42930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84434" y="3078977"/>
              <a:ext cx="196215" cy="165735"/>
            </a:xfrm>
            <a:custGeom>
              <a:avLst/>
              <a:gdLst/>
              <a:ahLst/>
              <a:cxnLst/>
              <a:rect l="l" t="t" r="r" b="b"/>
              <a:pathLst>
                <a:path w="196214" h="165735">
                  <a:moveTo>
                    <a:pt x="89682" y="0"/>
                  </a:moveTo>
                  <a:lnTo>
                    <a:pt x="0" y="151333"/>
                  </a:lnTo>
                  <a:lnTo>
                    <a:pt x="196174" y="165348"/>
                  </a:lnTo>
                  <a:lnTo>
                    <a:pt x="8968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23274" y="3283901"/>
              <a:ext cx="252729" cy="429895"/>
            </a:xfrm>
            <a:custGeom>
              <a:avLst/>
              <a:gdLst/>
              <a:ahLst/>
              <a:cxnLst/>
              <a:rect l="l" t="t" r="r" b="b"/>
              <a:pathLst>
                <a:path w="252729" h="429895">
                  <a:moveTo>
                    <a:pt x="252327" y="0"/>
                  </a:moveTo>
                  <a:lnTo>
                    <a:pt x="192391" y="32778"/>
                  </a:lnTo>
                  <a:lnTo>
                    <a:pt x="140568" y="65459"/>
                  </a:lnTo>
                  <a:lnTo>
                    <a:pt x="96858" y="98045"/>
                  </a:lnTo>
                  <a:lnTo>
                    <a:pt x="61260" y="130534"/>
                  </a:lnTo>
                  <a:lnTo>
                    <a:pt x="33776" y="162927"/>
                  </a:lnTo>
                  <a:lnTo>
                    <a:pt x="3145" y="227425"/>
                  </a:lnTo>
                  <a:lnTo>
                    <a:pt x="0" y="259529"/>
                  </a:lnTo>
                  <a:lnTo>
                    <a:pt x="4966" y="291537"/>
                  </a:lnTo>
                  <a:lnTo>
                    <a:pt x="18046" y="323449"/>
                  </a:lnTo>
                  <a:lnTo>
                    <a:pt x="39239" y="355264"/>
                  </a:lnTo>
                  <a:lnTo>
                    <a:pt x="68544" y="386984"/>
                  </a:lnTo>
                  <a:lnTo>
                    <a:pt x="105962" y="418607"/>
                  </a:lnTo>
                  <a:lnTo>
                    <a:pt x="124016" y="42930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84434" y="3626864"/>
              <a:ext cx="196215" cy="165735"/>
            </a:xfrm>
            <a:custGeom>
              <a:avLst/>
              <a:gdLst/>
              <a:ahLst/>
              <a:cxnLst/>
              <a:rect l="l" t="t" r="r" b="b"/>
              <a:pathLst>
                <a:path w="196214" h="165735">
                  <a:moveTo>
                    <a:pt x="89682" y="0"/>
                  </a:moveTo>
                  <a:lnTo>
                    <a:pt x="0" y="151333"/>
                  </a:lnTo>
                  <a:lnTo>
                    <a:pt x="196174" y="165348"/>
                  </a:lnTo>
                  <a:lnTo>
                    <a:pt x="8968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23274" y="3831788"/>
              <a:ext cx="252729" cy="429895"/>
            </a:xfrm>
            <a:custGeom>
              <a:avLst/>
              <a:gdLst/>
              <a:ahLst/>
              <a:cxnLst/>
              <a:rect l="l" t="t" r="r" b="b"/>
              <a:pathLst>
                <a:path w="252729" h="429895">
                  <a:moveTo>
                    <a:pt x="252327" y="0"/>
                  </a:moveTo>
                  <a:lnTo>
                    <a:pt x="192391" y="32778"/>
                  </a:lnTo>
                  <a:lnTo>
                    <a:pt x="140568" y="65459"/>
                  </a:lnTo>
                  <a:lnTo>
                    <a:pt x="96858" y="98045"/>
                  </a:lnTo>
                  <a:lnTo>
                    <a:pt x="61260" y="130534"/>
                  </a:lnTo>
                  <a:lnTo>
                    <a:pt x="33776" y="162927"/>
                  </a:lnTo>
                  <a:lnTo>
                    <a:pt x="3145" y="227425"/>
                  </a:lnTo>
                  <a:lnTo>
                    <a:pt x="0" y="259529"/>
                  </a:lnTo>
                  <a:lnTo>
                    <a:pt x="4966" y="291537"/>
                  </a:lnTo>
                  <a:lnTo>
                    <a:pt x="18046" y="323449"/>
                  </a:lnTo>
                  <a:lnTo>
                    <a:pt x="39239" y="355264"/>
                  </a:lnTo>
                  <a:lnTo>
                    <a:pt x="68544" y="386984"/>
                  </a:lnTo>
                  <a:lnTo>
                    <a:pt x="105962" y="418607"/>
                  </a:lnTo>
                  <a:lnTo>
                    <a:pt x="124016" y="42930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84434" y="4174750"/>
              <a:ext cx="196215" cy="165735"/>
            </a:xfrm>
            <a:custGeom>
              <a:avLst/>
              <a:gdLst/>
              <a:ahLst/>
              <a:cxnLst/>
              <a:rect l="l" t="t" r="r" b="b"/>
              <a:pathLst>
                <a:path w="196214" h="165735">
                  <a:moveTo>
                    <a:pt x="89682" y="0"/>
                  </a:moveTo>
                  <a:lnTo>
                    <a:pt x="0" y="151333"/>
                  </a:lnTo>
                  <a:lnTo>
                    <a:pt x="196174" y="165348"/>
                  </a:lnTo>
                  <a:lnTo>
                    <a:pt x="8968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23274" y="2170534"/>
              <a:ext cx="252729" cy="429895"/>
            </a:xfrm>
            <a:custGeom>
              <a:avLst/>
              <a:gdLst/>
              <a:ahLst/>
              <a:cxnLst/>
              <a:rect l="l" t="t" r="r" b="b"/>
              <a:pathLst>
                <a:path w="252729" h="429894">
                  <a:moveTo>
                    <a:pt x="252327" y="0"/>
                  </a:moveTo>
                  <a:lnTo>
                    <a:pt x="192391" y="32778"/>
                  </a:lnTo>
                  <a:lnTo>
                    <a:pt x="140568" y="65459"/>
                  </a:lnTo>
                  <a:lnTo>
                    <a:pt x="96858" y="98045"/>
                  </a:lnTo>
                  <a:lnTo>
                    <a:pt x="61260" y="130534"/>
                  </a:lnTo>
                  <a:lnTo>
                    <a:pt x="33776" y="162927"/>
                  </a:lnTo>
                  <a:lnTo>
                    <a:pt x="3145" y="227425"/>
                  </a:lnTo>
                  <a:lnTo>
                    <a:pt x="0" y="259529"/>
                  </a:lnTo>
                  <a:lnTo>
                    <a:pt x="4966" y="291537"/>
                  </a:lnTo>
                  <a:lnTo>
                    <a:pt x="18046" y="323449"/>
                  </a:lnTo>
                  <a:lnTo>
                    <a:pt x="39239" y="355264"/>
                  </a:lnTo>
                  <a:lnTo>
                    <a:pt x="68544" y="386984"/>
                  </a:lnTo>
                  <a:lnTo>
                    <a:pt x="105962" y="418607"/>
                  </a:lnTo>
                  <a:lnTo>
                    <a:pt x="124016" y="42930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84434" y="2513497"/>
              <a:ext cx="196215" cy="165735"/>
            </a:xfrm>
            <a:custGeom>
              <a:avLst/>
              <a:gdLst/>
              <a:ahLst/>
              <a:cxnLst/>
              <a:rect l="l" t="t" r="r" b="b"/>
              <a:pathLst>
                <a:path w="196214" h="165735">
                  <a:moveTo>
                    <a:pt x="89682" y="0"/>
                  </a:moveTo>
                  <a:lnTo>
                    <a:pt x="0" y="151332"/>
                  </a:lnTo>
                  <a:lnTo>
                    <a:pt x="196174" y="165347"/>
                  </a:lnTo>
                  <a:lnTo>
                    <a:pt x="8968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5745604" y="7445202"/>
            <a:ext cx="1023619" cy="602615"/>
            <a:chOff x="15745604" y="7445202"/>
            <a:chExt cx="1023619" cy="602615"/>
          </a:xfrm>
        </p:grpSpPr>
        <p:sp>
          <p:nvSpPr>
            <p:cNvPr id="28" name="object 28"/>
            <p:cNvSpPr/>
            <p:nvPr/>
          </p:nvSpPr>
          <p:spPr>
            <a:xfrm>
              <a:off x="15831660" y="7599699"/>
              <a:ext cx="916940" cy="427355"/>
            </a:xfrm>
            <a:custGeom>
              <a:avLst/>
              <a:gdLst/>
              <a:ahLst/>
              <a:cxnLst/>
              <a:rect l="l" t="t" r="r" b="b"/>
              <a:pathLst>
                <a:path w="916940" h="427354">
                  <a:moveTo>
                    <a:pt x="0" y="0"/>
                  </a:moveTo>
                  <a:lnTo>
                    <a:pt x="11922" y="57238"/>
                  </a:lnTo>
                  <a:lnTo>
                    <a:pt x="40542" y="124847"/>
                  </a:lnTo>
                  <a:lnTo>
                    <a:pt x="79883" y="185639"/>
                  </a:lnTo>
                  <a:lnTo>
                    <a:pt x="129947" y="239615"/>
                  </a:lnTo>
                  <a:lnTo>
                    <a:pt x="190732" y="286775"/>
                  </a:lnTo>
                  <a:lnTo>
                    <a:pt x="225146" y="307799"/>
                  </a:lnTo>
                  <a:lnTo>
                    <a:pt x="262240" y="327118"/>
                  </a:lnTo>
                  <a:lnTo>
                    <a:pt x="302015" y="344734"/>
                  </a:lnTo>
                  <a:lnTo>
                    <a:pt x="344470" y="360645"/>
                  </a:lnTo>
                  <a:lnTo>
                    <a:pt x="389605" y="374853"/>
                  </a:lnTo>
                  <a:lnTo>
                    <a:pt x="437421" y="387356"/>
                  </a:lnTo>
                  <a:lnTo>
                    <a:pt x="487918" y="398156"/>
                  </a:lnTo>
                  <a:lnTo>
                    <a:pt x="541095" y="407251"/>
                  </a:lnTo>
                  <a:lnTo>
                    <a:pt x="596952" y="414643"/>
                  </a:lnTo>
                  <a:lnTo>
                    <a:pt x="655490" y="420330"/>
                  </a:lnTo>
                  <a:lnTo>
                    <a:pt x="716709" y="424313"/>
                  </a:lnTo>
                  <a:lnTo>
                    <a:pt x="780608" y="426592"/>
                  </a:lnTo>
                  <a:lnTo>
                    <a:pt x="847188" y="427168"/>
                  </a:lnTo>
                  <a:lnTo>
                    <a:pt x="916448" y="42603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745604" y="7445202"/>
              <a:ext cx="175895" cy="182245"/>
            </a:xfrm>
            <a:custGeom>
              <a:avLst/>
              <a:gdLst/>
              <a:ahLst/>
              <a:cxnLst/>
              <a:rect l="l" t="t" r="r" b="b"/>
              <a:pathLst>
                <a:path w="175894" h="182245">
                  <a:moveTo>
                    <a:pt x="73966" y="0"/>
                  </a:moveTo>
                  <a:lnTo>
                    <a:pt x="0" y="182235"/>
                  </a:lnTo>
                  <a:lnTo>
                    <a:pt x="175376" y="168515"/>
                  </a:lnTo>
                  <a:lnTo>
                    <a:pt x="7396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932302" y="7820576"/>
            <a:ext cx="2446020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Part</a:t>
            </a:r>
            <a:r>
              <a:rPr sz="20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0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execution </a:t>
            </a:r>
            <a:r>
              <a:rPr sz="2050" spc="45" dirty="0">
                <a:solidFill>
                  <a:srgbClr val="F2425D"/>
                </a:solidFill>
                <a:latin typeface="Arial"/>
                <a:cs typeface="Arial"/>
              </a:rPr>
              <a:t>context</a:t>
            </a:r>
            <a:r>
              <a:rPr sz="20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F2425D"/>
                </a:solidFill>
                <a:latin typeface="Arial"/>
                <a:cs typeface="Arial"/>
              </a:rPr>
              <a:t>that</a:t>
            </a:r>
            <a:r>
              <a:rPr sz="20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actually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executes</a:t>
            </a:r>
            <a:r>
              <a:rPr sz="20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0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r>
              <a:rPr sz="20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F2425D"/>
                </a:solidFill>
                <a:latin typeface="Arial"/>
                <a:cs typeface="Arial"/>
              </a:rPr>
              <a:t>in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computer’s</a:t>
            </a:r>
            <a:r>
              <a:rPr sz="2050" spc="1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F2425D"/>
                </a:solidFill>
                <a:latin typeface="Arial"/>
                <a:cs typeface="Arial"/>
              </a:rPr>
              <a:t>CPU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7010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1079" algn="l"/>
              </a:tabLst>
            </a:pPr>
            <a:r>
              <a:rPr dirty="0"/>
              <a:t>ASYNCHRONOUS	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519" y="8637782"/>
            <a:ext cx="4286357" cy="1010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0344" y="8815185"/>
            <a:ext cx="281178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640" dirty="0">
                <a:solidFill>
                  <a:srgbClr val="FAFBFB"/>
                </a:solidFill>
                <a:latin typeface="Calibri"/>
                <a:cs typeface="Calibri"/>
              </a:rPr>
              <a:t>ASYNCHRONOUS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31180" y="2195484"/>
            <a:ext cx="2513330" cy="4911725"/>
          </a:xfrm>
          <a:custGeom>
            <a:avLst/>
            <a:gdLst/>
            <a:ahLst/>
            <a:cxnLst/>
            <a:rect l="l" t="t" r="r" b="b"/>
            <a:pathLst>
              <a:path w="2513330" h="4911725">
                <a:moveTo>
                  <a:pt x="2513012" y="0"/>
                </a:moveTo>
                <a:lnTo>
                  <a:pt x="0" y="0"/>
                </a:lnTo>
                <a:lnTo>
                  <a:pt x="0" y="4911180"/>
                </a:lnTo>
                <a:lnTo>
                  <a:pt x="2513012" y="4911180"/>
                </a:lnTo>
                <a:lnTo>
                  <a:pt x="251301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30735" y="2469402"/>
            <a:ext cx="1430655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>
              <a:lnSpc>
                <a:spcPct val="110600"/>
              </a:lnSpc>
              <a:spcBef>
                <a:spcPts val="95"/>
              </a:spcBef>
            </a:pPr>
            <a:r>
              <a:rPr sz="2050" b="1" spc="-130" dirty="0">
                <a:solidFill>
                  <a:srgbClr val="444444"/>
                </a:solidFill>
                <a:latin typeface="Arial"/>
                <a:cs typeface="Arial"/>
              </a:rPr>
              <a:t>THREAD</a:t>
            </a:r>
            <a:r>
              <a:rPr sz="205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9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050" b="1" spc="-11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956432" y="3383080"/>
            <a:ext cx="2049145" cy="3389629"/>
            <a:chOff x="12956432" y="3383080"/>
            <a:chExt cx="2049145" cy="3389629"/>
          </a:xfrm>
        </p:grpSpPr>
        <p:sp>
          <p:nvSpPr>
            <p:cNvPr id="8" name="object 8"/>
            <p:cNvSpPr/>
            <p:nvPr/>
          </p:nvSpPr>
          <p:spPr>
            <a:xfrm>
              <a:off x="14486166" y="3383082"/>
              <a:ext cx="519430" cy="2534285"/>
            </a:xfrm>
            <a:custGeom>
              <a:avLst/>
              <a:gdLst/>
              <a:ahLst/>
              <a:cxnLst/>
              <a:rect l="l" t="t" r="r" b="b"/>
              <a:pathLst>
                <a:path w="519430" h="2534285">
                  <a:moveTo>
                    <a:pt x="519252" y="1724787"/>
                  </a:moveTo>
                  <a:lnTo>
                    <a:pt x="0" y="1724787"/>
                  </a:lnTo>
                  <a:lnTo>
                    <a:pt x="0" y="2533662"/>
                  </a:lnTo>
                  <a:lnTo>
                    <a:pt x="519252" y="2533662"/>
                  </a:lnTo>
                  <a:lnTo>
                    <a:pt x="519252" y="1724787"/>
                  </a:lnTo>
                  <a:close/>
                </a:path>
                <a:path w="519430" h="2534285">
                  <a:moveTo>
                    <a:pt x="519252" y="863561"/>
                  </a:moveTo>
                  <a:lnTo>
                    <a:pt x="0" y="863561"/>
                  </a:lnTo>
                  <a:lnTo>
                    <a:pt x="0" y="1672437"/>
                  </a:lnTo>
                  <a:lnTo>
                    <a:pt x="519252" y="1672437"/>
                  </a:lnTo>
                  <a:lnTo>
                    <a:pt x="519252" y="863561"/>
                  </a:lnTo>
                  <a:close/>
                </a:path>
                <a:path w="519430" h="2534285">
                  <a:moveTo>
                    <a:pt x="519252" y="0"/>
                  </a:moveTo>
                  <a:lnTo>
                    <a:pt x="0" y="0"/>
                  </a:lnTo>
                  <a:lnTo>
                    <a:pt x="0" y="808875"/>
                  </a:lnTo>
                  <a:lnTo>
                    <a:pt x="519252" y="808875"/>
                  </a:lnTo>
                  <a:lnTo>
                    <a:pt x="519252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86176" y="5963437"/>
              <a:ext cx="519430" cy="808990"/>
            </a:xfrm>
            <a:custGeom>
              <a:avLst/>
              <a:gdLst/>
              <a:ahLst/>
              <a:cxnLst/>
              <a:rect l="l" t="t" r="r" b="b"/>
              <a:pathLst>
                <a:path w="519430" h="808990">
                  <a:moveTo>
                    <a:pt x="519252" y="0"/>
                  </a:moveTo>
                  <a:lnTo>
                    <a:pt x="0" y="0"/>
                  </a:lnTo>
                  <a:lnTo>
                    <a:pt x="0" y="808875"/>
                  </a:lnTo>
                  <a:lnTo>
                    <a:pt x="519252" y="808875"/>
                  </a:lnTo>
                  <a:lnTo>
                    <a:pt x="519252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77374" y="6409269"/>
              <a:ext cx="1181100" cy="144780"/>
            </a:xfrm>
            <a:custGeom>
              <a:avLst/>
              <a:gdLst/>
              <a:ahLst/>
              <a:cxnLst/>
              <a:rect l="l" t="t" r="r" b="b"/>
              <a:pathLst>
                <a:path w="1181100" h="144779">
                  <a:moveTo>
                    <a:pt x="1180637" y="0"/>
                  </a:moveTo>
                  <a:lnTo>
                    <a:pt x="1106460" y="29614"/>
                  </a:lnTo>
                  <a:lnTo>
                    <a:pt x="1052032" y="49018"/>
                  </a:lnTo>
                  <a:lnTo>
                    <a:pt x="998178" y="66636"/>
                  </a:lnTo>
                  <a:lnTo>
                    <a:pt x="944899" y="82466"/>
                  </a:lnTo>
                  <a:lnTo>
                    <a:pt x="892195" y="96510"/>
                  </a:lnTo>
                  <a:lnTo>
                    <a:pt x="840066" y="108766"/>
                  </a:lnTo>
                  <a:lnTo>
                    <a:pt x="788511" y="119236"/>
                  </a:lnTo>
                  <a:lnTo>
                    <a:pt x="737531" y="127918"/>
                  </a:lnTo>
                  <a:lnTo>
                    <a:pt x="687126" y="134814"/>
                  </a:lnTo>
                  <a:lnTo>
                    <a:pt x="637296" y="139922"/>
                  </a:lnTo>
                  <a:lnTo>
                    <a:pt x="588040" y="143244"/>
                  </a:lnTo>
                  <a:lnTo>
                    <a:pt x="539359" y="144779"/>
                  </a:lnTo>
                  <a:lnTo>
                    <a:pt x="491252" y="144526"/>
                  </a:lnTo>
                  <a:lnTo>
                    <a:pt x="443720" y="142487"/>
                  </a:lnTo>
                  <a:lnTo>
                    <a:pt x="396763" y="138661"/>
                  </a:lnTo>
                  <a:lnTo>
                    <a:pt x="350380" y="133047"/>
                  </a:lnTo>
                  <a:lnTo>
                    <a:pt x="304572" y="125647"/>
                  </a:lnTo>
                  <a:lnTo>
                    <a:pt x="259338" y="116460"/>
                  </a:lnTo>
                  <a:lnTo>
                    <a:pt x="214679" y="105486"/>
                  </a:lnTo>
                  <a:lnTo>
                    <a:pt x="170594" y="92725"/>
                  </a:lnTo>
                  <a:lnTo>
                    <a:pt x="127084" y="78177"/>
                  </a:lnTo>
                  <a:lnTo>
                    <a:pt x="84148" y="61843"/>
                  </a:lnTo>
                  <a:lnTo>
                    <a:pt x="41786" y="43721"/>
                  </a:lnTo>
                  <a:lnTo>
                    <a:pt x="0" y="2381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03465" y="6337163"/>
              <a:ext cx="196850" cy="161290"/>
            </a:xfrm>
            <a:custGeom>
              <a:avLst/>
              <a:gdLst/>
              <a:ahLst/>
              <a:cxnLst/>
              <a:rect l="l" t="t" r="r" b="b"/>
              <a:pathLst>
                <a:path w="196850" h="161289">
                  <a:moveTo>
                    <a:pt x="0" y="0"/>
                  </a:moveTo>
                  <a:lnTo>
                    <a:pt x="70751" y="161056"/>
                  </a:lnTo>
                  <a:lnTo>
                    <a:pt x="196433" y="9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57651" y="3346078"/>
            <a:ext cx="2356485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19500"/>
              </a:lnSpc>
              <a:spcBef>
                <a:spcPts val="100"/>
              </a:spcBef>
            </a:pPr>
            <a:r>
              <a:rPr sz="2150" b="1" spc="-185" dirty="0">
                <a:solidFill>
                  <a:srgbClr val="F2425D"/>
                </a:solidFill>
                <a:latin typeface="Arial"/>
                <a:cs typeface="Arial"/>
              </a:rPr>
              <a:t>CALLBACK</a:t>
            </a:r>
            <a:r>
              <a:rPr sz="2150" b="1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5" dirty="0">
                <a:solidFill>
                  <a:srgbClr val="F2425D"/>
                </a:solidFill>
                <a:latin typeface="Arial"/>
                <a:cs typeface="Arial"/>
              </a:rPr>
              <a:t>WILL </a:t>
            </a: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RUN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45" dirty="0">
                <a:solidFill>
                  <a:srgbClr val="F2425D"/>
                </a:solidFill>
                <a:latin typeface="Arial"/>
                <a:cs typeface="Arial"/>
              </a:rPr>
              <a:t>AFTER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TIMER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77534" y="2589422"/>
            <a:ext cx="319405" cy="1936114"/>
            <a:chOff x="4177534" y="2589422"/>
            <a:chExt cx="319405" cy="1936114"/>
          </a:xfrm>
        </p:grpSpPr>
        <p:sp>
          <p:nvSpPr>
            <p:cNvPr id="14" name="object 14"/>
            <p:cNvSpPr/>
            <p:nvPr/>
          </p:nvSpPr>
          <p:spPr>
            <a:xfrm>
              <a:off x="4223274" y="2610364"/>
              <a:ext cx="252729" cy="429895"/>
            </a:xfrm>
            <a:custGeom>
              <a:avLst/>
              <a:gdLst/>
              <a:ahLst/>
              <a:cxnLst/>
              <a:rect l="l" t="t" r="r" b="b"/>
              <a:pathLst>
                <a:path w="252729" h="429894">
                  <a:moveTo>
                    <a:pt x="252327" y="0"/>
                  </a:moveTo>
                  <a:lnTo>
                    <a:pt x="192391" y="32778"/>
                  </a:lnTo>
                  <a:lnTo>
                    <a:pt x="140568" y="65459"/>
                  </a:lnTo>
                  <a:lnTo>
                    <a:pt x="96858" y="98045"/>
                  </a:lnTo>
                  <a:lnTo>
                    <a:pt x="61260" y="130534"/>
                  </a:lnTo>
                  <a:lnTo>
                    <a:pt x="33776" y="162927"/>
                  </a:lnTo>
                  <a:lnTo>
                    <a:pt x="3145" y="227425"/>
                  </a:lnTo>
                  <a:lnTo>
                    <a:pt x="0" y="259529"/>
                  </a:lnTo>
                  <a:lnTo>
                    <a:pt x="4966" y="291537"/>
                  </a:lnTo>
                  <a:lnTo>
                    <a:pt x="18046" y="323449"/>
                  </a:lnTo>
                  <a:lnTo>
                    <a:pt x="39239" y="355264"/>
                  </a:lnTo>
                  <a:lnTo>
                    <a:pt x="68544" y="386984"/>
                  </a:lnTo>
                  <a:lnTo>
                    <a:pt x="105962" y="418607"/>
                  </a:lnTo>
                  <a:lnTo>
                    <a:pt x="124016" y="42930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4434" y="2953326"/>
              <a:ext cx="196215" cy="165735"/>
            </a:xfrm>
            <a:custGeom>
              <a:avLst/>
              <a:gdLst/>
              <a:ahLst/>
              <a:cxnLst/>
              <a:rect l="l" t="t" r="r" b="b"/>
              <a:pathLst>
                <a:path w="196214" h="165735">
                  <a:moveTo>
                    <a:pt x="89682" y="0"/>
                  </a:moveTo>
                  <a:lnTo>
                    <a:pt x="0" y="151333"/>
                  </a:lnTo>
                  <a:lnTo>
                    <a:pt x="196174" y="165348"/>
                  </a:lnTo>
                  <a:lnTo>
                    <a:pt x="8968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98476" y="3158250"/>
              <a:ext cx="277495" cy="1242695"/>
            </a:xfrm>
            <a:custGeom>
              <a:avLst/>
              <a:gdLst/>
              <a:ahLst/>
              <a:cxnLst/>
              <a:rect l="l" t="t" r="r" b="b"/>
              <a:pathLst>
                <a:path w="277495" h="1242695">
                  <a:moveTo>
                    <a:pt x="277125" y="0"/>
                  </a:moveTo>
                  <a:lnTo>
                    <a:pt x="242684" y="44303"/>
                  </a:lnTo>
                  <a:lnTo>
                    <a:pt x="210524" y="88567"/>
                  </a:lnTo>
                  <a:lnTo>
                    <a:pt x="180648" y="132792"/>
                  </a:lnTo>
                  <a:lnTo>
                    <a:pt x="153055" y="176978"/>
                  </a:lnTo>
                  <a:lnTo>
                    <a:pt x="127745" y="221125"/>
                  </a:lnTo>
                  <a:lnTo>
                    <a:pt x="104717" y="265232"/>
                  </a:lnTo>
                  <a:lnTo>
                    <a:pt x="83972" y="309301"/>
                  </a:lnTo>
                  <a:lnTo>
                    <a:pt x="65511" y="353330"/>
                  </a:lnTo>
                  <a:lnTo>
                    <a:pt x="49332" y="397321"/>
                  </a:lnTo>
                  <a:lnTo>
                    <a:pt x="35436" y="441272"/>
                  </a:lnTo>
                  <a:lnTo>
                    <a:pt x="23822" y="485184"/>
                  </a:lnTo>
                  <a:lnTo>
                    <a:pt x="14492" y="529057"/>
                  </a:lnTo>
                  <a:lnTo>
                    <a:pt x="7445" y="572891"/>
                  </a:lnTo>
                  <a:lnTo>
                    <a:pt x="2680" y="616686"/>
                  </a:lnTo>
                  <a:lnTo>
                    <a:pt x="198" y="660441"/>
                  </a:lnTo>
                  <a:lnTo>
                    <a:pt x="0" y="704158"/>
                  </a:lnTo>
                  <a:lnTo>
                    <a:pt x="2084" y="747835"/>
                  </a:lnTo>
                  <a:lnTo>
                    <a:pt x="6450" y="791473"/>
                  </a:lnTo>
                  <a:lnTo>
                    <a:pt x="13100" y="835073"/>
                  </a:lnTo>
                  <a:lnTo>
                    <a:pt x="22033" y="878633"/>
                  </a:lnTo>
                  <a:lnTo>
                    <a:pt x="33248" y="922153"/>
                  </a:lnTo>
                  <a:lnTo>
                    <a:pt x="46747" y="965635"/>
                  </a:lnTo>
                  <a:lnTo>
                    <a:pt x="62528" y="1009078"/>
                  </a:lnTo>
                  <a:lnTo>
                    <a:pt x="80592" y="1052482"/>
                  </a:lnTo>
                  <a:lnTo>
                    <a:pt x="100939" y="1095846"/>
                  </a:lnTo>
                  <a:lnTo>
                    <a:pt x="123569" y="1139171"/>
                  </a:lnTo>
                  <a:lnTo>
                    <a:pt x="148482" y="1182458"/>
                  </a:lnTo>
                  <a:lnTo>
                    <a:pt x="175678" y="1225705"/>
                  </a:lnTo>
                  <a:lnTo>
                    <a:pt x="188181" y="124253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3567" y="4331517"/>
              <a:ext cx="175895" cy="193675"/>
            </a:xfrm>
            <a:custGeom>
              <a:avLst/>
              <a:gdLst/>
              <a:ahLst/>
              <a:cxnLst/>
              <a:rect l="l" t="t" r="r" b="b"/>
              <a:pathLst>
                <a:path w="175895" h="193675">
                  <a:moveTo>
                    <a:pt x="141200" y="0"/>
                  </a:moveTo>
                  <a:lnTo>
                    <a:pt x="0" y="104915"/>
                  </a:lnTo>
                  <a:lnTo>
                    <a:pt x="175515" y="193657"/>
                  </a:lnTo>
                  <a:lnTo>
                    <a:pt x="14120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856" y="7843880"/>
            <a:ext cx="293184" cy="29318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9856" y="8608581"/>
            <a:ext cx="324597" cy="32459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856" y="9393571"/>
            <a:ext cx="293184" cy="29318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856" y="10168417"/>
            <a:ext cx="293184" cy="29318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180701" y="7787390"/>
            <a:ext cx="12058015" cy="2740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5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5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5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25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40" dirty="0">
                <a:solidFill>
                  <a:srgbClr val="444444"/>
                </a:solidFill>
                <a:latin typeface="Arial"/>
                <a:cs typeface="Arial"/>
              </a:rPr>
              <a:t>task</a:t>
            </a:r>
            <a:r>
              <a:rPr sz="25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20" dirty="0">
                <a:solidFill>
                  <a:srgbClr val="444444"/>
                </a:solidFill>
                <a:latin typeface="Arial"/>
                <a:cs typeface="Arial"/>
              </a:rPr>
              <a:t>runs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5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5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50" dirty="0">
                <a:solidFill>
                  <a:srgbClr val="444444"/>
                </a:solidFill>
                <a:latin typeface="Arial"/>
                <a:cs typeface="Arial"/>
              </a:rPr>
              <a:t>“background”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0" dirty="0">
                <a:solidFill>
                  <a:srgbClr val="444444"/>
                </a:solidFill>
                <a:latin typeface="Arial"/>
                <a:cs typeface="Arial"/>
              </a:rPr>
              <a:t>finishes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5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5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5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90" dirty="0">
                <a:solidFill>
                  <a:srgbClr val="00882B"/>
                </a:solidFill>
                <a:latin typeface="Arial"/>
                <a:cs typeface="Arial"/>
              </a:rPr>
              <a:t>non-</a:t>
            </a:r>
            <a:r>
              <a:rPr sz="2550" b="1" spc="-10" dirty="0">
                <a:solidFill>
                  <a:srgbClr val="00882B"/>
                </a:solidFill>
                <a:latin typeface="Arial"/>
                <a:cs typeface="Arial"/>
              </a:rPr>
              <a:t>blocking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550">
              <a:latin typeface="Arial"/>
              <a:cs typeface="Arial"/>
            </a:endParaRPr>
          </a:p>
          <a:p>
            <a:pPr marL="12700" marR="2368550">
              <a:lnSpc>
                <a:spcPct val="199400"/>
              </a:lnSpc>
            </a:pP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doesn’t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444444"/>
                </a:solidFill>
                <a:latin typeface="Arial"/>
                <a:cs typeface="Arial"/>
              </a:rPr>
              <a:t>wait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5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444444"/>
                </a:solidFill>
                <a:latin typeface="Arial"/>
                <a:cs typeface="Arial"/>
              </a:rPr>
              <a:t>task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444444"/>
                </a:solidFill>
                <a:latin typeface="Arial"/>
                <a:cs typeface="Arial"/>
              </a:rPr>
              <a:t>finish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work;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Callback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alone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6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5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asynchronous!</a:t>
            </a:r>
            <a:endParaRPr sz="25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358319" y="2195484"/>
            <a:ext cx="2513330" cy="4911725"/>
            <a:chOff x="16358319" y="2195484"/>
            <a:chExt cx="2513330" cy="4911725"/>
          </a:xfrm>
        </p:grpSpPr>
        <p:sp>
          <p:nvSpPr>
            <p:cNvPr id="24" name="object 24"/>
            <p:cNvSpPr/>
            <p:nvPr/>
          </p:nvSpPr>
          <p:spPr>
            <a:xfrm>
              <a:off x="16358319" y="2195484"/>
              <a:ext cx="2513330" cy="4911725"/>
            </a:xfrm>
            <a:custGeom>
              <a:avLst/>
              <a:gdLst/>
              <a:ahLst/>
              <a:cxnLst/>
              <a:rect l="l" t="t" r="r" b="b"/>
              <a:pathLst>
                <a:path w="2513330" h="4911725">
                  <a:moveTo>
                    <a:pt x="2513012" y="0"/>
                  </a:moveTo>
                  <a:lnTo>
                    <a:pt x="0" y="0"/>
                  </a:lnTo>
                  <a:lnTo>
                    <a:pt x="0" y="4911180"/>
                  </a:lnTo>
                  <a:lnTo>
                    <a:pt x="2513012" y="4911180"/>
                  </a:lnTo>
                  <a:lnTo>
                    <a:pt x="251301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93194" y="4743311"/>
              <a:ext cx="837670" cy="83767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2925" y="5209630"/>
            <a:ext cx="251301" cy="25130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594026" y="1783598"/>
            <a:ext cx="7828280" cy="3250565"/>
            <a:chOff x="4594026" y="1783598"/>
            <a:chExt cx="7828280" cy="325056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4026" y="2195943"/>
              <a:ext cx="7828152" cy="283787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08453" y="1804539"/>
              <a:ext cx="1247140" cy="1014730"/>
            </a:xfrm>
            <a:custGeom>
              <a:avLst/>
              <a:gdLst/>
              <a:ahLst/>
              <a:cxnLst/>
              <a:rect l="l" t="t" r="r" b="b"/>
              <a:pathLst>
                <a:path w="1247140" h="1014730">
                  <a:moveTo>
                    <a:pt x="0" y="1014210"/>
                  </a:moveTo>
                  <a:lnTo>
                    <a:pt x="10643" y="944992"/>
                  </a:lnTo>
                  <a:lnTo>
                    <a:pt x="20499" y="897798"/>
                  </a:lnTo>
                  <a:lnTo>
                    <a:pt x="31755" y="851800"/>
                  </a:lnTo>
                  <a:lnTo>
                    <a:pt x="44409" y="807000"/>
                  </a:lnTo>
                  <a:lnTo>
                    <a:pt x="58463" y="763396"/>
                  </a:lnTo>
                  <a:lnTo>
                    <a:pt x="73917" y="720989"/>
                  </a:lnTo>
                  <a:lnTo>
                    <a:pt x="90769" y="679779"/>
                  </a:lnTo>
                  <a:lnTo>
                    <a:pt x="109021" y="639766"/>
                  </a:lnTo>
                  <a:lnTo>
                    <a:pt x="128673" y="600950"/>
                  </a:lnTo>
                  <a:lnTo>
                    <a:pt x="149723" y="563330"/>
                  </a:lnTo>
                  <a:lnTo>
                    <a:pt x="172173" y="526908"/>
                  </a:lnTo>
                  <a:lnTo>
                    <a:pt x="196023" y="491682"/>
                  </a:lnTo>
                  <a:lnTo>
                    <a:pt x="221271" y="457653"/>
                  </a:lnTo>
                  <a:lnTo>
                    <a:pt x="247919" y="424820"/>
                  </a:lnTo>
                  <a:lnTo>
                    <a:pt x="275967" y="393185"/>
                  </a:lnTo>
                  <a:lnTo>
                    <a:pt x="305413" y="362746"/>
                  </a:lnTo>
                  <a:lnTo>
                    <a:pt x="336259" y="333505"/>
                  </a:lnTo>
                  <a:lnTo>
                    <a:pt x="368504" y="305460"/>
                  </a:lnTo>
                  <a:lnTo>
                    <a:pt x="402149" y="278611"/>
                  </a:lnTo>
                  <a:lnTo>
                    <a:pt x="437193" y="252960"/>
                  </a:lnTo>
                  <a:lnTo>
                    <a:pt x="473636" y="228506"/>
                  </a:lnTo>
                  <a:lnTo>
                    <a:pt x="511478" y="205248"/>
                  </a:lnTo>
                  <a:lnTo>
                    <a:pt x="550720" y="183187"/>
                  </a:lnTo>
                  <a:lnTo>
                    <a:pt x="591361" y="162323"/>
                  </a:lnTo>
                  <a:lnTo>
                    <a:pt x="633402" y="142656"/>
                  </a:lnTo>
                  <a:lnTo>
                    <a:pt x="676841" y="124185"/>
                  </a:lnTo>
                  <a:lnTo>
                    <a:pt x="721680" y="106911"/>
                  </a:lnTo>
                  <a:lnTo>
                    <a:pt x="767919" y="90835"/>
                  </a:lnTo>
                  <a:lnTo>
                    <a:pt x="815557" y="75955"/>
                  </a:lnTo>
                  <a:lnTo>
                    <a:pt x="864594" y="62271"/>
                  </a:lnTo>
                  <a:lnTo>
                    <a:pt x="915030" y="49785"/>
                  </a:lnTo>
                  <a:lnTo>
                    <a:pt x="966866" y="38495"/>
                  </a:lnTo>
                  <a:lnTo>
                    <a:pt x="1020101" y="28403"/>
                  </a:lnTo>
                  <a:lnTo>
                    <a:pt x="1074735" y="19507"/>
                  </a:lnTo>
                  <a:lnTo>
                    <a:pt x="1130769" y="11807"/>
                  </a:lnTo>
                  <a:lnTo>
                    <a:pt x="1188202" y="5305"/>
                  </a:lnTo>
                  <a:lnTo>
                    <a:pt x="124703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23164" y="2788739"/>
              <a:ext cx="175260" cy="184150"/>
            </a:xfrm>
            <a:custGeom>
              <a:avLst/>
              <a:gdLst/>
              <a:ahLst/>
              <a:cxnLst/>
              <a:rect l="l" t="t" r="r" b="b"/>
              <a:pathLst>
                <a:path w="175260" h="184150">
                  <a:moveTo>
                    <a:pt x="0" y="0"/>
                  </a:moveTo>
                  <a:lnTo>
                    <a:pt x="69106" y="184133"/>
                  </a:lnTo>
                  <a:lnTo>
                    <a:pt x="174949" y="18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59060" y="5164056"/>
            <a:ext cx="36004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10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r>
              <a:rPr sz="215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Timer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callback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94026" y="5997727"/>
            <a:ext cx="4556125" cy="1318260"/>
            <a:chOff x="4594026" y="5997727"/>
            <a:chExt cx="4556125" cy="131826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4026" y="5997727"/>
              <a:ext cx="4555991" cy="6917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125739" y="6617546"/>
              <a:ext cx="1327150" cy="677545"/>
            </a:xfrm>
            <a:custGeom>
              <a:avLst/>
              <a:gdLst/>
              <a:ahLst/>
              <a:cxnLst/>
              <a:rect l="l" t="t" r="r" b="b"/>
              <a:pathLst>
                <a:path w="1327150" h="677545">
                  <a:moveTo>
                    <a:pt x="1326685" y="0"/>
                  </a:moveTo>
                  <a:lnTo>
                    <a:pt x="1293706" y="62945"/>
                  </a:lnTo>
                  <a:lnTo>
                    <a:pt x="1268572" y="105384"/>
                  </a:lnTo>
                  <a:lnTo>
                    <a:pt x="1242451" y="146304"/>
                  </a:lnTo>
                  <a:lnTo>
                    <a:pt x="1215343" y="185705"/>
                  </a:lnTo>
                  <a:lnTo>
                    <a:pt x="1187249" y="223587"/>
                  </a:lnTo>
                  <a:lnTo>
                    <a:pt x="1158168" y="259950"/>
                  </a:lnTo>
                  <a:lnTo>
                    <a:pt x="1128100" y="294794"/>
                  </a:lnTo>
                  <a:lnTo>
                    <a:pt x="1097046" y="328120"/>
                  </a:lnTo>
                  <a:lnTo>
                    <a:pt x="1065004" y="359926"/>
                  </a:lnTo>
                  <a:lnTo>
                    <a:pt x="1031977" y="390214"/>
                  </a:lnTo>
                  <a:lnTo>
                    <a:pt x="997962" y="418983"/>
                  </a:lnTo>
                  <a:lnTo>
                    <a:pt x="962961" y="446233"/>
                  </a:lnTo>
                  <a:lnTo>
                    <a:pt x="926973" y="471965"/>
                  </a:lnTo>
                  <a:lnTo>
                    <a:pt x="889998" y="496178"/>
                  </a:lnTo>
                  <a:lnTo>
                    <a:pt x="852037" y="518872"/>
                  </a:lnTo>
                  <a:lnTo>
                    <a:pt x="813089" y="540047"/>
                  </a:lnTo>
                  <a:lnTo>
                    <a:pt x="773154" y="559703"/>
                  </a:lnTo>
                  <a:lnTo>
                    <a:pt x="732233" y="577841"/>
                  </a:lnTo>
                  <a:lnTo>
                    <a:pt x="690324" y="594460"/>
                  </a:lnTo>
                  <a:lnTo>
                    <a:pt x="647429" y="609560"/>
                  </a:lnTo>
                  <a:lnTo>
                    <a:pt x="603548" y="623142"/>
                  </a:lnTo>
                  <a:lnTo>
                    <a:pt x="558679" y="635204"/>
                  </a:lnTo>
                  <a:lnTo>
                    <a:pt x="512824" y="645749"/>
                  </a:lnTo>
                  <a:lnTo>
                    <a:pt x="465982" y="654774"/>
                  </a:lnTo>
                  <a:lnTo>
                    <a:pt x="418153" y="662281"/>
                  </a:lnTo>
                  <a:lnTo>
                    <a:pt x="369338" y="668268"/>
                  </a:lnTo>
                  <a:lnTo>
                    <a:pt x="319535" y="672738"/>
                  </a:lnTo>
                  <a:lnTo>
                    <a:pt x="268746" y="675688"/>
                  </a:lnTo>
                  <a:lnTo>
                    <a:pt x="216970" y="677120"/>
                  </a:lnTo>
                  <a:lnTo>
                    <a:pt x="164208" y="677034"/>
                  </a:lnTo>
                  <a:lnTo>
                    <a:pt x="110459" y="675428"/>
                  </a:lnTo>
                  <a:lnTo>
                    <a:pt x="55722" y="672304"/>
                  </a:lnTo>
                  <a:lnTo>
                    <a:pt x="0" y="667661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63840" y="6477031"/>
              <a:ext cx="160020" cy="196850"/>
            </a:xfrm>
            <a:custGeom>
              <a:avLst/>
              <a:gdLst/>
              <a:ahLst/>
              <a:cxnLst/>
              <a:rect l="l" t="t" r="r" b="b"/>
              <a:pathLst>
                <a:path w="160020" h="196850">
                  <a:moveTo>
                    <a:pt x="153935" y="0"/>
                  </a:moveTo>
                  <a:lnTo>
                    <a:pt x="0" y="122413"/>
                  </a:lnTo>
                  <a:lnTo>
                    <a:pt x="159504" y="196596"/>
                  </a:lnTo>
                  <a:lnTo>
                    <a:pt x="15393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78726" y="6883447"/>
            <a:ext cx="3921760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Callback</a:t>
            </a:r>
            <a:r>
              <a:rPr sz="20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does</a:t>
            </a:r>
            <a:r>
              <a:rPr sz="20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0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F2425D"/>
                </a:solidFill>
                <a:latin typeface="Arial"/>
                <a:cs typeface="Arial"/>
              </a:rPr>
              <a:t>automatically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make</a:t>
            </a:r>
            <a:r>
              <a:rPr sz="20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r>
              <a:rPr sz="20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asynchronous!</a:t>
            </a:r>
            <a:endParaRPr sz="20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58319" y="2195484"/>
            <a:ext cx="2513330" cy="49117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50" b="1" spc="-95" dirty="0">
                <a:solidFill>
                  <a:srgbClr val="444444"/>
                </a:solidFill>
                <a:latin typeface="Arial"/>
                <a:cs typeface="Arial"/>
              </a:rPr>
              <a:t>“BACKGROUND”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Arial"/>
              <a:cs typeface="Arial"/>
            </a:endParaRPr>
          </a:p>
          <a:p>
            <a:pPr marL="788035" marR="781050" algn="ctr">
              <a:lnSpc>
                <a:spcPct val="108700"/>
              </a:lnSpc>
            </a:pP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Timer </a:t>
            </a:r>
            <a:r>
              <a:rPr sz="2150" b="1" spc="-105" dirty="0">
                <a:solidFill>
                  <a:srgbClr val="444444"/>
                </a:solidFill>
                <a:latin typeface="Arial"/>
                <a:cs typeface="Arial"/>
              </a:rPr>
              <a:t>running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Arial"/>
              <a:cs typeface="Arial"/>
            </a:endParaRPr>
          </a:p>
          <a:p>
            <a:pPr marL="358140" marR="350520" algn="ctr">
              <a:lnSpc>
                <a:spcPct val="125099"/>
              </a:lnSpc>
            </a:pPr>
            <a:r>
              <a:rPr sz="1450" i="1" spc="-20" dirty="0">
                <a:solidFill>
                  <a:srgbClr val="444444"/>
                </a:solidFill>
                <a:latin typeface="Arial"/>
                <a:cs typeface="Arial"/>
              </a:rPr>
              <a:t>(More</a:t>
            </a:r>
            <a:r>
              <a:rPr sz="1450" i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450" i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1450" i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450" i="1" spc="-25" dirty="0">
                <a:solidFill>
                  <a:srgbClr val="444444"/>
                </a:solidFill>
                <a:latin typeface="Arial"/>
                <a:cs typeface="Arial"/>
              </a:rPr>
              <a:t> the </a:t>
            </a:r>
            <a:r>
              <a:rPr sz="1450" i="1" dirty="0">
                <a:solidFill>
                  <a:srgbClr val="444444"/>
                </a:solidFill>
                <a:latin typeface="Arial"/>
                <a:cs typeface="Arial"/>
              </a:rPr>
              <a:t>lecture</a:t>
            </a:r>
            <a:r>
              <a:rPr sz="1450" i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450" i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spc="-45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1450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444444"/>
                </a:solidFill>
                <a:latin typeface="Arial"/>
                <a:cs typeface="Arial"/>
              </a:rPr>
              <a:t>Loop)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02332" y="2008338"/>
            <a:ext cx="294640" cy="529590"/>
            <a:chOff x="4202332" y="2008338"/>
            <a:chExt cx="294640" cy="529590"/>
          </a:xfrm>
        </p:grpSpPr>
        <p:sp>
          <p:nvSpPr>
            <p:cNvPr id="39" name="object 39"/>
            <p:cNvSpPr/>
            <p:nvPr/>
          </p:nvSpPr>
          <p:spPr>
            <a:xfrm>
              <a:off x="4223274" y="2029280"/>
              <a:ext cx="252729" cy="429895"/>
            </a:xfrm>
            <a:custGeom>
              <a:avLst/>
              <a:gdLst/>
              <a:ahLst/>
              <a:cxnLst/>
              <a:rect l="l" t="t" r="r" b="b"/>
              <a:pathLst>
                <a:path w="252729" h="429894">
                  <a:moveTo>
                    <a:pt x="252327" y="0"/>
                  </a:moveTo>
                  <a:lnTo>
                    <a:pt x="192391" y="32778"/>
                  </a:lnTo>
                  <a:lnTo>
                    <a:pt x="140568" y="65459"/>
                  </a:lnTo>
                  <a:lnTo>
                    <a:pt x="96858" y="98045"/>
                  </a:lnTo>
                  <a:lnTo>
                    <a:pt x="61260" y="130534"/>
                  </a:lnTo>
                  <a:lnTo>
                    <a:pt x="33776" y="162927"/>
                  </a:lnTo>
                  <a:lnTo>
                    <a:pt x="3145" y="227425"/>
                  </a:lnTo>
                  <a:lnTo>
                    <a:pt x="0" y="259529"/>
                  </a:lnTo>
                  <a:lnTo>
                    <a:pt x="4966" y="291537"/>
                  </a:lnTo>
                  <a:lnTo>
                    <a:pt x="18046" y="323449"/>
                  </a:lnTo>
                  <a:lnTo>
                    <a:pt x="39239" y="355264"/>
                  </a:lnTo>
                  <a:lnTo>
                    <a:pt x="68544" y="386984"/>
                  </a:lnTo>
                  <a:lnTo>
                    <a:pt x="105962" y="418607"/>
                  </a:lnTo>
                  <a:lnTo>
                    <a:pt x="124016" y="42930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84434" y="2372242"/>
              <a:ext cx="196215" cy="165735"/>
            </a:xfrm>
            <a:custGeom>
              <a:avLst/>
              <a:gdLst/>
              <a:ahLst/>
              <a:cxnLst/>
              <a:rect l="l" t="t" r="r" b="b"/>
              <a:pathLst>
                <a:path w="196214" h="165735">
                  <a:moveTo>
                    <a:pt x="89682" y="0"/>
                  </a:moveTo>
                  <a:lnTo>
                    <a:pt x="0" y="151333"/>
                  </a:lnTo>
                  <a:lnTo>
                    <a:pt x="196174" y="165348"/>
                  </a:lnTo>
                  <a:lnTo>
                    <a:pt x="8968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105422" y="5970119"/>
            <a:ext cx="1729105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Executed</a:t>
            </a:r>
            <a:r>
              <a:rPr sz="2050" spc="-1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F2425D"/>
                </a:solidFill>
                <a:latin typeface="Arial"/>
                <a:cs typeface="Arial"/>
              </a:rPr>
              <a:t>after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all</a:t>
            </a:r>
            <a:r>
              <a:rPr sz="2050" spc="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other</a:t>
            </a:r>
            <a:r>
              <a:rPr sz="2050" spc="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endParaRPr sz="2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08592" y="1599935"/>
            <a:ext cx="177927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105" dirty="0">
                <a:solidFill>
                  <a:srgbClr val="F2425D"/>
                </a:solidFill>
                <a:latin typeface="Arial"/>
                <a:cs typeface="Arial"/>
              </a:rPr>
              <a:t>Asynchronous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194516" y="9765484"/>
            <a:ext cx="1195070" cy="615950"/>
            <a:chOff x="4194516" y="9765484"/>
            <a:chExt cx="1195070" cy="615950"/>
          </a:xfrm>
        </p:grpSpPr>
        <p:sp>
          <p:nvSpPr>
            <p:cNvPr id="44" name="object 44"/>
            <p:cNvSpPr/>
            <p:nvPr/>
          </p:nvSpPr>
          <p:spPr>
            <a:xfrm>
              <a:off x="4215458" y="9906196"/>
              <a:ext cx="1103630" cy="454025"/>
            </a:xfrm>
            <a:custGeom>
              <a:avLst/>
              <a:gdLst/>
              <a:ahLst/>
              <a:cxnLst/>
              <a:rect l="l" t="t" r="r" b="b"/>
              <a:pathLst>
                <a:path w="1103629" h="454025">
                  <a:moveTo>
                    <a:pt x="1103017" y="0"/>
                  </a:moveTo>
                  <a:lnTo>
                    <a:pt x="1070142" y="59648"/>
                  </a:lnTo>
                  <a:lnTo>
                    <a:pt x="1044603" y="98288"/>
                  </a:lnTo>
                  <a:lnTo>
                    <a:pt x="1017624" y="134935"/>
                  </a:lnTo>
                  <a:lnTo>
                    <a:pt x="989206" y="169589"/>
                  </a:lnTo>
                  <a:lnTo>
                    <a:pt x="959350" y="202250"/>
                  </a:lnTo>
                  <a:lnTo>
                    <a:pt x="928055" y="232918"/>
                  </a:lnTo>
                  <a:lnTo>
                    <a:pt x="895321" y="261593"/>
                  </a:lnTo>
                  <a:lnTo>
                    <a:pt x="861149" y="288275"/>
                  </a:lnTo>
                  <a:lnTo>
                    <a:pt x="825537" y="312964"/>
                  </a:lnTo>
                  <a:lnTo>
                    <a:pt x="788487" y="335660"/>
                  </a:lnTo>
                  <a:lnTo>
                    <a:pt x="749998" y="356363"/>
                  </a:lnTo>
                  <a:lnTo>
                    <a:pt x="710070" y="375073"/>
                  </a:lnTo>
                  <a:lnTo>
                    <a:pt x="668703" y="391791"/>
                  </a:lnTo>
                  <a:lnTo>
                    <a:pt x="625898" y="406515"/>
                  </a:lnTo>
                  <a:lnTo>
                    <a:pt x="581653" y="419247"/>
                  </a:lnTo>
                  <a:lnTo>
                    <a:pt x="535970" y="429985"/>
                  </a:lnTo>
                  <a:lnTo>
                    <a:pt x="488848" y="438731"/>
                  </a:lnTo>
                  <a:lnTo>
                    <a:pt x="440287" y="445484"/>
                  </a:lnTo>
                  <a:lnTo>
                    <a:pt x="390287" y="450244"/>
                  </a:lnTo>
                  <a:lnTo>
                    <a:pt x="338849" y="453011"/>
                  </a:lnTo>
                  <a:lnTo>
                    <a:pt x="285971" y="453786"/>
                  </a:lnTo>
                  <a:lnTo>
                    <a:pt x="231655" y="452568"/>
                  </a:lnTo>
                  <a:lnTo>
                    <a:pt x="175899" y="449357"/>
                  </a:lnTo>
                  <a:lnTo>
                    <a:pt x="118705" y="444153"/>
                  </a:lnTo>
                  <a:lnTo>
                    <a:pt x="60072" y="436956"/>
                  </a:lnTo>
                  <a:lnTo>
                    <a:pt x="0" y="42776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29838" y="9765484"/>
              <a:ext cx="160020" cy="196850"/>
            </a:xfrm>
            <a:custGeom>
              <a:avLst/>
              <a:gdLst/>
              <a:ahLst/>
              <a:cxnLst/>
              <a:rect l="l" t="t" r="r" b="b"/>
              <a:pathLst>
                <a:path w="160020" h="196850">
                  <a:moveTo>
                    <a:pt x="153564" y="0"/>
                  </a:moveTo>
                  <a:lnTo>
                    <a:pt x="0" y="122875"/>
                  </a:lnTo>
                  <a:lnTo>
                    <a:pt x="159727" y="196577"/>
                  </a:lnTo>
                  <a:lnTo>
                    <a:pt x="15356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7377" y="10028303"/>
            <a:ext cx="364236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Coordinating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behavior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a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program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over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period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time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4026" y="2195484"/>
            <a:ext cx="8062581" cy="30261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7772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1079" algn="l"/>
              </a:tabLst>
            </a:pPr>
            <a:r>
              <a:rPr dirty="0"/>
              <a:t>ASYNCHRONOUS	CODE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7519" y="8637782"/>
            <a:ext cx="4286357" cy="1010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70050" y="8815185"/>
            <a:ext cx="3898214" cy="6463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ASYNCHRONOUS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31180" y="2195484"/>
            <a:ext cx="2513330" cy="4911725"/>
          </a:xfrm>
          <a:custGeom>
            <a:avLst/>
            <a:gdLst/>
            <a:ahLst/>
            <a:cxnLst/>
            <a:rect l="l" t="t" r="r" b="b"/>
            <a:pathLst>
              <a:path w="2513330" h="4911725">
                <a:moveTo>
                  <a:pt x="2513012" y="0"/>
                </a:moveTo>
                <a:lnTo>
                  <a:pt x="0" y="0"/>
                </a:lnTo>
                <a:lnTo>
                  <a:pt x="0" y="4911180"/>
                </a:lnTo>
                <a:lnTo>
                  <a:pt x="2513012" y="4911180"/>
                </a:lnTo>
                <a:lnTo>
                  <a:pt x="251301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31180" y="2195484"/>
            <a:ext cx="2513330" cy="491172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511809" marR="588010" indent="5715">
              <a:lnSpc>
                <a:spcPct val="110600"/>
              </a:lnSpc>
              <a:spcBef>
                <a:spcPts val="2255"/>
              </a:spcBef>
            </a:pPr>
            <a:r>
              <a:rPr sz="2050" b="1" spc="-130" dirty="0">
                <a:solidFill>
                  <a:srgbClr val="444444"/>
                </a:solidFill>
                <a:latin typeface="Arial"/>
                <a:cs typeface="Arial"/>
              </a:rPr>
              <a:t>THREAD</a:t>
            </a:r>
            <a:r>
              <a:rPr sz="205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9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050" b="1" spc="-11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486176" y="3383080"/>
            <a:ext cx="519430" cy="3341370"/>
            <a:chOff x="14486176" y="3383080"/>
            <a:chExt cx="519430" cy="3341370"/>
          </a:xfrm>
        </p:grpSpPr>
        <p:sp>
          <p:nvSpPr>
            <p:cNvPr id="11" name="object 11"/>
            <p:cNvSpPr/>
            <p:nvPr/>
          </p:nvSpPr>
          <p:spPr>
            <a:xfrm>
              <a:off x="14486166" y="3383082"/>
              <a:ext cx="519430" cy="1979930"/>
            </a:xfrm>
            <a:custGeom>
              <a:avLst/>
              <a:gdLst/>
              <a:ahLst/>
              <a:cxnLst/>
              <a:rect l="l" t="t" r="r" b="b"/>
              <a:pathLst>
                <a:path w="519430" h="1979929">
                  <a:moveTo>
                    <a:pt x="519252" y="1361744"/>
                  </a:moveTo>
                  <a:lnTo>
                    <a:pt x="0" y="1361744"/>
                  </a:lnTo>
                  <a:lnTo>
                    <a:pt x="0" y="1979523"/>
                  </a:lnTo>
                  <a:lnTo>
                    <a:pt x="519252" y="1979523"/>
                  </a:lnTo>
                  <a:lnTo>
                    <a:pt x="519252" y="1361744"/>
                  </a:lnTo>
                  <a:close/>
                </a:path>
                <a:path w="519430" h="1979929">
                  <a:moveTo>
                    <a:pt x="519252" y="680872"/>
                  </a:moveTo>
                  <a:lnTo>
                    <a:pt x="0" y="680872"/>
                  </a:lnTo>
                  <a:lnTo>
                    <a:pt x="0" y="1298651"/>
                  </a:lnTo>
                  <a:lnTo>
                    <a:pt x="519252" y="1298651"/>
                  </a:lnTo>
                  <a:lnTo>
                    <a:pt x="519252" y="680872"/>
                  </a:lnTo>
                  <a:close/>
                </a:path>
                <a:path w="519430" h="1979929">
                  <a:moveTo>
                    <a:pt x="519252" y="0"/>
                  </a:moveTo>
                  <a:lnTo>
                    <a:pt x="0" y="0"/>
                  </a:lnTo>
                  <a:lnTo>
                    <a:pt x="0" y="617791"/>
                  </a:lnTo>
                  <a:lnTo>
                    <a:pt x="519252" y="617791"/>
                  </a:lnTo>
                  <a:lnTo>
                    <a:pt x="519252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86176" y="6106558"/>
              <a:ext cx="519430" cy="617855"/>
            </a:xfrm>
            <a:custGeom>
              <a:avLst/>
              <a:gdLst/>
              <a:ahLst/>
              <a:cxnLst/>
              <a:rect l="l" t="t" r="r" b="b"/>
              <a:pathLst>
                <a:path w="519430" h="617854">
                  <a:moveTo>
                    <a:pt x="519252" y="0"/>
                  </a:moveTo>
                  <a:lnTo>
                    <a:pt x="0" y="0"/>
                  </a:lnTo>
                  <a:lnTo>
                    <a:pt x="0" y="617782"/>
                  </a:lnTo>
                  <a:lnTo>
                    <a:pt x="519252" y="617782"/>
                  </a:lnTo>
                  <a:lnTo>
                    <a:pt x="519252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6176" y="5425689"/>
              <a:ext cx="519430" cy="617855"/>
            </a:xfrm>
            <a:custGeom>
              <a:avLst/>
              <a:gdLst/>
              <a:ahLst/>
              <a:cxnLst/>
              <a:rect l="l" t="t" r="r" b="b"/>
              <a:pathLst>
                <a:path w="519430" h="617854">
                  <a:moveTo>
                    <a:pt x="519252" y="0"/>
                  </a:moveTo>
                  <a:lnTo>
                    <a:pt x="0" y="0"/>
                  </a:lnTo>
                  <a:lnTo>
                    <a:pt x="0" y="617782"/>
                  </a:lnTo>
                  <a:lnTo>
                    <a:pt x="519252" y="617782"/>
                  </a:lnTo>
                  <a:lnTo>
                    <a:pt x="519252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35160" y="3691592"/>
            <a:ext cx="267843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19500"/>
              </a:lnSpc>
              <a:spcBef>
                <a:spcPts val="100"/>
              </a:spcBef>
            </a:pPr>
            <a:r>
              <a:rPr sz="2150" b="1" spc="-185" dirty="0">
                <a:solidFill>
                  <a:srgbClr val="F2425D"/>
                </a:solidFill>
                <a:latin typeface="Arial"/>
                <a:cs typeface="Arial"/>
              </a:rPr>
              <a:t>CALLBACK</a:t>
            </a:r>
            <a:r>
              <a:rPr sz="2150" b="1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F2425D"/>
                </a:solidFill>
                <a:latin typeface="Arial"/>
                <a:cs typeface="Arial"/>
              </a:rPr>
              <a:t>WILL</a:t>
            </a:r>
            <a:r>
              <a:rPr sz="2150" b="1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F2425D"/>
                </a:solidFill>
                <a:latin typeface="Arial"/>
                <a:cs typeface="Arial"/>
              </a:rPr>
              <a:t>RUN </a:t>
            </a:r>
            <a:r>
              <a:rPr sz="2150" b="1" spc="-145" dirty="0">
                <a:solidFill>
                  <a:srgbClr val="F2425D"/>
                </a:solidFill>
                <a:latin typeface="Arial"/>
                <a:cs typeface="Arial"/>
              </a:rPr>
              <a:t>AFTER</a:t>
            </a:r>
            <a:r>
              <a:rPr sz="2150" b="1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F2425D"/>
                </a:solidFill>
                <a:latin typeface="Arial"/>
                <a:cs typeface="Arial"/>
              </a:rPr>
              <a:t>IMAGE</a:t>
            </a:r>
            <a:r>
              <a:rPr sz="2150" b="1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70" dirty="0">
                <a:solidFill>
                  <a:srgbClr val="F2425D"/>
                </a:solidFill>
                <a:latin typeface="Arial"/>
                <a:cs typeface="Arial"/>
              </a:rPr>
              <a:t>LOADS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9856" y="7843880"/>
            <a:ext cx="293184" cy="2931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9856" y="8608581"/>
            <a:ext cx="324597" cy="32459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9856" y="9393571"/>
            <a:ext cx="293184" cy="29318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9856" y="10168417"/>
            <a:ext cx="293184" cy="29318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177333" y="2526584"/>
            <a:ext cx="727075" cy="3143885"/>
            <a:chOff x="4177333" y="2526584"/>
            <a:chExt cx="727075" cy="3143885"/>
          </a:xfrm>
        </p:grpSpPr>
        <p:sp>
          <p:nvSpPr>
            <p:cNvPr id="20" name="object 20"/>
            <p:cNvSpPr/>
            <p:nvPr/>
          </p:nvSpPr>
          <p:spPr>
            <a:xfrm>
              <a:off x="4223231" y="2547539"/>
              <a:ext cx="252729" cy="365125"/>
            </a:xfrm>
            <a:custGeom>
              <a:avLst/>
              <a:gdLst/>
              <a:ahLst/>
              <a:cxnLst/>
              <a:rect l="l" t="t" r="r" b="b"/>
              <a:pathLst>
                <a:path w="252729" h="365125">
                  <a:moveTo>
                    <a:pt x="252370" y="0"/>
                  </a:moveTo>
                  <a:lnTo>
                    <a:pt x="193005" y="27949"/>
                  </a:lnTo>
                  <a:lnTo>
                    <a:pt x="141588" y="55794"/>
                  </a:lnTo>
                  <a:lnTo>
                    <a:pt x="98120" y="83534"/>
                  </a:lnTo>
                  <a:lnTo>
                    <a:pt x="62600" y="111168"/>
                  </a:lnTo>
                  <a:lnTo>
                    <a:pt x="35027" y="138697"/>
                  </a:lnTo>
                  <a:lnTo>
                    <a:pt x="3727" y="193440"/>
                  </a:lnTo>
                  <a:lnTo>
                    <a:pt x="0" y="220653"/>
                  </a:lnTo>
                  <a:lnTo>
                    <a:pt x="4220" y="247762"/>
                  </a:lnTo>
                  <a:lnTo>
                    <a:pt x="16388" y="274765"/>
                  </a:lnTo>
                  <a:lnTo>
                    <a:pt x="36505" y="301663"/>
                  </a:lnTo>
                  <a:lnTo>
                    <a:pt x="64570" y="328456"/>
                  </a:lnTo>
                  <a:lnTo>
                    <a:pt x="100583" y="355144"/>
                  </a:lnTo>
                  <a:lnTo>
                    <a:pt x="119291" y="364674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83939" y="2824334"/>
              <a:ext cx="196850" cy="158750"/>
            </a:xfrm>
            <a:custGeom>
              <a:avLst/>
              <a:gdLst/>
              <a:ahLst/>
              <a:cxnLst/>
              <a:rect l="l" t="t" r="r" b="b"/>
              <a:pathLst>
                <a:path w="196850" h="158750">
                  <a:moveTo>
                    <a:pt x="79845" y="0"/>
                  </a:moveTo>
                  <a:lnTo>
                    <a:pt x="0" y="156744"/>
                  </a:lnTo>
                  <a:lnTo>
                    <a:pt x="196668" y="158219"/>
                  </a:lnTo>
                  <a:lnTo>
                    <a:pt x="7984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98288" y="3545673"/>
              <a:ext cx="277495" cy="1070610"/>
            </a:xfrm>
            <a:custGeom>
              <a:avLst/>
              <a:gdLst/>
              <a:ahLst/>
              <a:cxnLst/>
              <a:rect l="l" t="t" r="r" b="b"/>
              <a:pathLst>
                <a:path w="277495" h="1070610">
                  <a:moveTo>
                    <a:pt x="277313" y="0"/>
                  </a:moveTo>
                  <a:lnTo>
                    <a:pt x="239299" y="42707"/>
                  </a:lnTo>
                  <a:lnTo>
                    <a:pt x="204086" y="85371"/>
                  </a:lnTo>
                  <a:lnTo>
                    <a:pt x="171674" y="127991"/>
                  </a:lnTo>
                  <a:lnTo>
                    <a:pt x="142063" y="170567"/>
                  </a:lnTo>
                  <a:lnTo>
                    <a:pt x="115253" y="213100"/>
                  </a:lnTo>
                  <a:lnTo>
                    <a:pt x="91244" y="255588"/>
                  </a:lnTo>
                  <a:lnTo>
                    <a:pt x="70035" y="298033"/>
                  </a:lnTo>
                  <a:lnTo>
                    <a:pt x="51627" y="340435"/>
                  </a:lnTo>
                  <a:lnTo>
                    <a:pt x="36021" y="382792"/>
                  </a:lnTo>
                  <a:lnTo>
                    <a:pt x="23215" y="425106"/>
                  </a:lnTo>
                  <a:lnTo>
                    <a:pt x="13210" y="467376"/>
                  </a:lnTo>
                  <a:lnTo>
                    <a:pt x="6005" y="509603"/>
                  </a:lnTo>
                  <a:lnTo>
                    <a:pt x="1602" y="551785"/>
                  </a:lnTo>
                  <a:lnTo>
                    <a:pt x="0" y="593924"/>
                  </a:lnTo>
                  <a:lnTo>
                    <a:pt x="1198" y="636019"/>
                  </a:lnTo>
                  <a:lnTo>
                    <a:pt x="5197" y="678071"/>
                  </a:lnTo>
                  <a:lnTo>
                    <a:pt x="11997" y="720078"/>
                  </a:lnTo>
                  <a:lnTo>
                    <a:pt x="21598" y="762042"/>
                  </a:lnTo>
                  <a:lnTo>
                    <a:pt x="34000" y="803963"/>
                  </a:lnTo>
                  <a:lnTo>
                    <a:pt x="49202" y="845839"/>
                  </a:lnTo>
                  <a:lnTo>
                    <a:pt x="67206" y="887672"/>
                  </a:lnTo>
                  <a:lnTo>
                    <a:pt x="88010" y="929461"/>
                  </a:lnTo>
                  <a:lnTo>
                    <a:pt x="111615" y="971206"/>
                  </a:lnTo>
                  <a:lnTo>
                    <a:pt x="138021" y="1012908"/>
                  </a:lnTo>
                  <a:lnTo>
                    <a:pt x="167228" y="1054565"/>
                  </a:lnTo>
                  <a:lnTo>
                    <a:pt x="180753" y="107056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8350" y="4543466"/>
              <a:ext cx="180975" cy="191135"/>
            </a:xfrm>
            <a:custGeom>
              <a:avLst/>
              <a:gdLst/>
              <a:ahLst/>
              <a:cxnLst/>
              <a:rect l="l" t="t" r="r" b="b"/>
              <a:pathLst>
                <a:path w="180975" h="191135">
                  <a:moveTo>
                    <a:pt x="134345" y="0"/>
                  </a:moveTo>
                  <a:lnTo>
                    <a:pt x="0" y="113558"/>
                  </a:lnTo>
                  <a:lnTo>
                    <a:pt x="180731" y="191126"/>
                  </a:lnTo>
                  <a:lnTo>
                    <a:pt x="13434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2925" y="5419048"/>
              <a:ext cx="251301" cy="25130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180701" y="7787390"/>
            <a:ext cx="12058015" cy="2740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5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5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5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25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40" dirty="0">
                <a:solidFill>
                  <a:srgbClr val="444444"/>
                </a:solidFill>
                <a:latin typeface="Arial"/>
                <a:cs typeface="Arial"/>
              </a:rPr>
              <a:t>task</a:t>
            </a:r>
            <a:r>
              <a:rPr sz="25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20" dirty="0">
                <a:solidFill>
                  <a:srgbClr val="444444"/>
                </a:solidFill>
                <a:latin typeface="Arial"/>
                <a:cs typeface="Arial"/>
              </a:rPr>
              <a:t>runs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5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5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50" dirty="0">
                <a:solidFill>
                  <a:srgbClr val="444444"/>
                </a:solidFill>
                <a:latin typeface="Arial"/>
                <a:cs typeface="Arial"/>
              </a:rPr>
              <a:t>“background”</a:t>
            </a:r>
            <a:r>
              <a:rPr sz="25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0" dirty="0">
                <a:solidFill>
                  <a:srgbClr val="444444"/>
                </a:solidFill>
                <a:latin typeface="Arial"/>
                <a:cs typeface="Arial"/>
              </a:rPr>
              <a:t>finishes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5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5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5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90" dirty="0">
                <a:solidFill>
                  <a:srgbClr val="00882B"/>
                </a:solidFill>
                <a:latin typeface="Arial"/>
                <a:cs typeface="Arial"/>
              </a:rPr>
              <a:t>non-</a:t>
            </a:r>
            <a:r>
              <a:rPr sz="2550" b="1" spc="-10" dirty="0">
                <a:solidFill>
                  <a:srgbClr val="00882B"/>
                </a:solidFill>
                <a:latin typeface="Arial"/>
                <a:cs typeface="Arial"/>
              </a:rPr>
              <a:t>blocking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550">
              <a:latin typeface="Arial"/>
              <a:cs typeface="Arial"/>
            </a:endParaRPr>
          </a:p>
          <a:p>
            <a:pPr marL="12700" marR="2368550">
              <a:lnSpc>
                <a:spcPct val="199400"/>
              </a:lnSpc>
            </a:pP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doesn’t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444444"/>
                </a:solidFill>
                <a:latin typeface="Arial"/>
                <a:cs typeface="Arial"/>
              </a:rPr>
              <a:t>wait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5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444444"/>
                </a:solidFill>
                <a:latin typeface="Arial"/>
                <a:cs typeface="Arial"/>
              </a:rPr>
              <a:t>task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444444"/>
                </a:solidFill>
                <a:latin typeface="Arial"/>
                <a:cs typeface="Arial"/>
              </a:rPr>
              <a:t>finish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 work;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Callback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alone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b="1" spc="-16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5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5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5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444444"/>
                </a:solidFill>
                <a:latin typeface="Arial"/>
                <a:cs typeface="Arial"/>
              </a:rPr>
              <a:t>asynchronous!</a:t>
            </a:r>
            <a:endParaRPr sz="25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358319" y="2195484"/>
            <a:ext cx="2513330" cy="4911725"/>
            <a:chOff x="16358319" y="2195484"/>
            <a:chExt cx="2513330" cy="4911725"/>
          </a:xfrm>
        </p:grpSpPr>
        <p:sp>
          <p:nvSpPr>
            <p:cNvPr id="27" name="object 27"/>
            <p:cNvSpPr/>
            <p:nvPr/>
          </p:nvSpPr>
          <p:spPr>
            <a:xfrm>
              <a:off x="16358319" y="2195484"/>
              <a:ext cx="2513330" cy="4911725"/>
            </a:xfrm>
            <a:custGeom>
              <a:avLst/>
              <a:gdLst/>
              <a:ahLst/>
              <a:cxnLst/>
              <a:rect l="l" t="t" r="r" b="b"/>
              <a:pathLst>
                <a:path w="2513330" h="4911725">
                  <a:moveTo>
                    <a:pt x="2513012" y="0"/>
                  </a:moveTo>
                  <a:lnTo>
                    <a:pt x="0" y="0"/>
                  </a:lnTo>
                  <a:lnTo>
                    <a:pt x="0" y="4911180"/>
                  </a:lnTo>
                  <a:lnTo>
                    <a:pt x="2513012" y="4911180"/>
                  </a:lnTo>
                  <a:lnTo>
                    <a:pt x="251301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93194" y="4743311"/>
              <a:ext cx="837670" cy="83767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059060" y="5373474"/>
            <a:ext cx="7719059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10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image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loading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callback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358319" y="2195484"/>
            <a:ext cx="2513330" cy="49117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50" b="1" spc="-95" dirty="0">
                <a:solidFill>
                  <a:srgbClr val="444444"/>
                </a:solidFill>
                <a:latin typeface="Arial"/>
                <a:cs typeface="Arial"/>
              </a:rPr>
              <a:t>“BACKGROUND”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Arial"/>
              <a:cs typeface="Arial"/>
            </a:endParaRPr>
          </a:p>
          <a:p>
            <a:pPr marL="803275" marR="796290" indent="635" algn="ctr">
              <a:lnSpc>
                <a:spcPct val="108700"/>
              </a:lnSpc>
            </a:pP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Image </a:t>
            </a:r>
            <a:r>
              <a:rPr sz="2150" b="1" spc="-85" dirty="0">
                <a:solidFill>
                  <a:srgbClr val="444444"/>
                </a:solidFill>
                <a:latin typeface="Arial"/>
                <a:cs typeface="Arial"/>
              </a:rPr>
              <a:t>loading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Arial"/>
              <a:cs typeface="Arial"/>
            </a:endParaRPr>
          </a:p>
          <a:p>
            <a:pPr marL="358140" marR="350520" algn="ctr">
              <a:lnSpc>
                <a:spcPct val="125099"/>
              </a:lnSpc>
            </a:pPr>
            <a:r>
              <a:rPr sz="1450" i="1" spc="-20" dirty="0">
                <a:solidFill>
                  <a:srgbClr val="444444"/>
                </a:solidFill>
                <a:latin typeface="Arial"/>
                <a:cs typeface="Arial"/>
              </a:rPr>
              <a:t>(More</a:t>
            </a:r>
            <a:r>
              <a:rPr sz="1450" i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450" i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1450" i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450" i="1" spc="-25" dirty="0">
                <a:solidFill>
                  <a:srgbClr val="444444"/>
                </a:solidFill>
                <a:latin typeface="Arial"/>
                <a:cs typeface="Arial"/>
              </a:rPr>
              <a:t> the </a:t>
            </a:r>
            <a:r>
              <a:rPr sz="1450" i="1" dirty="0">
                <a:solidFill>
                  <a:srgbClr val="444444"/>
                </a:solidFill>
                <a:latin typeface="Arial"/>
                <a:cs typeface="Arial"/>
              </a:rPr>
              <a:t>lecture</a:t>
            </a:r>
            <a:r>
              <a:rPr sz="1450" i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450" i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spc="-45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1450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444444"/>
                </a:solidFill>
                <a:latin typeface="Arial"/>
                <a:cs typeface="Arial"/>
              </a:rPr>
              <a:t>Loop)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488621" y="1775991"/>
            <a:ext cx="1582420" cy="1141730"/>
            <a:chOff x="5488621" y="1775991"/>
            <a:chExt cx="1582420" cy="1141730"/>
          </a:xfrm>
        </p:grpSpPr>
        <p:sp>
          <p:nvSpPr>
            <p:cNvPr id="32" name="object 32"/>
            <p:cNvSpPr/>
            <p:nvPr/>
          </p:nvSpPr>
          <p:spPr>
            <a:xfrm>
              <a:off x="5568264" y="1796933"/>
              <a:ext cx="1481455" cy="970915"/>
            </a:xfrm>
            <a:custGeom>
              <a:avLst/>
              <a:gdLst/>
              <a:ahLst/>
              <a:cxnLst/>
              <a:rect l="l" t="t" r="r" b="b"/>
              <a:pathLst>
                <a:path w="1481454" h="970914">
                  <a:moveTo>
                    <a:pt x="0" y="970676"/>
                  </a:moveTo>
                  <a:lnTo>
                    <a:pt x="20789" y="904211"/>
                  </a:lnTo>
                  <a:lnTo>
                    <a:pt x="37309" y="859140"/>
                  </a:lnTo>
                  <a:lnTo>
                    <a:pt x="54931" y="815221"/>
                  </a:lnTo>
                  <a:lnTo>
                    <a:pt x="73655" y="772453"/>
                  </a:lnTo>
                  <a:lnTo>
                    <a:pt x="93480" y="730838"/>
                  </a:lnTo>
                  <a:lnTo>
                    <a:pt x="114406" y="690374"/>
                  </a:lnTo>
                  <a:lnTo>
                    <a:pt x="136434" y="651063"/>
                  </a:lnTo>
                  <a:lnTo>
                    <a:pt x="159564" y="612903"/>
                  </a:lnTo>
                  <a:lnTo>
                    <a:pt x="183795" y="575896"/>
                  </a:lnTo>
                  <a:lnTo>
                    <a:pt x="209127" y="540040"/>
                  </a:lnTo>
                  <a:lnTo>
                    <a:pt x="235561" y="505336"/>
                  </a:lnTo>
                  <a:lnTo>
                    <a:pt x="263096" y="471784"/>
                  </a:lnTo>
                  <a:lnTo>
                    <a:pt x="291733" y="439384"/>
                  </a:lnTo>
                  <a:lnTo>
                    <a:pt x="321472" y="408136"/>
                  </a:lnTo>
                  <a:lnTo>
                    <a:pt x="352312" y="378040"/>
                  </a:lnTo>
                  <a:lnTo>
                    <a:pt x="384253" y="349096"/>
                  </a:lnTo>
                  <a:lnTo>
                    <a:pt x="417296" y="321303"/>
                  </a:lnTo>
                  <a:lnTo>
                    <a:pt x="451441" y="294663"/>
                  </a:lnTo>
                  <a:lnTo>
                    <a:pt x="486687" y="269175"/>
                  </a:lnTo>
                  <a:lnTo>
                    <a:pt x="523034" y="244838"/>
                  </a:lnTo>
                  <a:lnTo>
                    <a:pt x="560484" y="221653"/>
                  </a:lnTo>
                  <a:lnTo>
                    <a:pt x="599034" y="199620"/>
                  </a:lnTo>
                  <a:lnTo>
                    <a:pt x="638686" y="178739"/>
                  </a:lnTo>
                  <a:lnTo>
                    <a:pt x="679440" y="159010"/>
                  </a:lnTo>
                  <a:lnTo>
                    <a:pt x="721295" y="140433"/>
                  </a:lnTo>
                  <a:lnTo>
                    <a:pt x="764251" y="123008"/>
                  </a:lnTo>
                  <a:lnTo>
                    <a:pt x="808310" y="106734"/>
                  </a:lnTo>
                  <a:lnTo>
                    <a:pt x="853469" y="91613"/>
                  </a:lnTo>
                  <a:lnTo>
                    <a:pt x="899730" y="77643"/>
                  </a:lnTo>
                  <a:lnTo>
                    <a:pt x="947093" y="64825"/>
                  </a:lnTo>
                  <a:lnTo>
                    <a:pt x="995557" y="53159"/>
                  </a:lnTo>
                  <a:lnTo>
                    <a:pt x="1045123" y="42645"/>
                  </a:lnTo>
                  <a:lnTo>
                    <a:pt x="1095790" y="33283"/>
                  </a:lnTo>
                  <a:lnTo>
                    <a:pt x="1147559" y="25073"/>
                  </a:lnTo>
                  <a:lnTo>
                    <a:pt x="1200429" y="18014"/>
                  </a:lnTo>
                  <a:lnTo>
                    <a:pt x="1254401" y="12108"/>
                  </a:lnTo>
                  <a:lnTo>
                    <a:pt x="1309474" y="7353"/>
                  </a:lnTo>
                  <a:lnTo>
                    <a:pt x="1365649" y="3750"/>
                  </a:lnTo>
                  <a:lnTo>
                    <a:pt x="1422925" y="1299"/>
                  </a:lnTo>
                  <a:lnTo>
                    <a:pt x="1481303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88621" y="2724812"/>
              <a:ext cx="170180" cy="193040"/>
            </a:xfrm>
            <a:custGeom>
              <a:avLst/>
              <a:gdLst/>
              <a:ahLst/>
              <a:cxnLst/>
              <a:rect l="l" t="t" r="r" b="b"/>
              <a:pathLst>
                <a:path w="170179" h="193039">
                  <a:moveTo>
                    <a:pt x="0" y="0"/>
                  </a:moveTo>
                  <a:lnTo>
                    <a:pt x="39902" y="192584"/>
                  </a:lnTo>
                  <a:lnTo>
                    <a:pt x="170028" y="4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202278" y="2029267"/>
            <a:ext cx="702310" cy="4565650"/>
            <a:chOff x="4202278" y="2029267"/>
            <a:chExt cx="702310" cy="4565650"/>
          </a:xfrm>
        </p:grpSpPr>
        <p:sp>
          <p:nvSpPr>
            <p:cNvPr id="35" name="object 35"/>
            <p:cNvSpPr/>
            <p:nvPr/>
          </p:nvSpPr>
          <p:spPr>
            <a:xfrm>
              <a:off x="4223233" y="2050222"/>
              <a:ext cx="252729" cy="374015"/>
            </a:xfrm>
            <a:custGeom>
              <a:avLst/>
              <a:gdLst/>
              <a:ahLst/>
              <a:cxnLst/>
              <a:rect l="l" t="t" r="r" b="b"/>
              <a:pathLst>
                <a:path w="252729" h="374014">
                  <a:moveTo>
                    <a:pt x="252367" y="0"/>
                  </a:moveTo>
                  <a:lnTo>
                    <a:pt x="192921" y="28632"/>
                  </a:lnTo>
                  <a:lnTo>
                    <a:pt x="141446" y="57160"/>
                  </a:lnTo>
                  <a:lnTo>
                    <a:pt x="97942" y="85585"/>
                  </a:lnTo>
                  <a:lnTo>
                    <a:pt x="62410" y="113906"/>
                  </a:lnTo>
                  <a:lnTo>
                    <a:pt x="34850" y="142123"/>
                  </a:lnTo>
                  <a:lnTo>
                    <a:pt x="3645" y="198247"/>
                  </a:lnTo>
                  <a:lnTo>
                    <a:pt x="0" y="226153"/>
                  </a:lnTo>
                  <a:lnTo>
                    <a:pt x="4326" y="253956"/>
                  </a:lnTo>
                  <a:lnTo>
                    <a:pt x="16624" y="281655"/>
                  </a:lnTo>
                  <a:lnTo>
                    <a:pt x="36893" y="309250"/>
                  </a:lnTo>
                  <a:lnTo>
                    <a:pt x="65134" y="336742"/>
                  </a:lnTo>
                  <a:lnTo>
                    <a:pt x="101347" y="364130"/>
                  </a:lnTo>
                  <a:lnTo>
                    <a:pt x="119963" y="37383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83962" y="2336386"/>
              <a:ext cx="196850" cy="159385"/>
            </a:xfrm>
            <a:custGeom>
              <a:avLst/>
              <a:gdLst/>
              <a:ahLst/>
              <a:cxnLst/>
              <a:rect l="l" t="t" r="r" b="b"/>
              <a:pathLst>
                <a:path w="196850" h="159385">
                  <a:moveTo>
                    <a:pt x="81331" y="0"/>
                  </a:moveTo>
                  <a:lnTo>
                    <a:pt x="0" y="155980"/>
                  </a:lnTo>
                  <a:lnTo>
                    <a:pt x="196645" y="159321"/>
                  </a:lnTo>
                  <a:lnTo>
                    <a:pt x="8133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23233" y="3042303"/>
              <a:ext cx="252729" cy="374015"/>
            </a:xfrm>
            <a:custGeom>
              <a:avLst/>
              <a:gdLst/>
              <a:ahLst/>
              <a:cxnLst/>
              <a:rect l="l" t="t" r="r" b="b"/>
              <a:pathLst>
                <a:path w="252729" h="374014">
                  <a:moveTo>
                    <a:pt x="252367" y="0"/>
                  </a:moveTo>
                  <a:lnTo>
                    <a:pt x="192921" y="28632"/>
                  </a:lnTo>
                  <a:lnTo>
                    <a:pt x="141446" y="57160"/>
                  </a:lnTo>
                  <a:lnTo>
                    <a:pt x="97942" y="85585"/>
                  </a:lnTo>
                  <a:lnTo>
                    <a:pt x="62410" y="113906"/>
                  </a:lnTo>
                  <a:lnTo>
                    <a:pt x="34850" y="142123"/>
                  </a:lnTo>
                  <a:lnTo>
                    <a:pt x="3645" y="198247"/>
                  </a:lnTo>
                  <a:lnTo>
                    <a:pt x="0" y="226153"/>
                  </a:lnTo>
                  <a:lnTo>
                    <a:pt x="4326" y="253956"/>
                  </a:lnTo>
                  <a:lnTo>
                    <a:pt x="16624" y="281655"/>
                  </a:lnTo>
                  <a:lnTo>
                    <a:pt x="36893" y="309250"/>
                  </a:lnTo>
                  <a:lnTo>
                    <a:pt x="65134" y="336742"/>
                  </a:lnTo>
                  <a:lnTo>
                    <a:pt x="101347" y="364130"/>
                  </a:lnTo>
                  <a:lnTo>
                    <a:pt x="119963" y="37383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83962" y="3328467"/>
              <a:ext cx="196850" cy="159385"/>
            </a:xfrm>
            <a:custGeom>
              <a:avLst/>
              <a:gdLst/>
              <a:ahLst/>
              <a:cxnLst/>
              <a:rect l="l" t="t" r="r" b="b"/>
              <a:pathLst>
                <a:path w="196850" h="159385">
                  <a:moveTo>
                    <a:pt x="81331" y="0"/>
                  </a:moveTo>
                  <a:lnTo>
                    <a:pt x="0" y="155980"/>
                  </a:lnTo>
                  <a:lnTo>
                    <a:pt x="196645" y="159321"/>
                  </a:lnTo>
                  <a:lnTo>
                    <a:pt x="8133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2925" y="6343118"/>
              <a:ext cx="251301" cy="25130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202672" y="1592330"/>
            <a:ext cx="177927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105" dirty="0">
                <a:solidFill>
                  <a:srgbClr val="F2425D"/>
                </a:solidFill>
                <a:latin typeface="Arial"/>
                <a:cs typeface="Arial"/>
              </a:rPr>
              <a:t>Asynchronous</a:t>
            </a:r>
            <a:endParaRPr sz="2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59060" y="6297542"/>
            <a:ext cx="575564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95" dirty="0">
                <a:solidFill>
                  <a:srgbClr val="444444"/>
                </a:solidFill>
                <a:latin typeface="Arial"/>
                <a:cs typeface="Arial"/>
              </a:rPr>
              <a:t>Other</a:t>
            </a:r>
            <a:r>
              <a:rPr sz="21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85" dirty="0">
                <a:solidFill>
                  <a:srgbClr val="444444"/>
                </a:solidFill>
                <a:latin typeface="Arial"/>
                <a:cs typeface="Arial"/>
              </a:rPr>
              <a:t>examples:</a:t>
            </a:r>
            <a:r>
              <a:rPr sz="21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Geolocation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API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444444"/>
                </a:solidFill>
                <a:latin typeface="Arial"/>
                <a:cs typeface="Arial"/>
              </a:rPr>
              <a:t>AJAX</a:t>
            </a:r>
            <a:r>
              <a:rPr sz="215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calls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908317" y="3606826"/>
            <a:ext cx="2979420" cy="3148965"/>
            <a:chOff x="2908317" y="3606826"/>
            <a:chExt cx="2979420" cy="3148965"/>
          </a:xfrm>
        </p:grpSpPr>
        <p:sp>
          <p:nvSpPr>
            <p:cNvPr id="43" name="object 43"/>
            <p:cNvSpPr/>
            <p:nvPr/>
          </p:nvSpPr>
          <p:spPr>
            <a:xfrm>
              <a:off x="2929259" y="3719414"/>
              <a:ext cx="2851785" cy="3015615"/>
            </a:xfrm>
            <a:custGeom>
              <a:avLst/>
              <a:gdLst/>
              <a:ahLst/>
              <a:cxnLst/>
              <a:rect l="l" t="t" r="r" b="b"/>
              <a:pathLst>
                <a:path w="2851785" h="3015615">
                  <a:moveTo>
                    <a:pt x="2851736" y="0"/>
                  </a:moveTo>
                  <a:lnTo>
                    <a:pt x="2837346" y="15214"/>
                  </a:lnTo>
                  <a:lnTo>
                    <a:pt x="0" y="301512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02705" y="3606826"/>
              <a:ext cx="184785" cy="188595"/>
            </a:xfrm>
            <a:custGeom>
              <a:avLst/>
              <a:gdLst/>
              <a:ahLst/>
              <a:cxnLst/>
              <a:rect l="l" t="t" r="r" b="b"/>
              <a:pathLst>
                <a:path w="184785" h="188595">
                  <a:moveTo>
                    <a:pt x="184777" y="0"/>
                  </a:moveTo>
                  <a:lnTo>
                    <a:pt x="0" y="67364"/>
                  </a:lnTo>
                  <a:lnTo>
                    <a:pt x="127802" y="188241"/>
                  </a:lnTo>
                  <a:lnTo>
                    <a:pt x="18477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84254" y="6869031"/>
            <a:ext cx="3175000" cy="106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sz="2050" b="1" dirty="0">
                <a:solidFill>
                  <a:srgbClr val="F2425D"/>
                </a:solidFill>
                <a:latin typeface="Courier New"/>
                <a:cs typeface="Courier New"/>
              </a:rPr>
              <a:t>addEventListener</a:t>
            </a:r>
            <a:r>
              <a:rPr sz="2050" b="1" spc="-72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050" spc="-20" dirty="0">
                <a:solidFill>
                  <a:srgbClr val="F2425D"/>
                </a:solidFill>
                <a:latin typeface="Arial"/>
                <a:cs typeface="Arial"/>
              </a:rPr>
              <a:t>does </a:t>
            </a:r>
            <a:r>
              <a:rPr sz="2050" spc="-11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0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F2425D"/>
                </a:solidFill>
                <a:latin typeface="Arial"/>
                <a:cs typeface="Arial"/>
              </a:rPr>
              <a:t>automatically</a:t>
            </a:r>
            <a:r>
              <a:rPr sz="20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F2425D"/>
                </a:solidFill>
                <a:latin typeface="Arial"/>
                <a:cs typeface="Arial"/>
              </a:rPr>
              <a:t>make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r>
              <a:rPr sz="20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asynchronous!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194516" y="9765484"/>
            <a:ext cx="1195070" cy="615950"/>
            <a:chOff x="4194516" y="9765484"/>
            <a:chExt cx="1195070" cy="615950"/>
          </a:xfrm>
        </p:grpSpPr>
        <p:sp>
          <p:nvSpPr>
            <p:cNvPr id="47" name="object 47"/>
            <p:cNvSpPr/>
            <p:nvPr/>
          </p:nvSpPr>
          <p:spPr>
            <a:xfrm>
              <a:off x="4215458" y="9906196"/>
              <a:ext cx="1103630" cy="454025"/>
            </a:xfrm>
            <a:custGeom>
              <a:avLst/>
              <a:gdLst/>
              <a:ahLst/>
              <a:cxnLst/>
              <a:rect l="l" t="t" r="r" b="b"/>
              <a:pathLst>
                <a:path w="1103629" h="454025">
                  <a:moveTo>
                    <a:pt x="1103017" y="0"/>
                  </a:moveTo>
                  <a:lnTo>
                    <a:pt x="1070142" y="59648"/>
                  </a:lnTo>
                  <a:lnTo>
                    <a:pt x="1044603" y="98288"/>
                  </a:lnTo>
                  <a:lnTo>
                    <a:pt x="1017624" y="134935"/>
                  </a:lnTo>
                  <a:lnTo>
                    <a:pt x="989206" y="169589"/>
                  </a:lnTo>
                  <a:lnTo>
                    <a:pt x="959350" y="202250"/>
                  </a:lnTo>
                  <a:lnTo>
                    <a:pt x="928055" y="232918"/>
                  </a:lnTo>
                  <a:lnTo>
                    <a:pt x="895321" y="261593"/>
                  </a:lnTo>
                  <a:lnTo>
                    <a:pt x="861149" y="288275"/>
                  </a:lnTo>
                  <a:lnTo>
                    <a:pt x="825537" y="312964"/>
                  </a:lnTo>
                  <a:lnTo>
                    <a:pt x="788487" y="335660"/>
                  </a:lnTo>
                  <a:lnTo>
                    <a:pt x="749998" y="356363"/>
                  </a:lnTo>
                  <a:lnTo>
                    <a:pt x="710070" y="375073"/>
                  </a:lnTo>
                  <a:lnTo>
                    <a:pt x="668703" y="391791"/>
                  </a:lnTo>
                  <a:lnTo>
                    <a:pt x="625898" y="406515"/>
                  </a:lnTo>
                  <a:lnTo>
                    <a:pt x="581653" y="419247"/>
                  </a:lnTo>
                  <a:lnTo>
                    <a:pt x="535970" y="429985"/>
                  </a:lnTo>
                  <a:lnTo>
                    <a:pt x="488848" y="438731"/>
                  </a:lnTo>
                  <a:lnTo>
                    <a:pt x="440287" y="445484"/>
                  </a:lnTo>
                  <a:lnTo>
                    <a:pt x="390287" y="450244"/>
                  </a:lnTo>
                  <a:lnTo>
                    <a:pt x="338849" y="453011"/>
                  </a:lnTo>
                  <a:lnTo>
                    <a:pt x="285971" y="453786"/>
                  </a:lnTo>
                  <a:lnTo>
                    <a:pt x="231655" y="452568"/>
                  </a:lnTo>
                  <a:lnTo>
                    <a:pt x="175899" y="449357"/>
                  </a:lnTo>
                  <a:lnTo>
                    <a:pt x="118705" y="444153"/>
                  </a:lnTo>
                  <a:lnTo>
                    <a:pt x="60072" y="436956"/>
                  </a:lnTo>
                  <a:lnTo>
                    <a:pt x="0" y="42776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29838" y="9765484"/>
              <a:ext cx="160020" cy="196850"/>
            </a:xfrm>
            <a:custGeom>
              <a:avLst/>
              <a:gdLst/>
              <a:ahLst/>
              <a:cxnLst/>
              <a:rect l="l" t="t" r="r" b="b"/>
              <a:pathLst>
                <a:path w="160020" h="196850">
                  <a:moveTo>
                    <a:pt x="153564" y="0"/>
                  </a:moveTo>
                  <a:lnTo>
                    <a:pt x="0" y="122875"/>
                  </a:lnTo>
                  <a:lnTo>
                    <a:pt x="159727" y="196577"/>
                  </a:lnTo>
                  <a:lnTo>
                    <a:pt x="15356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77377" y="10028303"/>
            <a:ext cx="364236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Coordinating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behavior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a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program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over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period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time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7543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596515" algn="l"/>
                <a:tab pos="4009390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ARE</a:t>
            </a:r>
            <a:r>
              <a:rPr lang="en-US" dirty="0"/>
              <a:t> </a:t>
            </a:r>
            <a:r>
              <a:rPr dirty="0"/>
              <a:t>AJAX	CALLS?</a:t>
            </a:r>
          </a:p>
        </p:txBody>
      </p:sp>
      <p:sp>
        <p:nvSpPr>
          <p:cNvPr id="3" name="object 3"/>
          <p:cNvSpPr/>
          <p:nvPr/>
        </p:nvSpPr>
        <p:spPr>
          <a:xfrm>
            <a:off x="3121181" y="6924016"/>
            <a:ext cx="2630170" cy="2630170"/>
          </a:xfrm>
          <a:custGeom>
            <a:avLst/>
            <a:gdLst/>
            <a:ahLst/>
            <a:cxnLst/>
            <a:rect l="l" t="t" r="r" b="b"/>
            <a:pathLst>
              <a:path w="2630170" h="2630170">
                <a:moveTo>
                  <a:pt x="1337338" y="0"/>
                </a:moveTo>
                <a:lnTo>
                  <a:pt x="1292465" y="0"/>
                </a:lnTo>
                <a:lnTo>
                  <a:pt x="1247613" y="1521"/>
                </a:lnTo>
                <a:lnTo>
                  <a:pt x="1202824" y="4565"/>
                </a:lnTo>
                <a:lnTo>
                  <a:pt x="1158140" y="9130"/>
                </a:lnTo>
                <a:lnTo>
                  <a:pt x="1113603" y="15217"/>
                </a:lnTo>
                <a:lnTo>
                  <a:pt x="1069255" y="22825"/>
                </a:lnTo>
                <a:lnTo>
                  <a:pt x="1025138" y="31955"/>
                </a:lnTo>
                <a:lnTo>
                  <a:pt x="981294" y="42607"/>
                </a:lnTo>
                <a:lnTo>
                  <a:pt x="937766" y="54781"/>
                </a:lnTo>
                <a:lnTo>
                  <a:pt x="894595" y="68476"/>
                </a:lnTo>
                <a:lnTo>
                  <a:pt x="851823" y="83693"/>
                </a:lnTo>
                <a:lnTo>
                  <a:pt x="809492" y="100432"/>
                </a:lnTo>
                <a:lnTo>
                  <a:pt x="767644" y="118692"/>
                </a:lnTo>
                <a:lnTo>
                  <a:pt x="726322" y="138475"/>
                </a:lnTo>
                <a:lnTo>
                  <a:pt x="685567" y="159778"/>
                </a:lnTo>
                <a:lnTo>
                  <a:pt x="645421" y="182604"/>
                </a:lnTo>
                <a:lnTo>
                  <a:pt x="605926" y="206951"/>
                </a:lnTo>
                <a:lnTo>
                  <a:pt x="567125" y="232820"/>
                </a:lnTo>
                <a:lnTo>
                  <a:pt x="529060" y="260211"/>
                </a:lnTo>
                <a:lnTo>
                  <a:pt x="491771" y="289123"/>
                </a:lnTo>
                <a:lnTo>
                  <a:pt x="455302" y="319557"/>
                </a:lnTo>
                <a:lnTo>
                  <a:pt x="419695" y="351513"/>
                </a:lnTo>
                <a:lnTo>
                  <a:pt x="384990" y="384990"/>
                </a:lnTo>
                <a:lnTo>
                  <a:pt x="351513" y="419695"/>
                </a:lnTo>
                <a:lnTo>
                  <a:pt x="319557" y="455302"/>
                </a:lnTo>
                <a:lnTo>
                  <a:pt x="289123" y="491771"/>
                </a:lnTo>
                <a:lnTo>
                  <a:pt x="260211" y="529060"/>
                </a:lnTo>
                <a:lnTo>
                  <a:pt x="232820" y="567125"/>
                </a:lnTo>
                <a:lnTo>
                  <a:pt x="206951" y="605926"/>
                </a:lnTo>
                <a:lnTo>
                  <a:pt x="182604" y="645421"/>
                </a:lnTo>
                <a:lnTo>
                  <a:pt x="159778" y="685567"/>
                </a:lnTo>
                <a:lnTo>
                  <a:pt x="138475" y="726322"/>
                </a:lnTo>
                <a:lnTo>
                  <a:pt x="118692" y="767644"/>
                </a:lnTo>
                <a:lnTo>
                  <a:pt x="100432" y="809492"/>
                </a:lnTo>
                <a:lnTo>
                  <a:pt x="83693" y="851823"/>
                </a:lnTo>
                <a:lnTo>
                  <a:pt x="68476" y="894595"/>
                </a:lnTo>
                <a:lnTo>
                  <a:pt x="54781" y="937766"/>
                </a:lnTo>
                <a:lnTo>
                  <a:pt x="42607" y="981294"/>
                </a:lnTo>
                <a:lnTo>
                  <a:pt x="31955" y="1025138"/>
                </a:lnTo>
                <a:lnTo>
                  <a:pt x="22825" y="1069255"/>
                </a:lnTo>
                <a:lnTo>
                  <a:pt x="15217" y="1113603"/>
                </a:lnTo>
                <a:lnTo>
                  <a:pt x="9130" y="1158140"/>
                </a:lnTo>
                <a:lnTo>
                  <a:pt x="4565" y="1202824"/>
                </a:lnTo>
                <a:lnTo>
                  <a:pt x="1521" y="1247613"/>
                </a:lnTo>
                <a:lnTo>
                  <a:pt x="0" y="1292465"/>
                </a:lnTo>
                <a:lnTo>
                  <a:pt x="0" y="1337338"/>
                </a:lnTo>
                <a:lnTo>
                  <a:pt x="1521" y="1382190"/>
                </a:lnTo>
                <a:lnTo>
                  <a:pt x="4565" y="1426979"/>
                </a:lnTo>
                <a:lnTo>
                  <a:pt x="9130" y="1471663"/>
                </a:lnTo>
                <a:lnTo>
                  <a:pt x="15217" y="1516200"/>
                </a:lnTo>
                <a:lnTo>
                  <a:pt x="22825" y="1560548"/>
                </a:lnTo>
                <a:lnTo>
                  <a:pt x="31955" y="1604664"/>
                </a:lnTo>
                <a:lnTo>
                  <a:pt x="42607" y="1648508"/>
                </a:lnTo>
                <a:lnTo>
                  <a:pt x="54781" y="1692036"/>
                </a:lnTo>
                <a:lnTo>
                  <a:pt x="68476" y="1735208"/>
                </a:lnTo>
                <a:lnTo>
                  <a:pt x="83693" y="1777980"/>
                </a:lnTo>
                <a:lnTo>
                  <a:pt x="100432" y="1820311"/>
                </a:lnTo>
                <a:lnTo>
                  <a:pt x="118692" y="1862158"/>
                </a:lnTo>
                <a:lnTo>
                  <a:pt x="138475" y="1903480"/>
                </a:lnTo>
                <a:lnTo>
                  <a:pt x="159778" y="1944236"/>
                </a:lnTo>
                <a:lnTo>
                  <a:pt x="182604" y="1984381"/>
                </a:lnTo>
                <a:lnTo>
                  <a:pt x="206951" y="2023876"/>
                </a:lnTo>
                <a:lnTo>
                  <a:pt x="232820" y="2062677"/>
                </a:lnTo>
                <a:lnTo>
                  <a:pt x="260211" y="2100743"/>
                </a:lnTo>
                <a:lnTo>
                  <a:pt x="289123" y="2138031"/>
                </a:lnTo>
                <a:lnTo>
                  <a:pt x="319557" y="2174500"/>
                </a:lnTo>
                <a:lnTo>
                  <a:pt x="351513" y="2210107"/>
                </a:lnTo>
                <a:lnTo>
                  <a:pt x="384990" y="2244811"/>
                </a:lnTo>
                <a:lnTo>
                  <a:pt x="419695" y="2278289"/>
                </a:lnTo>
                <a:lnTo>
                  <a:pt x="455302" y="2310245"/>
                </a:lnTo>
                <a:lnTo>
                  <a:pt x="491771" y="2340679"/>
                </a:lnTo>
                <a:lnTo>
                  <a:pt x="529060" y="2369591"/>
                </a:lnTo>
                <a:lnTo>
                  <a:pt x="567125" y="2396982"/>
                </a:lnTo>
                <a:lnTo>
                  <a:pt x="605926" y="2422851"/>
                </a:lnTo>
                <a:lnTo>
                  <a:pt x="645421" y="2447198"/>
                </a:lnTo>
                <a:lnTo>
                  <a:pt x="685567" y="2470024"/>
                </a:lnTo>
                <a:lnTo>
                  <a:pt x="726322" y="2491328"/>
                </a:lnTo>
                <a:lnTo>
                  <a:pt x="767644" y="2511110"/>
                </a:lnTo>
                <a:lnTo>
                  <a:pt x="809492" y="2529370"/>
                </a:lnTo>
                <a:lnTo>
                  <a:pt x="851823" y="2546109"/>
                </a:lnTo>
                <a:lnTo>
                  <a:pt x="894595" y="2561326"/>
                </a:lnTo>
                <a:lnTo>
                  <a:pt x="937766" y="2575022"/>
                </a:lnTo>
                <a:lnTo>
                  <a:pt x="981294" y="2587195"/>
                </a:lnTo>
                <a:lnTo>
                  <a:pt x="1025138" y="2597847"/>
                </a:lnTo>
                <a:lnTo>
                  <a:pt x="1069255" y="2606978"/>
                </a:lnTo>
                <a:lnTo>
                  <a:pt x="1113603" y="2614586"/>
                </a:lnTo>
                <a:lnTo>
                  <a:pt x="1158140" y="2620673"/>
                </a:lnTo>
                <a:lnTo>
                  <a:pt x="1202824" y="2625238"/>
                </a:lnTo>
                <a:lnTo>
                  <a:pt x="1247613" y="2628281"/>
                </a:lnTo>
                <a:lnTo>
                  <a:pt x="1292465" y="2629803"/>
                </a:lnTo>
                <a:lnTo>
                  <a:pt x="1337338" y="2629803"/>
                </a:lnTo>
                <a:lnTo>
                  <a:pt x="1382190" y="2628281"/>
                </a:lnTo>
                <a:lnTo>
                  <a:pt x="1426979" y="2625238"/>
                </a:lnTo>
                <a:lnTo>
                  <a:pt x="1471663" y="2620673"/>
                </a:lnTo>
                <a:lnTo>
                  <a:pt x="1516200" y="2614586"/>
                </a:lnTo>
                <a:lnTo>
                  <a:pt x="1560548" y="2606978"/>
                </a:lnTo>
                <a:lnTo>
                  <a:pt x="1604664" y="2597847"/>
                </a:lnTo>
                <a:lnTo>
                  <a:pt x="1648508" y="2587195"/>
                </a:lnTo>
                <a:lnTo>
                  <a:pt x="1692036" y="2575022"/>
                </a:lnTo>
                <a:lnTo>
                  <a:pt x="1735208" y="2561326"/>
                </a:lnTo>
                <a:lnTo>
                  <a:pt x="1777980" y="2546109"/>
                </a:lnTo>
                <a:lnTo>
                  <a:pt x="1820311" y="2529370"/>
                </a:lnTo>
                <a:lnTo>
                  <a:pt x="1862158" y="2511110"/>
                </a:lnTo>
                <a:lnTo>
                  <a:pt x="1903480" y="2491328"/>
                </a:lnTo>
                <a:lnTo>
                  <a:pt x="1944236" y="2470024"/>
                </a:lnTo>
                <a:lnTo>
                  <a:pt x="1984381" y="2447198"/>
                </a:lnTo>
                <a:lnTo>
                  <a:pt x="2023876" y="2422851"/>
                </a:lnTo>
                <a:lnTo>
                  <a:pt x="2062677" y="2396982"/>
                </a:lnTo>
                <a:lnTo>
                  <a:pt x="2100743" y="2369591"/>
                </a:lnTo>
                <a:lnTo>
                  <a:pt x="2138031" y="2340679"/>
                </a:lnTo>
                <a:lnTo>
                  <a:pt x="2174500" y="2310245"/>
                </a:lnTo>
                <a:lnTo>
                  <a:pt x="2210107" y="2278289"/>
                </a:lnTo>
                <a:lnTo>
                  <a:pt x="2244811" y="2244811"/>
                </a:lnTo>
                <a:lnTo>
                  <a:pt x="2278289" y="2210107"/>
                </a:lnTo>
                <a:lnTo>
                  <a:pt x="2310245" y="2174500"/>
                </a:lnTo>
                <a:lnTo>
                  <a:pt x="2340679" y="2138031"/>
                </a:lnTo>
                <a:lnTo>
                  <a:pt x="2369591" y="2100743"/>
                </a:lnTo>
                <a:lnTo>
                  <a:pt x="2396982" y="2062677"/>
                </a:lnTo>
                <a:lnTo>
                  <a:pt x="2422851" y="2023876"/>
                </a:lnTo>
                <a:lnTo>
                  <a:pt x="2447198" y="1984381"/>
                </a:lnTo>
                <a:lnTo>
                  <a:pt x="2470024" y="1944236"/>
                </a:lnTo>
                <a:lnTo>
                  <a:pt x="2491328" y="1903480"/>
                </a:lnTo>
                <a:lnTo>
                  <a:pt x="2511110" y="1862158"/>
                </a:lnTo>
                <a:lnTo>
                  <a:pt x="2529370" y="1820311"/>
                </a:lnTo>
                <a:lnTo>
                  <a:pt x="2546109" y="1777980"/>
                </a:lnTo>
                <a:lnTo>
                  <a:pt x="2561326" y="1735208"/>
                </a:lnTo>
                <a:lnTo>
                  <a:pt x="2575022" y="1692036"/>
                </a:lnTo>
                <a:lnTo>
                  <a:pt x="2587195" y="1648508"/>
                </a:lnTo>
                <a:lnTo>
                  <a:pt x="2597847" y="1604664"/>
                </a:lnTo>
                <a:lnTo>
                  <a:pt x="2606978" y="1560548"/>
                </a:lnTo>
                <a:lnTo>
                  <a:pt x="2614586" y="1516200"/>
                </a:lnTo>
                <a:lnTo>
                  <a:pt x="2620673" y="1471663"/>
                </a:lnTo>
                <a:lnTo>
                  <a:pt x="2625238" y="1426979"/>
                </a:lnTo>
                <a:lnTo>
                  <a:pt x="2628281" y="1382190"/>
                </a:lnTo>
                <a:lnTo>
                  <a:pt x="2629803" y="1337338"/>
                </a:lnTo>
                <a:lnTo>
                  <a:pt x="2629803" y="1292465"/>
                </a:lnTo>
                <a:lnTo>
                  <a:pt x="2628281" y="1247613"/>
                </a:lnTo>
                <a:lnTo>
                  <a:pt x="2625238" y="1202824"/>
                </a:lnTo>
                <a:lnTo>
                  <a:pt x="2620673" y="1158140"/>
                </a:lnTo>
                <a:lnTo>
                  <a:pt x="2614586" y="1113603"/>
                </a:lnTo>
                <a:lnTo>
                  <a:pt x="2606978" y="1069255"/>
                </a:lnTo>
                <a:lnTo>
                  <a:pt x="2597847" y="1025138"/>
                </a:lnTo>
                <a:lnTo>
                  <a:pt x="2587195" y="981294"/>
                </a:lnTo>
                <a:lnTo>
                  <a:pt x="2575022" y="937766"/>
                </a:lnTo>
                <a:lnTo>
                  <a:pt x="2561326" y="894595"/>
                </a:lnTo>
                <a:lnTo>
                  <a:pt x="2546109" y="851823"/>
                </a:lnTo>
                <a:lnTo>
                  <a:pt x="2529370" y="809492"/>
                </a:lnTo>
                <a:lnTo>
                  <a:pt x="2511110" y="767644"/>
                </a:lnTo>
                <a:lnTo>
                  <a:pt x="2491328" y="726322"/>
                </a:lnTo>
                <a:lnTo>
                  <a:pt x="2470024" y="685567"/>
                </a:lnTo>
                <a:lnTo>
                  <a:pt x="2447198" y="645421"/>
                </a:lnTo>
                <a:lnTo>
                  <a:pt x="2422851" y="605926"/>
                </a:lnTo>
                <a:lnTo>
                  <a:pt x="2396982" y="567125"/>
                </a:lnTo>
                <a:lnTo>
                  <a:pt x="2369591" y="529060"/>
                </a:lnTo>
                <a:lnTo>
                  <a:pt x="2340679" y="491771"/>
                </a:lnTo>
                <a:lnTo>
                  <a:pt x="2310245" y="455302"/>
                </a:lnTo>
                <a:lnTo>
                  <a:pt x="2278289" y="419695"/>
                </a:lnTo>
                <a:lnTo>
                  <a:pt x="2244811" y="384990"/>
                </a:lnTo>
                <a:lnTo>
                  <a:pt x="2210107" y="351513"/>
                </a:lnTo>
                <a:lnTo>
                  <a:pt x="2174500" y="319557"/>
                </a:lnTo>
                <a:lnTo>
                  <a:pt x="2138031" y="289123"/>
                </a:lnTo>
                <a:lnTo>
                  <a:pt x="2100743" y="260211"/>
                </a:lnTo>
                <a:lnTo>
                  <a:pt x="2062677" y="232820"/>
                </a:lnTo>
                <a:lnTo>
                  <a:pt x="2023876" y="206951"/>
                </a:lnTo>
                <a:lnTo>
                  <a:pt x="1984381" y="182604"/>
                </a:lnTo>
                <a:lnTo>
                  <a:pt x="1944236" y="159778"/>
                </a:lnTo>
                <a:lnTo>
                  <a:pt x="1903480" y="138475"/>
                </a:lnTo>
                <a:lnTo>
                  <a:pt x="1862158" y="118692"/>
                </a:lnTo>
                <a:lnTo>
                  <a:pt x="1820311" y="100432"/>
                </a:lnTo>
                <a:lnTo>
                  <a:pt x="1777980" y="83693"/>
                </a:lnTo>
                <a:lnTo>
                  <a:pt x="1735208" y="68476"/>
                </a:lnTo>
                <a:lnTo>
                  <a:pt x="1692036" y="54781"/>
                </a:lnTo>
                <a:lnTo>
                  <a:pt x="1648508" y="42607"/>
                </a:lnTo>
                <a:lnTo>
                  <a:pt x="1604664" y="31955"/>
                </a:lnTo>
                <a:lnTo>
                  <a:pt x="1560548" y="22825"/>
                </a:lnTo>
                <a:lnTo>
                  <a:pt x="1516200" y="15217"/>
                </a:lnTo>
                <a:lnTo>
                  <a:pt x="1471663" y="9130"/>
                </a:lnTo>
                <a:lnTo>
                  <a:pt x="1426979" y="4565"/>
                </a:lnTo>
                <a:lnTo>
                  <a:pt x="1382190" y="1521"/>
                </a:lnTo>
                <a:lnTo>
                  <a:pt x="1337338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0101" y="7159579"/>
            <a:ext cx="1852295" cy="9861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800" b="1" spc="-10" dirty="0">
                <a:solidFill>
                  <a:srgbClr val="444444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300" b="1" spc="-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browser)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588" y="8353832"/>
            <a:ext cx="732961" cy="73296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353114" y="6924016"/>
            <a:ext cx="2630170" cy="2630170"/>
          </a:xfrm>
          <a:custGeom>
            <a:avLst/>
            <a:gdLst/>
            <a:ahLst/>
            <a:cxnLst/>
            <a:rect l="l" t="t" r="r" b="b"/>
            <a:pathLst>
              <a:path w="2630169" h="2630170">
                <a:moveTo>
                  <a:pt x="1337337" y="0"/>
                </a:moveTo>
                <a:lnTo>
                  <a:pt x="1292464" y="0"/>
                </a:lnTo>
                <a:lnTo>
                  <a:pt x="1247612" y="1521"/>
                </a:lnTo>
                <a:lnTo>
                  <a:pt x="1202823" y="4565"/>
                </a:lnTo>
                <a:lnTo>
                  <a:pt x="1158139" y="9130"/>
                </a:lnTo>
                <a:lnTo>
                  <a:pt x="1113602" y="15217"/>
                </a:lnTo>
                <a:lnTo>
                  <a:pt x="1069254" y="22825"/>
                </a:lnTo>
                <a:lnTo>
                  <a:pt x="1025138" y="31955"/>
                </a:lnTo>
                <a:lnTo>
                  <a:pt x="981294" y="42607"/>
                </a:lnTo>
                <a:lnTo>
                  <a:pt x="937766" y="54781"/>
                </a:lnTo>
                <a:lnTo>
                  <a:pt x="894595" y="68476"/>
                </a:lnTo>
                <a:lnTo>
                  <a:pt x="851823" y="83693"/>
                </a:lnTo>
                <a:lnTo>
                  <a:pt x="809492" y="100432"/>
                </a:lnTo>
                <a:lnTo>
                  <a:pt x="767644" y="118692"/>
                </a:lnTo>
                <a:lnTo>
                  <a:pt x="726322" y="138475"/>
                </a:lnTo>
                <a:lnTo>
                  <a:pt x="685567" y="159778"/>
                </a:lnTo>
                <a:lnTo>
                  <a:pt x="645421" y="182604"/>
                </a:lnTo>
                <a:lnTo>
                  <a:pt x="605927" y="206951"/>
                </a:lnTo>
                <a:lnTo>
                  <a:pt x="567126" y="232820"/>
                </a:lnTo>
                <a:lnTo>
                  <a:pt x="529060" y="260211"/>
                </a:lnTo>
                <a:lnTo>
                  <a:pt x="491772" y="289123"/>
                </a:lnTo>
                <a:lnTo>
                  <a:pt x="455303" y="319557"/>
                </a:lnTo>
                <a:lnTo>
                  <a:pt x="419695" y="351513"/>
                </a:lnTo>
                <a:lnTo>
                  <a:pt x="384991" y="384990"/>
                </a:lnTo>
                <a:lnTo>
                  <a:pt x="351514" y="419695"/>
                </a:lnTo>
                <a:lnTo>
                  <a:pt x="319558" y="455302"/>
                </a:lnTo>
                <a:lnTo>
                  <a:pt x="289124" y="491771"/>
                </a:lnTo>
                <a:lnTo>
                  <a:pt x="260211" y="529060"/>
                </a:lnTo>
                <a:lnTo>
                  <a:pt x="232821" y="567125"/>
                </a:lnTo>
                <a:lnTo>
                  <a:pt x="206952" y="605926"/>
                </a:lnTo>
                <a:lnTo>
                  <a:pt x="182604" y="645421"/>
                </a:lnTo>
                <a:lnTo>
                  <a:pt x="159779" y="685567"/>
                </a:lnTo>
                <a:lnTo>
                  <a:pt x="138475" y="726322"/>
                </a:lnTo>
                <a:lnTo>
                  <a:pt x="118693" y="767644"/>
                </a:lnTo>
                <a:lnTo>
                  <a:pt x="100432" y="809492"/>
                </a:lnTo>
                <a:lnTo>
                  <a:pt x="83693" y="851823"/>
                </a:lnTo>
                <a:lnTo>
                  <a:pt x="68476" y="894595"/>
                </a:lnTo>
                <a:lnTo>
                  <a:pt x="54781" y="937766"/>
                </a:lnTo>
                <a:lnTo>
                  <a:pt x="42607" y="981294"/>
                </a:lnTo>
                <a:lnTo>
                  <a:pt x="31955" y="1025138"/>
                </a:lnTo>
                <a:lnTo>
                  <a:pt x="22825" y="1069255"/>
                </a:lnTo>
                <a:lnTo>
                  <a:pt x="15217" y="1113603"/>
                </a:lnTo>
                <a:lnTo>
                  <a:pt x="9130" y="1158140"/>
                </a:lnTo>
                <a:lnTo>
                  <a:pt x="4565" y="1202824"/>
                </a:lnTo>
                <a:lnTo>
                  <a:pt x="1521" y="1247613"/>
                </a:lnTo>
                <a:lnTo>
                  <a:pt x="0" y="1292465"/>
                </a:lnTo>
                <a:lnTo>
                  <a:pt x="0" y="1337338"/>
                </a:lnTo>
                <a:lnTo>
                  <a:pt x="1521" y="1382190"/>
                </a:lnTo>
                <a:lnTo>
                  <a:pt x="4565" y="1426979"/>
                </a:lnTo>
                <a:lnTo>
                  <a:pt x="9130" y="1471663"/>
                </a:lnTo>
                <a:lnTo>
                  <a:pt x="15217" y="1516200"/>
                </a:lnTo>
                <a:lnTo>
                  <a:pt x="22825" y="1560548"/>
                </a:lnTo>
                <a:lnTo>
                  <a:pt x="31955" y="1604664"/>
                </a:lnTo>
                <a:lnTo>
                  <a:pt x="42607" y="1648508"/>
                </a:lnTo>
                <a:lnTo>
                  <a:pt x="54781" y="1692036"/>
                </a:lnTo>
                <a:lnTo>
                  <a:pt x="68476" y="1735208"/>
                </a:lnTo>
                <a:lnTo>
                  <a:pt x="83693" y="1777980"/>
                </a:lnTo>
                <a:lnTo>
                  <a:pt x="100432" y="1820311"/>
                </a:lnTo>
                <a:lnTo>
                  <a:pt x="118693" y="1862158"/>
                </a:lnTo>
                <a:lnTo>
                  <a:pt x="138475" y="1903480"/>
                </a:lnTo>
                <a:lnTo>
                  <a:pt x="159779" y="1944236"/>
                </a:lnTo>
                <a:lnTo>
                  <a:pt x="182604" y="1984381"/>
                </a:lnTo>
                <a:lnTo>
                  <a:pt x="206952" y="2023876"/>
                </a:lnTo>
                <a:lnTo>
                  <a:pt x="232821" y="2062677"/>
                </a:lnTo>
                <a:lnTo>
                  <a:pt x="260211" y="2100743"/>
                </a:lnTo>
                <a:lnTo>
                  <a:pt x="289124" y="2138031"/>
                </a:lnTo>
                <a:lnTo>
                  <a:pt x="319558" y="2174500"/>
                </a:lnTo>
                <a:lnTo>
                  <a:pt x="351514" y="2210107"/>
                </a:lnTo>
                <a:lnTo>
                  <a:pt x="384991" y="2244811"/>
                </a:lnTo>
                <a:lnTo>
                  <a:pt x="419695" y="2278289"/>
                </a:lnTo>
                <a:lnTo>
                  <a:pt x="455303" y="2310245"/>
                </a:lnTo>
                <a:lnTo>
                  <a:pt x="491772" y="2340679"/>
                </a:lnTo>
                <a:lnTo>
                  <a:pt x="529060" y="2369591"/>
                </a:lnTo>
                <a:lnTo>
                  <a:pt x="567126" y="2396982"/>
                </a:lnTo>
                <a:lnTo>
                  <a:pt x="605927" y="2422851"/>
                </a:lnTo>
                <a:lnTo>
                  <a:pt x="645421" y="2447198"/>
                </a:lnTo>
                <a:lnTo>
                  <a:pt x="685567" y="2470024"/>
                </a:lnTo>
                <a:lnTo>
                  <a:pt x="726322" y="2491328"/>
                </a:lnTo>
                <a:lnTo>
                  <a:pt x="767644" y="2511110"/>
                </a:lnTo>
                <a:lnTo>
                  <a:pt x="809492" y="2529370"/>
                </a:lnTo>
                <a:lnTo>
                  <a:pt x="851823" y="2546109"/>
                </a:lnTo>
                <a:lnTo>
                  <a:pt x="894595" y="2561326"/>
                </a:lnTo>
                <a:lnTo>
                  <a:pt x="937766" y="2575022"/>
                </a:lnTo>
                <a:lnTo>
                  <a:pt x="981294" y="2587195"/>
                </a:lnTo>
                <a:lnTo>
                  <a:pt x="1025138" y="2597847"/>
                </a:lnTo>
                <a:lnTo>
                  <a:pt x="1069254" y="2606978"/>
                </a:lnTo>
                <a:lnTo>
                  <a:pt x="1113602" y="2614586"/>
                </a:lnTo>
                <a:lnTo>
                  <a:pt x="1158139" y="2620673"/>
                </a:lnTo>
                <a:lnTo>
                  <a:pt x="1202823" y="2625238"/>
                </a:lnTo>
                <a:lnTo>
                  <a:pt x="1247612" y="2628281"/>
                </a:lnTo>
                <a:lnTo>
                  <a:pt x="1292464" y="2629803"/>
                </a:lnTo>
                <a:lnTo>
                  <a:pt x="1337337" y="2629803"/>
                </a:lnTo>
                <a:lnTo>
                  <a:pt x="1382189" y="2628281"/>
                </a:lnTo>
                <a:lnTo>
                  <a:pt x="1426978" y="2625238"/>
                </a:lnTo>
                <a:lnTo>
                  <a:pt x="1471661" y="2620673"/>
                </a:lnTo>
                <a:lnTo>
                  <a:pt x="1516198" y="2614586"/>
                </a:lnTo>
                <a:lnTo>
                  <a:pt x="1560546" y="2606978"/>
                </a:lnTo>
                <a:lnTo>
                  <a:pt x="1604663" y="2597847"/>
                </a:lnTo>
                <a:lnTo>
                  <a:pt x="1648506" y="2587195"/>
                </a:lnTo>
                <a:lnTo>
                  <a:pt x="1692034" y="2575022"/>
                </a:lnTo>
                <a:lnTo>
                  <a:pt x="1735206" y="2561326"/>
                </a:lnTo>
                <a:lnTo>
                  <a:pt x="1777977" y="2546109"/>
                </a:lnTo>
                <a:lnTo>
                  <a:pt x="1820308" y="2529370"/>
                </a:lnTo>
                <a:lnTo>
                  <a:pt x="1862156" y="2511110"/>
                </a:lnTo>
                <a:lnTo>
                  <a:pt x="1903478" y="2491328"/>
                </a:lnTo>
                <a:lnTo>
                  <a:pt x="1944233" y="2470024"/>
                </a:lnTo>
                <a:lnTo>
                  <a:pt x="1984379" y="2447198"/>
                </a:lnTo>
                <a:lnTo>
                  <a:pt x="2023873" y="2422851"/>
                </a:lnTo>
                <a:lnTo>
                  <a:pt x="2062674" y="2396982"/>
                </a:lnTo>
                <a:lnTo>
                  <a:pt x="2100740" y="2369591"/>
                </a:lnTo>
                <a:lnTo>
                  <a:pt x="2138028" y="2340679"/>
                </a:lnTo>
                <a:lnTo>
                  <a:pt x="2174497" y="2310245"/>
                </a:lnTo>
                <a:lnTo>
                  <a:pt x="2210105" y="2278289"/>
                </a:lnTo>
                <a:lnTo>
                  <a:pt x="2244809" y="2244811"/>
                </a:lnTo>
                <a:lnTo>
                  <a:pt x="2278287" y="2210107"/>
                </a:lnTo>
                <a:lnTo>
                  <a:pt x="2310242" y="2174500"/>
                </a:lnTo>
                <a:lnTo>
                  <a:pt x="2340677" y="2138031"/>
                </a:lnTo>
                <a:lnTo>
                  <a:pt x="2369589" y="2100743"/>
                </a:lnTo>
                <a:lnTo>
                  <a:pt x="2396980" y="2062677"/>
                </a:lnTo>
                <a:lnTo>
                  <a:pt x="2422849" y="2023876"/>
                </a:lnTo>
                <a:lnTo>
                  <a:pt x="2447196" y="1984381"/>
                </a:lnTo>
                <a:lnTo>
                  <a:pt x="2470022" y="1944236"/>
                </a:lnTo>
                <a:lnTo>
                  <a:pt x="2491325" y="1903480"/>
                </a:lnTo>
                <a:lnTo>
                  <a:pt x="2511108" y="1862158"/>
                </a:lnTo>
                <a:lnTo>
                  <a:pt x="2529368" y="1820311"/>
                </a:lnTo>
                <a:lnTo>
                  <a:pt x="2546107" y="1777980"/>
                </a:lnTo>
                <a:lnTo>
                  <a:pt x="2561324" y="1735208"/>
                </a:lnTo>
                <a:lnTo>
                  <a:pt x="2575019" y="1692036"/>
                </a:lnTo>
                <a:lnTo>
                  <a:pt x="2587193" y="1648508"/>
                </a:lnTo>
                <a:lnTo>
                  <a:pt x="2597845" y="1604664"/>
                </a:lnTo>
                <a:lnTo>
                  <a:pt x="2606975" y="1560548"/>
                </a:lnTo>
                <a:lnTo>
                  <a:pt x="2614584" y="1516200"/>
                </a:lnTo>
                <a:lnTo>
                  <a:pt x="2620671" y="1471663"/>
                </a:lnTo>
                <a:lnTo>
                  <a:pt x="2625236" y="1426979"/>
                </a:lnTo>
                <a:lnTo>
                  <a:pt x="2628279" y="1382190"/>
                </a:lnTo>
                <a:lnTo>
                  <a:pt x="2629801" y="1337338"/>
                </a:lnTo>
                <a:lnTo>
                  <a:pt x="2629801" y="1292465"/>
                </a:lnTo>
                <a:lnTo>
                  <a:pt x="2628279" y="1247613"/>
                </a:lnTo>
                <a:lnTo>
                  <a:pt x="2625236" y="1202824"/>
                </a:lnTo>
                <a:lnTo>
                  <a:pt x="2620671" y="1158140"/>
                </a:lnTo>
                <a:lnTo>
                  <a:pt x="2614584" y="1113603"/>
                </a:lnTo>
                <a:lnTo>
                  <a:pt x="2606975" y="1069255"/>
                </a:lnTo>
                <a:lnTo>
                  <a:pt x="2597845" y="1025138"/>
                </a:lnTo>
                <a:lnTo>
                  <a:pt x="2587193" y="981294"/>
                </a:lnTo>
                <a:lnTo>
                  <a:pt x="2575019" y="937766"/>
                </a:lnTo>
                <a:lnTo>
                  <a:pt x="2561324" y="894595"/>
                </a:lnTo>
                <a:lnTo>
                  <a:pt x="2546107" y="851823"/>
                </a:lnTo>
                <a:lnTo>
                  <a:pt x="2529368" y="809492"/>
                </a:lnTo>
                <a:lnTo>
                  <a:pt x="2511108" y="767644"/>
                </a:lnTo>
                <a:lnTo>
                  <a:pt x="2491325" y="726322"/>
                </a:lnTo>
                <a:lnTo>
                  <a:pt x="2470022" y="685567"/>
                </a:lnTo>
                <a:lnTo>
                  <a:pt x="2447196" y="645421"/>
                </a:lnTo>
                <a:lnTo>
                  <a:pt x="2422849" y="605926"/>
                </a:lnTo>
                <a:lnTo>
                  <a:pt x="2396980" y="567125"/>
                </a:lnTo>
                <a:lnTo>
                  <a:pt x="2369589" y="529060"/>
                </a:lnTo>
                <a:lnTo>
                  <a:pt x="2340677" y="491771"/>
                </a:lnTo>
                <a:lnTo>
                  <a:pt x="2310242" y="455302"/>
                </a:lnTo>
                <a:lnTo>
                  <a:pt x="2278287" y="419695"/>
                </a:lnTo>
                <a:lnTo>
                  <a:pt x="2244809" y="384990"/>
                </a:lnTo>
                <a:lnTo>
                  <a:pt x="2210105" y="351513"/>
                </a:lnTo>
                <a:lnTo>
                  <a:pt x="2174497" y="319557"/>
                </a:lnTo>
                <a:lnTo>
                  <a:pt x="2138028" y="289123"/>
                </a:lnTo>
                <a:lnTo>
                  <a:pt x="2100740" y="260211"/>
                </a:lnTo>
                <a:lnTo>
                  <a:pt x="2062674" y="232820"/>
                </a:lnTo>
                <a:lnTo>
                  <a:pt x="2023873" y="206951"/>
                </a:lnTo>
                <a:lnTo>
                  <a:pt x="1984379" y="182604"/>
                </a:lnTo>
                <a:lnTo>
                  <a:pt x="1944233" y="159778"/>
                </a:lnTo>
                <a:lnTo>
                  <a:pt x="1903478" y="138475"/>
                </a:lnTo>
                <a:lnTo>
                  <a:pt x="1862156" y="118692"/>
                </a:lnTo>
                <a:lnTo>
                  <a:pt x="1820308" y="100432"/>
                </a:lnTo>
                <a:lnTo>
                  <a:pt x="1777977" y="83693"/>
                </a:lnTo>
                <a:lnTo>
                  <a:pt x="1735206" y="68476"/>
                </a:lnTo>
                <a:lnTo>
                  <a:pt x="1692034" y="54781"/>
                </a:lnTo>
                <a:lnTo>
                  <a:pt x="1648506" y="42607"/>
                </a:lnTo>
                <a:lnTo>
                  <a:pt x="1604663" y="31955"/>
                </a:lnTo>
                <a:lnTo>
                  <a:pt x="1560546" y="22825"/>
                </a:lnTo>
                <a:lnTo>
                  <a:pt x="1516198" y="15217"/>
                </a:lnTo>
                <a:lnTo>
                  <a:pt x="1471661" y="9130"/>
                </a:lnTo>
                <a:lnTo>
                  <a:pt x="1426978" y="4565"/>
                </a:lnTo>
                <a:lnTo>
                  <a:pt x="1382189" y="1521"/>
                </a:lnTo>
                <a:lnTo>
                  <a:pt x="1337337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91261" y="7183320"/>
            <a:ext cx="135382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9560">
              <a:lnSpc>
                <a:spcPct val="1104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800" b="1" spc="-19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86381" y="7600980"/>
            <a:ext cx="7331709" cy="335915"/>
          </a:xfrm>
          <a:custGeom>
            <a:avLst/>
            <a:gdLst/>
            <a:ahLst/>
            <a:cxnLst/>
            <a:rect l="l" t="t" r="r" b="b"/>
            <a:pathLst>
              <a:path w="7331709" h="335915">
                <a:moveTo>
                  <a:pt x="7150724" y="0"/>
                </a:moveTo>
                <a:lnTo>
                  <a:pt x="7150724" y="126193"/>
                </a:lnTo>
                <a:lnTo>
                  <a:pt x="0" y="126193"/>
                </a:lnTo>
                <a:lnTo>
                  <a:pt x="0" y="209176"/>
                </a:lnTo>
                <a:lnTo>
                  <a:pt x="7150724" y="209176"/>
                </a:lnTo>
                <a:lnTo>
                  <a:pt x="7150724" y="335368"/>
                </a:lnTo>
                <a:lnTo>
                  <a:pt x="7331336" y="167684"/>
                </a:lnTo>
                <a:lnTo>
                  <a:pt x="715072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301523" y="6535397"/>
            <a:ext cx="2476500" cy="2582545"/>
            <a:chOff x="15301523" y="6535397"/>
            <a:chExt cx="2476500" cy="25825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01523" y="8384872"/>
              <a:ext cx="732961" cy="73296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896592" y="6556338"/>
              <a:ext cx="861060" cy="377825"/>
            </a:xfrm>
            <a:custGeom>
              <a:avLst/>
              <a:gdLst/>
              <a:ahLst/>
              <a:cxnLst/>
              <a:rect l="l" t="t" r="r" b="b"/>
              <a:pathLst>
                <a:path w="861059" h="377825">
                  <a:moveTo>
                    <a:pt x="0" y="377691"/>
                  </a:moveTo>
                  <a:lnTo>
                    <a:pt x="35200" y="322781"/>
                  </a:lnTo>
                  <a:lnTo>
                    <a:pt x="62544" y="288397"/>
                  </a:lnTo>
                  <a:lnTo>
                    <a:pt x="91677" y="255948"/>
                  </a:lnTo>
                  <a:lnTo>
                    <a:pt x="122596" y="225435"/>
                  </a:lnTo>
                  <a:lnTo>
                    <a:pt x="155304" y="196858"/>
                  </a:lnTo>
                  <a:lnTo>
                    <a:pt x="189799" y="170216"/>
                  </a:lnTo>
                  <a:lnTo>
                    <a:pt x="226081" y="145510"/>
                  </a:lnTo>
                  <a:lnTo>
                    <a:pt x="264152" y="122739"/>
                  </a:lnTo>
                  <a:lnTo>
                    <a:pt x="304010" y="101904"/>
                  </a:lnTo>
                  <a:lnTo>
                    <a:pt x="345655" y="83004"/>
                  </a:lnTo>
                  <a:lnTo>
                    <a:pt x="389088" y="66040"/>
                  </a:lnTo>
                  <a:lnTo>
                    <a:pt x="434309" y="51011"/>
                  </a:lnTo>
                  <a:lnTo>
                    <a:pt x="481318" y="37918"/>
                  </a:lnTo>
                  <a:lnTo>
                    <a:pt x="530114" y="26760"/>
                  </a:lnTo>
                  <a:lnTo>
                    <a:pt x="580698" y="17537"/>
                  </a:lnTo>
                  <a:lnTo>
                    <a:pt x="633070" y="10250"/>
                  </a:lnTo>
                  <a:lnTo>
                    <a:pt x="687230" y="4898"/>
                  </a:lnTo>
                  <a:lnTo>
                    <a:pt x="743177" y="1481"/>
                  </a:lnTo>
                  <a:lnTo>
                    <a:pt x="800912" y="0"/>
                  </a:lnTo>
                  <a:lnTo>
                    <a:pt x="860435" y="45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25236" y="6874941"/>
              <a:ext cx="159385" cy="196850"/>
            </a:xfrm>
            <a:custGeom>
              <a:avLst/>
              <a:gdLst/>
              <a:ahLst/>
              <a:cxnLst/>
              <a:rect l="l" t="t" r="r" b="b"/>
              <a:pathLst>
                <a:path w="159384" h="196850">
                  <a:moveTo>
                    <a:pt x="2921" y="0"/>
                  </a:moveTo>
                  <a:lnTo>
                    <a:pt x="0" y="196651"/>
                  </a:lnTo>
                  <a:lnTo>
                    <a:pt x="159073" y="80998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929221" y="7168785"/>
            <a:ext cx="14084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35" dirty="0">
                <a:solidFill>
                  <a:srgbClr val="444444"/>
                </a:solidFill>
                <a:latin typeface="Arial"/>
                <a:cs typeface="Arial"/>
              </a:rPr>
              <a:t>REQUEST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86381" y="8541487"/>
            <a:ext cx="7331709" cy="335915"/>
          </a:xfrm>
          <a:custGeom>
            <a:avLst/>
            <a:gdLst/>
            <a:ahLst/>
            <a:cxnLst/>
            <a:rect l="l" t="t" r="r" b="b"/>
            <a:pathLst>
              <a:path w="7331709" h="335915">
                <a:moveTo>
                  <a:pt x="180611" y="0"/>
                </a:moveTo>
                <a:lnTo>
                  <a:pt x="0" y="167683"/>
                </a:lnTo>
                <a:lnTo>
                  <a:pt x="180611" y="335368"/>
                </a:lnTo>
                <a:lnTo>
                  <a:pt x="180611" y="209175"/>
                </a:lnTo>
                <a:lnTo>
                  <a:pt x="7331336" y="209175"/>
                </a:lnTo>
                <a:lnTo>
                  <a:pt x="7331336" y="126191"/>
                </a:lnTo>
                <a:lnTo>
                  <a:pt x="180611" y="126191"/>
                </a:lnTo>
                <a:lnTo>
                  <a:pt x="180611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9498" y="2514563"/>
            <a:ext cx="12885420" cy="2907665"/>
          </a:xfrm>
          <a:custGeom>
            <a:avLst/>
            <a:gdLst/>
            <a:ahLst/>
            <a:cxnLst/>
            <a:rect l="l" t="t" r="r" b="b"/>
            <a:pathLst>
              <a:path w="12885419" h="2907665">
                <a:moveTo>
                  <a:pt x="12885105" y="0"/>
                </a:moveTo>
                <a:lnTo>
                  <a:pt x="0" y="0"/>
                </a:lnTo>
                <a:lnTo>
                  <a:pt x="0" y="2907606"/>
                </a:lnTo>
                <a:lnTo>
                  <a:pt x="12885105" y="2907606"/>
                </a:lnTo>
                <a:lnTo>
                  <a:pt x="12885105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58774" y="2986357"/>
            <a:ext cx="10457815" cy="1781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700"/>
              </a:lnSpc>
              <a:spcBef>
                <a:spcPts val="90"/>
              </a:spcBef>
            </a:pP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synchronous</a:t>
            </a:r>
            <a:r>
              <a:rPr sz="26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J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avaScript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nd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ML: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Allows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communicate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with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remote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servers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5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6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60" dirty="0">
                <a:solidFill>
                  <a:srgbClr val="444444"/>
                </a:solidFill>
                <a:latin typeface="Arial"/>
                <a:cs typeface="Arial"/>
              </a:rPr>
              <a:t>way</a:t>
            </a:r>
            <a:r>
              <a:rPr sz="2600" spc="-6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AJAX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calls,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can </a:t>
            </a:r>
            <a:r>
              <a:rPr sz="2600" b="1" spc="-60" dirty="0">
                <a:solidFill>
                  <a:srgbClr val="444444"/>
                </a:solidFill>
                <a:latin typeface="Arial"/>
                <a:cs typeface="Arial"/>
              </a:rPr>
              <a:t>request</a:t>
            </a:r>
            <a:r>
              <a:rPr sz="26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6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servers</a:t>
            </a:r>
            <a:r>
              <a:rPr sz="26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dynamically.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775557" y="6535397"/>
            <a:ext cx="953135" cy="536575"/>
            <a:chOff x="9775557" y="6535397"/>
            <a:chExt cx="953135" cy="536575"/>
          </a:xfrm>
        </p:grpSpPr>
        <p:sp>
          <p:nvSpPr>
            <p:cNvPr id="18" name="object 18"/>
            <p:cNvSpPr/>
            <p:nvPr/>
          </p:nvSpPr>
          <p:spPr>
            <a:xfrm>
              <a:off x="9846914" y="6556338"/>
              <a:ext cx="861060" cy="377825"/>
            </a:xfrm>
            <a:custGeom>
              <a:avLst/>
              <a:gdLst/>
              <a:ahLst/>
              <a:cxnLst/>
              <a:rect l="l" t="t" r="r" b="b"/>
              <a:pathLst>
                <a:path w="861059" h="377825">
                  <a:moveTo>
                    <a:pt x="0" y="377691"/>
                  </a:moveTo>
                  <a:lnTo>
                    <a:pt x="35200" y="322781"/>
                  </a:lnTo>
                  <a:lnTo>
                    <a:pt x="62544" y="288397"/>
                  </a:lnTo>
                  <a:lnTo>
                    <a:pt x="91677" y="255948"/>
                  </a:lnTo>
                  <a:lnTo>
                    <a:pt x="122596" y="225435"/>
                  </a:lnTo>
                  <a:lnTo>
                    <a:pt x="155304" y="196858"/>
                  </a:lnTo>
                  <a:lnTo>
                    <a:pt x="189799" y="170216"/>
                  </a:lnTo>
                  <a:lnTo>
                    <a:pt x="226081" y="145510"/>
                  </a:lnTo>
                  <a:lnTo>
                    <a:pt x="264152" y="122739"/>
                  </a:lnTo>
                  <a:lnTo>
                    <a:pt x="304010" y="101904"/>
                  </a:lnTo>
                  <a:lnTo>
                    <a:pt x="345655" y="83004"/>
                  </a:lnTo>
                  <a:lnTo>
                    <a:pt x="389088" y="66040"/>
                  </a:lnTo>
                  <a:lnTo>
                    <a:pt x="434309" y="51011"/>
                  </a:lnTo>
                  <a:lnTo>
                    <a:pt x="481318" y="37918"/>
                  </a:lnTo>
                  <a:lnTo>
                    <a:pt x="530114" y="26760"/>
                  </a:lnTo>
                  <a:lnTo>
                    <a:pt x="580698" y="17537"/>
                  </a:lnTo>
                  <a:lnTo>
                    <a:pt x="633070" y="10250"/>
                  </a:lnTo>
                  <a:lnTo>
                    <a:pt x="687230" y="4898"/>
                  </a:lnTo>
                  <a:lnTo>
                    <a:pt x="743177" y="1481"/>
                  </a:lnTo>
                  <a:lnTo>
                    <a:pt x="800912" y="0"/>
                  </a:lnTo>
                  <a:lnTo>
                    <a:pt x="860435" y="45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75557" y="6874940"/>
              <a:ext cx="159385" cy="196850"/>
            </a:xfrm>
            <a:custGeom>
              <a:avLst/>
              <a:gdLst/>
              <a:ahLst/>
              <a:cxnLst/>
              <a:rect l="l" t="t" r="r" b="b"/>
              <a:pathLst>
                <a:path w="159384" h="196850">
                  <a:moveTo>
                    <a:pt x="2922" y="0"/>
                  </a:moveTo>
                  <a:lnTo>
                    <a:pt x="0" y="196652"/>
                  </a:lnTo>
                  <a:lnTo>
                    <a:pt x="159075" y="80999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15962" y="6358532"/>
            <a:ext cx="263080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105" dirty="0">
                <a:solidFill>
                  <a:srgbClr val="F2425D"/>
                </a:solidFill>
                <a:latin typeface="Arial"/>
                <a:cs typeface="Arial"/>
              </a:rPr>
              <a:t>Asking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40" dirty="0">
                <a:solidFill>
                  <a:srgbClr val="F2425D"/>
                </a:solidFill>
                <a:latin typeface="Arial"/>
                <a:cs typeface="Arial"/>
              </a:rPr>
              <a:t>for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85" dirty="0">
                <a:solidFill>
                  <a:srgbClr val="F2425D"/>
                </a:solidFill>
                <a:latin typeface="Arial"/>
                <a:cs typeface="Arial"/>
              </a:rPr>
              <a:t>some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859" y="6402644"/>
            <a:ext cx="272243" cy="27224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80397" y="6402644"/>
            <a:ext cx="272243" cy="27224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415467" y="6402644"/>
            <a:ext cx="272243" cy="272243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9632846" y="9446585"/>
            <a:ext cx="983615" cy="502284"/>
            <a:chOff x="9632846" y="9446585"/>
            <a:chExt cx="983615" cy="502284"/>
          </a:xfrm>
        </p:grpSpPr>
        <p:sp>
          <p:nvSpPr>
            <p:cNvPr id="25" name="object 25"/>
            <p:cNvSpPr/>
            <p:nvPr/>
          </p:nvSpPr>
          <p:spPr>
            <a:xfrm>
              <a:off x="9702259" y="9585323"/>
              <a:ext cx="893444" cy="342900"/>
            </a:xfrm>
            <a:custGeom>
              <a:avLst/>
              <a:gdLst/>
              <a:ahLst/>
              <a:cxnLst/>
              <a:rect l="l" t="t" r="r" b="b"/>
              <a:pathLst>
                <a:path w="893445" h="342900">
                  <a:moveTo>
                    <a:pt x="0" y="0"/>
                  </a:moveTo>
                  <a:lnTo>
                    <a:pt x="34099" y="53399"/>
                  </a:lnTo>
                  <a:lnTo>
                    <a:pt x="60912" y="86091"/>
                  </a:lnTo>
                  <a:lnTo>
                    <a:pt x="89768" y="116822"/>
                  </a:lnTo>
                  <a:lnTo>
                    <a:pt x="120667" y="145593"/>
                  </a:lnTo>
                  <a:lnTo>
                    <a:pt x="153610" y="172404"/>
                  </a:lnTo>
                  <a:lnTo>
                    <a:pt x="188595" y="197256"/>
                  </a:lnTo>
                  <a:lnTo>
                    <a:pt x="225625" y="220147"/>
                  </a:lnTo>
                  <a:lnTo>
                    <a:pt x="264697" y="241078"/>
                  </a:lnTo>
                  <a:lnTo>
                    <a:pt x="305813" y="260049"/>
                  </a:lnTo>
                  <a:lnTo>
                    <a:pt x="348972" y="277060"/>
                  </a:lnTo>
                  <a:lnTo>
                    <a:pt x="394175" y="292111"/>
                  </a:lnTo>
                  <a:lnTo>
                    <a:pt x="441421" y="305203"/>
                  </a:lnTo>
                  <a:lnTo>
                    <a:pt x="490710" y="316334"/>
                  </a:lnTo>
                  <a:lnTo>
                    <a:pt x="542043" y="325506"/>
                  </a:lnTo>
                  <a:lnTo>
                    <a:pt x="595419" y="332718"/>
                  </a:lnTo>
                  <a:lnTo>
                    <a:pt x="650839" y="337971"/>
                  </a:lnTo>
                  <a:lnTo>
                    <a:pt x="708302" y="341264"/>
                  </a:lnTo>
                  <a:lnTo>
                    <a:pt x="767809" y="342597"/>
                  </a:lnTo>
                  <a:lnTo>
                    <a:pt x="829359" y="341970"/>
                  </a:lnTo>
                  <a:lnTo>
                    <a:pt x="892953" y="339384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32846" y="9446585"/>
              <a:ext cx="157480" cy="196850"/>
            </a:xfrm>
            <a:custGeom>
              <a:avLst/>
              <a:gdLst/>
              <a:ahLst/>
              <a:cxnLst/>
              <a:rect l="l" t="t" r="r" b="b"/>
              <a:pathLst>
                <a:path w="157479" h="196850">
                  <a:moveTo>
                    <a:pt x="367" y="0"/>
                  </a:moveTo>
                  <a:lnTo>
                    <a:pt x="0" y="196674"/>
                  </a:lnTo>
                  <a:lnTo>
                    <a:pt x="157486" y="118297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816255" y="8950421"/>
            <a:ext cx="4250690" cy="1154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RESPONSE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Arial"/>
              <a:cs typeface="Arial"/>
            </a:endParaRPr>
          </a:p>
          <a:p>
            <a:pPr marL="1969770">
              <a:lnSpc>
                <a:spcPct val="100000"/>
              </a:lnSpc>
            </a:pP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Sending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3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r>
              <a:rPr sz="2150" b="1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back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7449" y="9796466"/>
            <a:ext cx="272243" cy="27224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2988" y="9796466"/>
            <a:ext cx="272243" cy="27224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38057" y="9796466"/>
            <a:ext cx="272243" cy="27224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634808" y="7168785"/>
            <a:ext cx="271399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30" dirty="0">
                <a:solidFill>
                  <a:srgbClr val="444444"/>
                </a:solidFill>
                <a:latin typeface="Arial"/>
                <a:cs typeface="Arial"/>
              </a:rPr>
              <a:t>(GET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10" dirty="0">
                <a:solidFill>
                  <a:srgbClr val="444444"/>
                </a:solidFill>
                <a:latin typeface="Arial"/>
                <a:cs typeface="Arial"/>
              </a:rPr>
              <a:t>POST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etc.)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53143" y="1146964"/>
            <a:ext cx="4440555" cy="3199765"/>
            <a:chOff x="2053143" y="1146964"/>
            <a:chExt cx="4440555" cy="3199765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3143" y="1146964"/>
              <a:ext cx="4440084" cy="319977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246" y="1734623"/>
              <a:ext cx="2741875" cy="150156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 rot="21000000">
            <a:off x="3709568" y="2212926"/>
            <a:ext cx="1134089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spc="-185" dirty="0">
                <a:solidFill>
                  <a:srgbClr val="FAFBFB"/>
                </a:solidFill>
                <a:latin typeface="Calibri"/>
                <a:cs typeface="Calibri"/>
              </a:rPr>
              <a:t>AJAX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965642" y="6101530"/>
            <a:ext cx="1324610" cy="842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sz="2450" b="1" spc="-70" dirty="0">
                <a:solidFill>
                  <a:srgbClr val="F2425D"/>
                </a:solidFill>
                <a:latin typeface="Arial"/>
                <a:cs typeface="Arial"/>
              </a:rPr>
              <a:t>Usually</a:t>
            </a:r>
            <a:r>
              <a:rPr sz="245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F2425D"/>
                </a:solidFill>
                <a:latin typeface="Arial"/>
                <a:cs typeface="Arial"/>
              </a:rPr>
              <a:t>a </a:t>
            </a:r>
            <a:r>
              <a:rPr sz="2450" b="1" spc="-85" dirty="0">
                <a:solidFill>
                  <a:srgbClr val="F2425D"/>
                </a:solidFill>
                <a:latin typeface="Arial"/>
                <a:cs typeface="Arial"/>
              </a:rPr>
              <a:t>web</a:t>
            </a:r>
            <a:r>
              <a:rPr sz="2450" b="1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450" b="1" spc="-25" dirty="0">
                <a:solidFill>
                  <a:srgbClr val="F2425D"/>
                </a:solidFill>
                <a:latin typeface="Arial"/>
                <a:cs typeface="Arial"/>
              </a:rPr>
              <a:t>API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6324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169795" algn="l"/>
                <a:tab pos="2962910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IS</a:t>
            </a:r>
            <a:r>
              <a:rPr lang="en-US" dirty="0"/>
              <a:t> </a:t>
            </a:r>
            <a:r>
              <a:rPr dirty="0"/>
              <a:t>AN</a:t>
            </a:r>
            <a:r>
              <a:rPr lang="en-US" dirty="0"/>
              <a:t> </a:t>
            </a:r>
            <a:r>
              <a:rPr dirty="0"/>
              <a:t>API?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6420" y="2565928"/>
            <a:ext cx="10268585" cy="7719059"/>
            <a:chOff x="1136420" y="2565928"/>
            <a:chExt cx="10268585" cy="7719059"/>
          </a:xfrm>
        </p:grpSpPr>
        <p:sp>
          <p:nvSpPr>
            <p:cNvPr id="4" name="object 4"/>
            <p:cNvSpPr/>
            <p:nvPr/>
          </p:nvSpPr>
          <p:spPr>
            <a:xfrm>
              <a:off x="1136420" y="2565928"/>
              <a:ext cx="10268585" cy="7719059"/>
            </a:xfrm>
            <a:custGeom>
              <a:avLst/>
              <a:gdLst/>
              <a:ahLst/>
              <a:cxnLst/>
              <a:rect l="l" t="t" r="r" b="b"/>
              <a:pathLst>
                <a:path w="10268585" h="7719059">
                  <a:moveTo>
                    <a:pt x="10268221" y="0"/>
                  </a:moveTo>
                  <a:lnTo>
                    <a:pt x="0" y="0"/>
                  </a:lnTo>
                  <a:lnTo>
                    <a:pt x="0" y="7718807"/>
                  </a:lnTo>
                  <a:lnTo>
                    <a:pt x="10268221" y="7718807"/>
                  </a:lnTo>
                  <a:lnTo>
                    <a:pt x="10268221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173" y="3527272"/>
              <a:ext cx="282713" cy="28271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96474" y="3362825"/>
            <a:ext cx="8055609" cy="149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pplication</a:t>
            </a:r>
            <a:r>
              <a:rPr sz="2450" spc="1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rogramming</a:t>
            </a:r>
            <a:r>
              <a:rPr sz="2450" spc="1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nterface:</a:t>
            </a:r>
            <a:r>
              <a:rPr sz="2450" spc="1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Piece</a:t>
            </a:r>
            <a:r>
              <a:rPr sz="2450" spc="1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1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software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can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used by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piece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software,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order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allow</a:t>
            </a:r>
            <a:r>
              <a:rPr sz="245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applications</a:t>
            </a:r>
            <a:r>
              <a:rPr sz="2450" b="1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talk</a:t>
            </a:r>
            <a:r>
              <a:rPr sz="2450" b="1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each</a:t>
            </a:r>
            <a:r>
              <a:rPr sz="2450" b="1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other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162411"/>
            <a:ext cx="4176395" cy="7734934"/>
            <a:chOff x="0" y="1162411"/>
            <a:chExt cx="4176395" cy="773493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173" y="5416220"/>
              <a:ext cx="282713" cy="282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173" y="7215118"/>
              <a:ext cx="282713" cy="2827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173" y="8614029"/>
              <a:ext cx="282713" cy="2827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62411"/>
              <a:ext cx="4175823" cy="31997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843" y="1750070"/>
              <a:ext cx="2741875" cy="150156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496474" y="5364858"/>
            <a:ext cx="75679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many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types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APIs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development: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6474" y="7050671"/>
            <a:ext cx="8220075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b="1" spc="-165" dirty="0">
                <a:solidFill>
                  <a:srgbClr val="444444"/>
                </a:solidFill>
                <a:latin typeface="Arial"/>
                <a:cs typeface="Arial"/>
              </a:rPr>
              <a:t>“Online”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API:</a:t>
            </a:r>
            <a:r>
              <a:rPr sz="245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Application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running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server,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receives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requests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data,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sends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back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response;</a:t>
            </a:r>
            <a:endParaRPr sz="2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6474" y="8449581"/>
            <a:ext cx="7573645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build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5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245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10" dirty="0">
                <a:solidFill>
                  <a:srgbClr val="444444"/>
                </a:solidFill>
                <a:latin typeface="Arial"/>
                <a:cs typeface="Arial"/>
              </a:rPr>
              <a:t>own</a:t>
            </a:r>
            <a:r>
              <a:rPr sz="245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APIs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(requires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back-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end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development,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e.g.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node.js)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45" dirty="0">
                <a:solidFill>
                  <a:srgbClr val="444444"/>
                </a:solidFill>
                <a:latin typeface="Arial"/>
                <a:cs typeface="Arial"/>
              </a:rPr>
              <a:t>3rd-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party</a:t>
            </a:r>
            <a:r>
              <a:rPr sz="245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APIs.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1614" y="5941708"/>
            <a:ext cx="1550035" cy="61785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4541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145"/>
              </a:spcBef>
            </a:pPr>
            <a:r>
              <a:rPr sz="2150" spc="-105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r>
              <a:rPr sz="21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4005" y="5941708"/>
            <a:ext cx="2345055" cy="61785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145"/>
              </a:spcBef>
            </a:pP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Geolocation</a:t>
            </a:r>
            <a:r>
              <a:rPr sz="2150" spc="-2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1868" y="5941708"/>
            <a:ext cx="2127250" cy="61785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145"/>
              </a:spcBef>
            </a:pPr>
            <a:r>
              <a:rPr sz="2150" spc="-4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21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15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71852" y="5941708"/>
            <a:ext cx="1742439" cy="617855"/>
          </a:xfrm>
          <a:prstGeom prst="rect">
            <a:avLst/>
          </a:prstGeom>
          <a:solidFill>
            <a:srgbClr val="F4DB1A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145"/>
              </a:spcBef>
            </a:pPr>
            <a:r>
              <a:rPr sz="2150" b="1" spc="-155" dirty="0">
                <a:solidFill>
                  <a:srgbClr val="444444"/>
                </a:solidFill>
                <a:latin typeface="Arial"/>
                <a:cs typeface="Arial"/>
              </a:rPr>
              <a:t>“Online”</a:t>
            </a:r>
            <a:r>
              <a:rPr sz="2150" b="1" spc="-25" dirty="0">
                <a:solidFill>
                  <a:srgbClr val="444444"/>
                </a:solidFill>
                <a:latin typeface="Arial"/>
                <a:cs typeface="Arial"/>
              </a:rPr>
              <a:t> API</a:t>
            </a:r>
            <a:endParaRPr sz="2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21000000">
            <a:off x="1567034" y="2228374"/>
            <a:ext cx="784687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spc="-425" dirty="0">
                <a:solidFill>
                  <a:srgbClr val="FAFBFB"/>
                </a:solidFill>
                <a:latin typeface="Calibri"/>
                <a:cs typeface="Calibri"/>
              </a:rPr>
              <a:t>API</a:t>
            </a:r>
            <a:endParaRPr sz="41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60963" y="7088649"/>
            <a:ext cx="9683750" cy="3855085"/>
            <a:chOff x="4660963" y="7088649"/>
            <a:chExt cx="9683750" cy="385508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0963" y="9626172"/>
              <a:ext cx="2341561" cy="13171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3026" y="7088649"/>
              <a:ext cx="251301" cy="2513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3026" y="7633135"/>
              <a:ext cx="251301" cy="2513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3026" y="8177621"/>
              <a:ext cx="251301" cy="2513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3026" y="8722107"/>
              <a:ext cx="251301" cy="2513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3026" y="9266593"/>
              <a:ext cx="251301" cy="25130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3026" y="9811079"/>
              <a:ext cx="251301" cy="25130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3026" y="10355565"/>
              <a:ext cx="251301" cy="25130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4589326" y="7043073"/>
            <a:ext cx="3745229" cy="3619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Weather</a:t>
            </a:r>
            <a:r>
              <a:rPr sz="21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  <a:p>
            <a:pPr marL="12700" marR="1156970">
              <a:lnSpc>
                <a:spcPct val="166200"/>
              </a:lnSpc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countries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Flights</a:t>
            </a:r>
            <a:r>
              <a:rPr sz="2150" spc="1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66200"/>
              </a:lnSpc>
            </a:pP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Currency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conversion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150" spc="5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APIs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sending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email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SMS Google</a:t>
            </a:r>
            <a:r>
              <a:rPr sz="215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Maps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150" i="1" dirty="0">
                <a:solidFill>
                  <a:srgbClr val="444444"/>
                </a:solidFill>
                <a:latin typeface="Arial"/>
                <a:cs typeface="Arial"/>
              </a:rPr>
              <a:t>Millions</a:t>
            </a:r>
            <a:r>
              <a:rPr sz="2150" i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i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150" i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i="1" spc="-10" dirty="0">
                <a:solidFill>
                  <a:srgbClr val="444444"/>
                </a:solidFill>
                <a:latin typeface="Arial"/>
                <a:cs typeface="Arial"/>
              </a:rPr>
              <a:t>possibilities...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149064" y="8713028"/>
            <a:ext cx="3488054" cy="593725"/>
            <a:chOff x="10149064" y="8713028"/>
            <a:chExt cx="3488054" cy="593725"/>
          </a:xfrm>
        </p:grpSpPr>
        <p:sp>
          <p:nvSpPr>
            <p:cNvPr id="32" name="object 32"/>
            <p:cNvSpPr/>
            <p:nvPr/>
          </p:nvSpPr>
          <p:spPr>
            <a:xfrm>
              <a:off x="10180496" y="8833280"/>
              <a:ext cx="3239135" cy="441959"/>
            </a:xfrm>
            <a:custGeom>
              <a:avLst/>
              <a:gdLst/>
              <a:ahLst/>
              <a:cxnLst/>
              <a:rect l="l" t="t" r="r" b="b"/>
              <a:pathLst>
                <a:path w="3239134" h="441959">
                  <a:moveTo>
                    <a:pt x="3238536" y="0"/>
                  </a:moveTo>
                  <a:lnTo>
                    <a:pt x="3207412" y="4245"/>
                  </a:lnTo>
                  <a:lnTo>
                    <a:pt x="0" y="441814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370923" y="8713028"/>
              <a:ext cx="266065" cy="249554"/>
            </a:xfrm>
            <a:custGeom>
              <a:avLst/>
              <a:gdLst/>
              <a:ahLst/>
              <a:cxnLst/>
              <a:rect l="l" t="t" r="r" b="b"/>
              <a:pathLst>
                <a:path w="266065" h="249554">
                  <a:moveTo>
                    <a:pt x="0" y="0"/>
                  </a:moveTo>
                  <a:lnTo>
                    <a:pt x="33967" y="248995"/>
                  </a:lnTo>
                  <a:lnTo>
                    <a:pt x="265981" y="90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 rot="21240000">
            <a:off x="10591392" y="8265160"/>
            <a:ext cx="2276324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3225" spc="-120" baseline="-5167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3225" spc="-120" baseline="-3875" dirty="0">
                <a:solidFill>
                  <a:srgbClr val="F2425D"/>
                </a:solidFill>
                <a:latin typeface="Arial"/>
                <a:cs typeface="Arial"/>
              </a:rPr>
              <a:t>re</a:t>
            </a:r>
            <a:r>
              <a:rPr sz="3225" spc="-135" baseline="-38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3225" baseline="-2583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3225" spc="-135" baseline="-258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3225" spc="-67" baseline="-1291" dirty="0">
                <a:solidFill>
                  <a:srgbClr val="F2425D"/>
                </a:solidFill>
                <a:latin typeface="Arial"/>
                <a:cs typeface="Arial"/>
              </a:rPr>
              <a:t>an</a:t>
            </a:r>
            <a:r>
              <a:rPr sz="3225" spc="-135" baseline="-1291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API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3225" spc="-37" baseline="1291" dirty="0">
                <a:solidFill>
                  <a:srgbClr val="F2425D"/>
                </a:solidFill>
                <a:latin typeface="Arial"/>
                <a:cs typeface="Arial"/>
              </a:rPr>
              <a:t>fo</a:t>
            </a:r>
            <a:r>
              <a:rPr sz="3225" spc="-37" baseline="2583" dirty="0">
                <a:solidFill>
                  <a:srgbClr val="F2425D"/>
                </a:solidFill>
                <a:latin typeface="Arial"/>
                <a:cs typeface="Arial"/>
              </a:rPr>
              <a:t>r</a:t>
            </a:r>
            <a:endParaRPr sz="3225" baseline="2583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21240000">
            <a:off x="11144945" y="8614028"/>
            <a:ext cx="1254841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150" i="1" spc="-40" dirty="0">
                <a:solidFill>
                  <a:srgbClr val="F2425D"/>
                </a:solidFill>
                <a:latin typeface="Arial"/>
                <a:cs typeface="Arial"/>
              </a:rPr>
              <a:t>ev</a:t>
            </a:r>
            <a:r>
              <a:rPr sz="3225" i="1" spc="-60" baseline="1291" dirty="0">
                <a:solidFill>
                  <a:srgbClr val="F2425D"/>
                </a:solidFill>
                <a:latin typeface="Arial"/>
                <a:cs typeface="Arial"/>
              </a:rPr>
              <a:t>ery</a:t>
            </a:r>
            <a:r>
              <a:rPr sz="3225" i="1" spc="-60" baseline="2583" dirty="0">
                <a:solidFill>
                  <a:srgbClr val="F2425D"/>
                </a:solidFill>
                <a:latin typeface="Arial"/>
                <a:cs typeface="Arial"/>
              </a:rPr>
              <a:t>thi</a:t>
            </a:r>
            <a:r>
              <a:rPr sz="3225" i="1" spc="-60" baseline="3875" dirty="0">
                <a:solidFill>
                  <a:srgbClr val="F2425D"/>
                </a:solidFill>
                <a:latin typeface="Arial"/>
                <a:cs typeface="Arial"/>
              </a:rPr>
              <a:t>ng</a:t>
            </a:r>
            <a:endParaRPr sz="3225" baseline="3875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529681" y="1802872"/>
            <a:ext cx="2326640" cy="2460625"/>
            <a:chOff x="12529681" y="1802872"/>
            <a:chExt cx="2326640" cy="246062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31214" y="3515379"/>
              <a:ext cx="1923148" cy="7481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29681" y="1802872"/>
              <a:ext cx="2326233" cy="101041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3082942" y="1883343"/>
            <a:ext cx="1232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210" dirty="0">
                <a:solidFill>
                  <a:srgbClr val="FAFBFB"/>
                </a:solidFill>
                <a:latin typeface="Calibri"/>
                <a:cs typeface="Calibri"/>
              </a:rPr>
              <a:t>AJAX</a:t>
            </a:r>
            <a:endParaRPr sz="49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752796" y="2537418"/>
            <a:ext cx="408940" cy="857885"/>
            <a:chOff x="13752796" y="2537418"/>
            <a:chExt cx="408940" cy="857885"/>
          </a:xfrm>
        </p:grpSpPr>
        <p:sp>
          <p:nvSpPr>
            <p:cNvPr id="41" name="object 41"/>
            <p:cNvSpPr/>
            <p:nvPr/>
          </p:nvSpPr>
          <p:spPr>
            <a:xfrm>
              <a:off x="13839580" y="2563771"/>
              <a:ext cx="295910" cy="660400"/>
            </a:xfrm>
            <a:custGeom>
              <a:avLst/>
              <a:gdLst/>
              <a:ahLst/>
              <a:cxnLst/>
              <a:rect l="l" t="t" r="r" b="b"/>
              <a:pathLst>
                <a:path w="295909" h="660400">
                  <a:moveTo>
                    <a:pt x="0" y="659855"/>
                  </a:moveTo>
                  <a:lnTo>
                    <a:pt x="10697" y="635963"/>
                  </a:lnTo>
                  <a:lnTo>
                    <a:pt x="295489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752796" y="3156088"/>
              <a:ext cx="195580" cy="238760"/>
            </a:xfrm>
            <a:custGeom>
              <a:avLst/>
              <a:gdLst/>
              <a:ahLst/>
              <a:cxnLst/>
              <a:rect l="l" t="t" r="r" b="b"/>
              <a:pathLst>
                <a:path w="195580" h="238760">
                  <a:moveTo>
                    <a:pt x="0" y="0"/>
                  </a:moveTo>
                  <a:lnTo>
                    <a:pt x="10188" y="238601"/>
                  </a:lnTo>
                  <a:lnTo>
                    <a:pt x="194957" y="87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995144" y="4735453"/>
            <a:ext cx="1282700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10500"/>
              </a:lnSpc>
              <a:spcBef>
                <a:spcPts val="100"/>
              </a:spcBef>
            </a:pPr>
            <a:r>
              <a:rPr sz="2300" b="1" spc="-35" dirty="0">
                <a:solidFill>
                  <a:srgbClr val="444444"/>
                </a:solidFill>
                <a:latin typeface="Arial"/>
                <a:cs typeface="Arial"/>
              </a:rPr>
              <a:t>XML</a:t>
            </a: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Arial"/>
                <a:cs typeface="Arial"/>
              </a:rPr>
              <a:t>data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format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2587359" y="3289501"/>
            <a:ext cx="6615430" cy="5048250"/>
            <a:chOff x="12587359" y="3289501"/>
            <a:chExt cx="6615430" cy="5048250"/>
          </a:xfrm>
        </p:grpSpPr>
        <p:sp>
          <p:nvSpPr>
            <p:cNvPr id="45" name="object 45"/>
            <p:cNvSpPr/>
            <p:nvPr/>
          </p:nvSpPr>
          <p:spPr>
            <a:xfrm>
              <a:off x="12643625" y="3352805"/>
              <a:ext cx="2113280" cy="2261870"/>
            </a:xfrm>
            <a:custGeom>
              <a:avLst/>
              <a:gdLst/>
              <a:ahLst/>
              <a:cxnLst/>
              <a:rect l="l" t="t" r="r" b="b"/>
              <a:pathLst>
                <a:path w="2113280" h="2261870">
                  <a:moveTo>
                    <a:pt x="0" y="2261273"/>
                  </a:moveTo>
                  <a:lnTo>
                    <a:pt x="2112686" y="0"/>
                  </a:lnTo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629269" y="3352805"/>
              <a:ext cx="2113280" cy="2261870"/>
            </a:xfrm>
            <a:custGeom>
              <a:avLst/>
              <a:gdLst/>
              <a:ahLst/>
              <a:cxnLst/>
              <a:rect l="l" t="t" r="r" b="b"/>
              <a:pathLst>
                <a:path w="2113280" h="2261870">
                  <a:moveTo>
                    <a:pt x="2112686" y="2261273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55572" y="7918543"/>
              <a:ext cx="418835" cy="41883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83825" y="7918543"/>
              <a:ext cx="418835" cy="41883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81043" y="3289501"/>
              <a:ext cx="1199861" cy="1199861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5459792" y="4676555"/>
            <a:ext cx="1442720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10500"/>
              </a:lnSpc>
              <a:spcBef>
                <a:spcPts val="100"/>
              </a:spcBef>
            </a:pP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JSON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data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format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783760" y="2904564"/>
            <a:ext cx="10225405" cy="4028440"/>
            <a:chOff x="9783760" y="2904564"/>
            <a:chExt cx="10225405" cy="4028440"/>
          </a:xfrm>
        </p:grpSpPr>
        <p:sp>
          <p:nvSpPr>
            <p:cNvPr id="52" name="object 52"/>
            <p:cNvSpPr/>
            <p:nvPr/>
          </p:nvSpPr>
          <p:spPr>
            <a:xfrm>
              <a:off x="16204724" y="5767217"/>
              <a:ext cx="944244" cy="355600"/>
            </a:xfrm>
            <a:custGeom>
              <a:avLst/>
              <a:gdLst/>
              <a:ahLst/>
              <a:cxnLst/>
              <a:rect l="l" t="t" r="r" b="b"/>
              <a:pathLst>
                <a:path w="944244" h="355600">
                  <a:moveTo>
                    <a:pt x="0" y="0"/>
                  </a:moveTo>
                  <a:lnTo>
                    <a:pt x="16184" y="54214"/>
                  </a:lnTo>
                  <a:lnTo>
                    <a:pt x="49753" y="115950"/>
                  </a:lnTo>
                  <a:lnTo>
                    <a:pt x="93480" y="170614"/>
                  </a:lnTo>
                  <a:lnTo>
                    <a:pt x="147366" y="218206"/>
                  </a:lnTo>
                  <a:lnTo>
                    <a:pt x="211410" y="258725"/>
                  </a:lnTo>
                  <a:lnTo>
                    <a:pt x="247242" y="276333"/>
                  </a:lnTo>
                  <a:lnTo>
                    <a:pt x="285613" y="292172"/>
                  </a:lnTo>
                  <a:lnTo>
                    <a:pt x="326524" y="306244"/>
                  </a:lnTo>
                  <a:lnTo>
                    <a:pt x="369975" y="318547"/>
                  </a:lnTo>
                  <a:lnTo>
                    <a:pt x="415966" y="329083"/>
                  </a:lnTo>
                  <a:lnTo>
                    <a:pt x="464496" y="337851"/>
                  </a:lnTo>
                  <a:lnTo>
                    <a:pt x="515565" y="344850"/>
                  </a:lnTo>
                  <a:lnTo>
                    <a:pt x="569175" y="350082"/>
                  </a:lnTo>
                  <a:lnTo>
                    <a:pt x="625324" y="353545"/>
                  </a:lnTo>
                  <a:lnTo>
                    <a:pt x="684013" y="355241"/>
                  </a:lnTo>
                  <a:lnTo>
                    <a:pt x="745241" y="355169"/>
                  </a:lnTo>
                  <a:lnTo>
                    <a:pt x="809009" y="353329"/>
                  </a:lnTo>
                  <a:lnTo>
                    <a:pt x="875317" y="349721"/>
                  </a:lnTo>
                  <a:lnTo>
                    <a:pt x="944164" y="34434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121017" y="5614079"/>
              <a:ext cx="173990" cy="187325"/>
            </a:xfrm>
            <a:custGeom>
              <a:avLst/>
              <a:gdLst/>
              <a:ahLst/>
              <a:cxnLst/>
              <a:rect l="l" t="t" r="r" b="b"/>
              <a:pathLst>
                <a:path w="173990" h="187325">
                  <a:moveTo>
                    <a:pt x="59956" y="0"/>
                  </a:moveTo>
                  <a:lnTo>
                    <a:pt x="0" y="187312"/>
                  </a:lnTo>
                  <a:lnTo>
                    <a:pt x="173837" y="160352"/>
                  </a:lnTo>
                  <a:lnTo>
                    <a:pt x="5995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02818" y="2904564"/>
              <a:ext cx="3205726" cy="229450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42595" y="3181993"/>
              <a:ext cx="2326095" cy="141494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876817" y="6753101"/>
              <a:ext cx="581025" cy="158750"/>
            </a:xfrm>
            <a:custGeom>
              <a:avLst/>
              <a:gdLst/>
              <a:ahLst/>
              <a:cxnLst/>
              <a:rect l="l" t="t" r="r" b="b"/>
              <a:pathLst>
                <a:path w="581025" h="158750">
                  <a:moveTo>
                    <a:pt x="0" y="0"/>
                  </a:moveTo>
                  <a:lnTo>
                    <a:pt x="46473" y="46070"/>
                  </a:lnTo>
                  <a:lnTo>
                    <a:pt x="82815" y="72008"/>
                  </a:lnTo>
                  <a:lnTo>
                    <a:pt x="121600" y="94558"/>
                  </a:lnTo>
                  <a:lnTo>
                    <a:pt x="162829" y="113721"/>
                  </a:lnTo>
                  <a:lnTo>
                    <a:pt x="206501" y="129496"/>
                  </a:lnTo>
                  <a:lnTo>
                    <a:pt x="252617" y="141884"/>
                  </a:lnTo>
                  <a:lnTo>
                    <a:pt x="301176" y="150885"/>
                  </a:lnTo>
                  <a:lnTo>
                    <a:pt x="352179" y="156499"/>
                  </a:lnTo>
                  <a:lnTo>
                    <a:pt x="405626" y="158726"/>
                  </a:lnTo>
                  <a:lnTo>
                    <a:pt x="461517" y="157566"/>
                  </a:lnTo>
                  <a:lnTo>
                    <a:pt x="519852" y="153019"/>
                  </a:lnTo>
                  <a:lnTo>
                    <a:pt x="580630" y="14508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783760" y="6629182"/>
              <a:ext cx="176530" cy="193675"/>
            </a:xfrm>
            <a:custGeom>
              <a:avLst/>
              <a:gdLst/>
              <a:ahLst/>
              <a:cxnLst/>
              <a:rect l="l" t="t" r="r" b="b"/>
              <a:pathLst>
                <a:path w="176529" h="193675">
                  <a:moveTo>
                    <a:pt x="0" y="0"/>
                  </a:moveTo>
                  <a:lnTo>
                    <a:pt x="35298" y="193481"/>
                  </a:lnTo>
                  <a:lnTo>
                    <a:pt x="175964" y="87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7350342" y="5745767"/>
            <a:ext cx="1885314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sz="2050" spc="75" dirty="0">
                <a:solidFill>
                  <a:srgbClr val="F2425D"/>
                </a:solidFill>
                <a:latin typeface="Arial"/>
                <a:cs typeface="Arial"/>
              </a:rPr>
              <a:t>Most</a:t>
            </a:r>
            <a:r>
              <a:rPr sz="20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popular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API</a:t>
            </a:r>
            <a:r>
              <a:rPr sz="20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r>
              <a:rPr sz="20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F2425D"/>
                </a:solidFill>
                <a:latin typeface="Arial"/>
                <a:cs typeface="Arial"/>
              </a:rPr>
              <a:t>format</a:t>
            </a:r>
            <a:endParaRPr sz="20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587396" y="6732930"/>
            <a:ext cx="11525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85" dirty="0">
                <a:solidFill>
                  <a:srgbClr val="F2425D"/>
                </a:solidFill>
                <a:latin typeface="Arial"/>
                <a:cs typeface="Arial"/>
              </a:rPr>
              <a:t>Just</a:t>
            </a:r>
            <a:r>
              <a:rPr sz="19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“API”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444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857</Words>
  <Application>Microsoft Office PowerPoint</Application>
  <PresentationFormat>Custom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Times New Roman</vt:lpstr>
      <vt:lpstr>Office Theme</vt:lpstr>
      <vt:lpstr>PowerPoint Presentation</vt:lpstr>
      <vt:lpstr>10 ADDITIONAL FEATURE IDEAS: CHALLENGES</vt:lpstr>
      <vt:lpstr>PowerPoint Presentation</vt:lpstr>
      <vt:lpstr>PowerPoint Presentation</vt:lpstr>
      <vt:lpstr>SYNCHRONOUS CODE</vt:lpstr>
      <vt:lpstr>ASYNCHRONOUS CODE</vt:lpstr>
      <vt:lpstr>ASYNCHRONOUS CODE</vt:lpstr>
      <vt:lpstr>WHAT ARE AJAX CALLS?</vt:lpstr>
      <vt:lpstr>WHAT IS AN API?</vt:lpstr>
      <vt:lpstr>PowerPoint Presentation</vt:lpstr>
      <vt:lpstr>WHAT HAPPENS WHEN WE ACCESS A WEB SERVER</vt:lpstr>
      <vt:lpstr>WHAT HAPPENS WHEN WE ACCESS A WEB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14</cp:revision>
  <dcterms:created xsi:type="dcterms:W3CDTF">2023-08-06T02:59:40Z</dcterms:created>
  <dcterms:modified xsi:type="dcterms:W3CDTF">2023-08-06T14:24:00Z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