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3692" y="2698512"/>
            <a:ext cx="13216718" cy="72584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13685519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2.jp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47251" y="2517449"/>
            <a:ext cx="9931428" cy="555023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ts val="57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ASYNCHRONOUS JAVASCRIPT: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ts val="5700"/>
              </a:lnSpc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PROMISES, ASYNC/AWAIT AND AJAX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2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PROMISES AND THE FETCH API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9677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596515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ARE</a:t>
            </a:r>
            <a:r>
              <a:rPr lang="en-US" dirty="0"/>
              <a:t> </a:t>
            </a:r>
            <a:r>
              <a:rPr dirty="0"/>
              <a:t>PROMISES?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58134" y="2411585"/>
            <a:ext cx="11797030" cy="8155940"/>
            <a:chOff x="1558134" y="2411585"/>
            <a:chExt cx="11797030" cy="8155940"/>
          </a:xfrm>
        </p:grpSpPr>
        <p:sp>
          <p:nvSpPr>
            <p:cNvPr id="5" name="object 5"/>
            <p:cNvSpPr/>
            <p:nvPr/>
          </p:nvSpPr>
          <p:spPr>
            <a:xfrm>
              <a:off x="1558134" y="2411585"/>
              <a:ext cx="11797030" cy="8155940"/>
            </a:xfrm>
            <a:custGeom>
              <a:avLst/>
              <a:gdLst/>
              <a:ahLst/>
              <a:cxnLst/>
              <a:rect l="l" t="t" r="r" b="b"/>
              <a:pathLst>
                <a:path w="11797030" h="8155940">
                  <a:moveTo>
                    <a:pt x="11796646" y="0"/>
                  </a:moveTo>
                  <a:lnTo>
                    <a:pt x="0" y="0"/>
                  </a:lnTo>
                  <a:lnTo>
                    <a:pt x="0" y="8155601"/>
                  </a:lnTo>
                  <a:lnTo>
                    <a:pt x="11796646" y="8155601"/>
                  </a:lnTo>
                  <a:lnTo>
                    <a:pt x="1179664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884" y="3377136"/>
              <a:ext cx="314126" cy="31412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52729" y="3263342"/>
            <a:ext cx="876490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95"/>
              </a:spcBef>
            </a:pP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Promise:</a:t>
            </a:r>
            <a:r>
              <a:rPr sz="245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used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placeholder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future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result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 of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operation.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996" y="1013266"/>
            <a:ext cx="4440555" cy="5492115"/>
            <a:chOff x="63996" y="1013266"/>
            <a:chExt cx="4440555" cy="54921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884" y="5008500"/>
              <a:ext cx="314126" cy="3141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884" y="6190663"/>
              <a:ext cx="314126" cy="3141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60789" y="4378040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64254"/>
                  </a:lnTo>
                  <a:lnTo>
                    <a:pt x="0" y="279961"/>
                  </a:lnTo>
                </a:path>
              </a:pathLst>
            </a:custGeom>
            <a:ln w="31412">
              <a:solidFill>
                <a:srgbClr val="F2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1680" y="464229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2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0789" y="5579541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64254"/>
                  </a:lnTo>
                  <a:lnTo>
                    <a:pt x="0" y="279961"/>
                  </a:lnTo>
                </a:path>
              </a:pathLst>
            </a:custGeom>
            <a:ln w="31412">
              <a:solidFill>
                <a:srgbClr val="F2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1680" y="584379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2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6" y="1013266"/>
              <a:ext cx="4440084" cy="31997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100" y="1600924"/>
              <a:ext cx="2741875" cy="150156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052729" y="4966954"/>
            <a:ext cx="84728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Promise:</a:t>
            </a:r>
            <a:r>
              <a:rPr sz="2450" b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container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asynchronously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delivered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value.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2729" y="6149117"/>
            <a:ext cx="554736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Promise:</a:t>
            </a:r>
            <a:r>
              <a:rPr sz="245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container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future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value.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0207" y="4404507"/>
            <a:ext cx="124587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Less</a:t>
            </a:r>
            <a:r>
              <a:rPr sz="18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formal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00207" y="5606007"/>
            <a:ext cx="124587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Less</a:t>
            </a:r>
            <a:r>
              <a:rPr sz="18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formal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21000000">
            <a:off x="1490898" y="2021899"/>
            <a:ext cx="2187095" cy="533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PROMISE</a:t>
            </a:r>
            <a:endParaRPr sz="41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41884" y="3276728"/>
            <a:ext cx="16798925" cy="6433185"/>
            <a:chOff x="2541884" y="3276728"/>
            <a:chExt cx="16798925" cy="643318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884" y="7720433"/>
              <a:ext cx="314126" cy="3141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884" y="8932961"/>
              <a:ext cx="314126" cy="3141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2852" y="9395200"/>
              <a:ext cx="314126" cy="3141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11594" y="6733376"/>
              <a:ext cx="1023619" cy="229235"/>
            </a:xfrm>
            <a:custGeom>
              <a:avLst/>
              <a:gdLst/>
              <a:ahLst/>
              <a:cxnLst/>
              <a:rect l="l" t="t" r="r" b="b"/>
              <a:pathLst>
                <a:path w="1023620" h="229234">
                  <a:moveTo>
                    <a:pt x="0" y="0"/>
                  </a:moveTo>
                  <a:lnTo>
                    <a:pt x="51757" y="48296"/>
                  </a:lnTo>
                  <a:lnTo>
                    <a:pt x="89822" y="78510"/>
                  </a:lnTo>
                  <a:lnTo>
                    <a:pt x="128466" y="105969"/>
                  </a:lnTo>
                  <a:lnTo>
                    <a:pt x="167690" y="130670"/>
                  </a:lnTo>
                  <a:lnTo>
                    <a:pt x="207493" y="152616"/>
                  </a:lnTo>
                  <a:lnTo>
                    <a:pt x="247876" y="171804"/>
                  </a:lnTo>
                  <a:lnTo>
                    <a:pt x="288838" y="188237"/>
                  </a:lnTo>
                  <a:lnTo>
                    <a:pt x="330380" y="201912"/>
                  </a:lnTo>
                  <a:lnTo>
                    <a:pt x="372501" y="212832"/>
                  </a:lnTo>
                  <a:lnTo>
                    <a:pt x="415202" y="220995"/>
                  </a:lnTo>
                  <a:lnTo>
                    <a:pt x="458483" y="226401"/>
                  </a:lnTo>
                  <a:lnTo>
                    <a:pt x="502343" y="229051"/>
                  </a:lnTo>
                  <a:lnTo>
                    <a:pt x="546783" y="228945"/>
                  </a:lnTo>
                  <a:lnTo>
                    <a:pt x="591802" y="226082"/>
                  </a:lnTo>
                  <a:lnTo>
                    <a:pt x="637401" y="220463"/>
                  </a:lnTo>
                  <a:lnTo>
                    <a:pt x="683579" y="212088"/>
                  </a:lnTo>
                  <a:lnTo>
                    <a:pt x="730337" y="200956"/>
                  </a:lnTo>
                  <a:lnTo>
                    <a:pt x="777675" y="187068"/>
                  </a:lnTo>
                  <a:lnTo>
                    <a:pt x="825592" y="170423"/>
                  </a:lnTo>
                  <a:lnTo>
                    <a:pt x="874089" y="151022"/>
                  </a:lnTo>
                  <a:lnTo>
                    <a:pt x="923166" y="128865"/>
                  </a:lnTo>
                  <a:lnTo>
                    <a:pt x="972822" y="103951"/>
                  </a:lnTo>
                  <a:lnTo>
                    <a:pt x="1023058" y="76281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05980" y="6619970"/>
              <a:ext cx="184785" cy="189230"/>
            </a:xfrm>
            <a:custGeom>
              <a:avLst/>
              <a:gdLst/>
              <a:ahLst/>
              <a:cxnLst/>
              <a:rect l="l" t="t" r="r" b="b"/>
              <a:pathLst>
                <a:path w="184784" h="189229">
                  <a:moveTo>
                    <a:pt x="0" y="0"/>
                  </a:moveTo>
                  <a:lnTo>
                    <a:pt x="55520" y="188674"/>
                  </a:lnTo>
                  <a:lnTo>
                    <a:pt x="184251" y="68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75253" y="3276728"/>
              <a:ext cx="5165090" cy="6425565"/>
            </a:xfrm>
            <a:custGeom>
              <a:avLst/>
              <a:gdLst/>
              <a:ahLst/>
              <a:cxnLst/>
              <a:rect l="l" t="t" r="r" b="b"/>
              <a:pathLst>
                <a:path w="5165090" h="6425565">
                  <a:moveTo>
                    <a:pt x="5165012" y="0"/>
                  </a:moveTo>
                  <a:lnTo>
                    <a:pt x="0" y="0"/>
                  </a:lnTo>
                  <a:lnTo>
                    <a:pt x="0" y="6425316"/>
                  </a:lnTo>
                  <a:lnTo>
                    <a:pt x="5165012" y="6425316"/>
                  </a:lnTo>
                  <a:lnTo>
                    <a:pt x="516501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76276" y="3657067"/>
              <a:ext cx="1256506" cy="125650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052729" y="7606638"/>
            <a:ext cx="8787765" cy="213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95"/>
              </a:spcBef>
            </a:pP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longer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rely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events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callbacks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passed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into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handle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results;</a:t>
            </a:r>
            <a:endParaRPr sz="2450">
              <a:latin typeface="Arial"/>
              <a:cs typeface="Arial"/>
            </a:endParaRPr>
          </a:p>
          <a:p>
            <a:pPr marL="12700" marR="89535">
              <a:lnSpc>
                <a:spcPct val="120300"/>
              </a:lnSpc>
              <a:spcBef>
                <a:spcPts val="247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nesting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callbacks, we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promises</a:t>
            </a:r>
            <a:r>
              <a:rPr sz="245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sequence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operations: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escaping</a:t>
            </a:r>
            <a:r>
              <a:rPr sz="2450" b="1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callback</a:t>
            </a:r>
            <a:r>
              <a:rPr sz="2450" b="1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hell</a:t>
            </a:r>
            <a:endParaRPr sz="2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21074" y="6368189"/>
            <a:ext cx="2339975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2050" b="1" spc="-85" dirty="0">
                <a:solidFill>
                  <a:srgbClr val="F2425D"/>
                </a:solidFill>
                <a:latin typeface="Arial"/>
                <a:cs typeface="Arial"/>
              </a:rPr>
              <a:t>Example:</a:t>
            </a:r>
            <a:r>
              <a:rPr sz="2050" b="1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Response </a:t>
            </a:r>
            <a:r>
              <a:rPr sz="2050" spc="65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20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AJAX</a:t>
            </a:r>
            <a:r>
              <a:rPr sz="20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call</a:t>
            </a:r>
            <a:endParaRPr sz="2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991460" y="4042464"/>
            <a:ext cx="648335" cy="483234"/>
          </a:xfrm>
          <a:prstGeom prst="rect">
            <a:avLst/>
          </a:prstGeom>
          <a:solidFill>
            <a:srgbClr val="FE7D8C"/>
          </a:solidFill>
        </p:spPr>
        <p:txBody>
          <a:bodyPr vert="horz" wrap="square" lIns="0" tIns="67310" rIns="0" bIns="0" rtlCol="0">
            <a:spAutoFit/>
          </a:bodyPr>
          <a:lstStyle/>
          <a:p>
            <a:pPr marL="61594" indent="-64769">
              <a:lnSpc>
                <a:spcPct val="101600"/>
              </a:lnSpc>
              <a:spcBef>
                <a:spcPts val="530"/>
              </a:spcBef>
            </a:pPr>
            <a:r>
              <a:rPr sz="1150" b="1" spc="-35" dirty="0">
                <a:solidFill>
                  <a:srgbClr val="6B393B"/>
                </a:solidFill>
                <a:latin typeface="Tahoma"/>
                <a:cs typeface="Tahoma"/>
              </a:rPr>
              <a:t>LOTTERY </a:t>
            </a:r>
            <a:r>
              <a:rPr sz="1150" b="1" spc="-10" dirty="0">
                <a:solidFill>
                  <a:srgbClr val="6B393B"/>
                </a:solidFill>
                <a:latin typeface="Tahoma"/>
                <a:cs typeface="Tahoma"/>
              </a:rPr>
              <a:t>TICKET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691154" y="5603096"/>
            <a:ext cx="325120" cy="3055620"/>
            <a:chOff x="14691154" y="5603096"/>
            <a:chExt cx="325120" cy="305562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91154" y="5603096"/>
              <a:ext cx="324597" cy="32459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91154" y="6968499"/>
              <a:ext cx="324597" cy="32459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91154" y="8333903"/>
              <a:ext cx="324597" cy="324597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4175254" y="3276728"/>
            <a:ext cx="5165090" cy="64255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2044064" marR="387350">
              <a:lnSpc>
                <a:spcPct val="112700"/>
              </a:lnSpc>
            </a:pPr>
            <a:r>
              <a:rPr sz="1950" b="1" dirty="0">
                <a:solidFill>
                  <a:srgbClr val="444444"/>
                </a:solidFill>
                <a:latin typeface="Trebuchet MS"/>
                <a:cs typeface="Trebuchet MS"/>
              </a:rPr>
              <a:t>Promise</a:t>
            </a:r>
            <a:r>
              <a:rPr sz="1950" b="1" spc="-5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50" dirty="0">
                <a:solidFill>
                  <a:srgbClr val="444444"/>
                </a:solidFill>
                <a:latin typeface="Arial"/>
                <a:cs typeface="Arial"/>
              </a:rPr>
              <a:t>will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receive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money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110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guess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correct</a:t>
            </a:r>
            <a:r>
              <a:rPr sz="1950" spc="2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35" dirty="0">
                <a:solidFill>
                  <a:srgbClr val="444444"/>
                </a:solidFill>
                <a:latin typeface="Arial"/>
                <a:cs typeface="Arial"/>
              </a:rPr>
              <a:t>outcome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Arial"/>
              <a:cs typeface="Arial"/>
            </a:endParaRPr>
          </a:p>
          <a:p>
            <a:pPr marL="1038860" marR="942975">
              <a:lnSpc>
                <a:spcPct val="124000"/>
              </a:lnSpc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buy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55" dirty="0">
                <a:solidFill>
                  <a:srgbClr val="444444"/>
                </a:solidFill>
                <a:latin typeface="Arial"/>
                <a:cs typeface="Arial"/>
              </a:rPr>
              <a:t>lottery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0" dirty="0">
                <a:solidFill>
                  <a:srgbClr val="444444"/>
                </a:solidFill>
                <a:latin typeface="Arial"/>
                <a:cs typeface="Arial"/>
              </a:rPr>
              <a:t>ticket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(promise) </a:t>
            </a:r>
            <a:r>
              <a:rPr sz="1950" spc="5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19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now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1038860" marR="1661795">
              <a:lnSpc>
                <a:spcPct val="124000"/>
              </a:lnSpc>
              <a:spcBef>
                <a:spcPts val="1955"/>
              </a:spcBef>
            </a:pPr>
            <a:r>
              <a:rPr sz="1950" spc="45" dirty="0">
                <a:solidFill>
                  <a:srgbClr val="444444"/>
                </a:solidFill>
                <a:latin typeface="Arial"/>
                <a:cs typeface="Arial"/>
              </a:rPr>
              <a:t>Lottery</a:t>
            </a:r>
            <a:r>
              <a:rPr sz="19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draw</a:t>
            </a:r>
            <a:r>
              <a:rPr sz="19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happens asynchronously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1038860" marR="451484">
              <a:lnSpc>
                <a:spcPct val="124000"/>
              </a:lnSpc>
              <a:spcBef>
                <a:spcPts val="1960"/>
              </a:spcBef>
            </a:pPr>
            <a:r>
              <a:rPr sz="1950" spc="75" dirty="0">
                <a:solidFill>
                  <a:srgbClr val="444444"/>
                </a:solidFill>
                <a:latin typeface="Arial"/>
                <a:cs typeface="Arial"/>
              </a:rPr>
              <a:t>If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correct</a:t>
            </a:r>
            <a:r>
              <a:rPr sz="195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outcome,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95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receive 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money,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 because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10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was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promised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5515842" y="6475562"/>
            <a:ext cx="213995" cy="1795780"/>
            <a:chOff x="15515842" y="6475562"/>
            <a:chExt cx="213995" cy="1795780"/>
          </a:xfrm>
        </p:grpSpPr>
        <p:sp>
          <p:nvSpPr>
            <p:cNvPr id="39" name="object 39"/>
            <p:cNvSpPr/>
            <p:nvPr/>
          </p:nvSpPr>
          <p:spPr>
            <a:xfrm>
              <a:off x="15622645" y="6475562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5">
                  <a:moveTo>
                    <a:pt x="0" y="0"/>
                  </a:moveTo>
                  <a:lnTo>
                    <a:pt x="0" y="219466"/>
                  </a:lnTo>
                  <a:lnTo>
                    <a:pt x="0" y="245643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515842" y="6695029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622645" y="7837767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5">
                  <a:moveTo>
                    <a:pt x="0" y="0"/>
                  </a:moveTo>
                  <a:lnTo>
                    <a:pt x="0" y="219466"/>
                  </a:lnTo>
                  <a:lnTo>
                    <a:pt x="0" y="245643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15842" y="8057234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3805475" y="1361215"/>
              <a:ext cx="6299200" cy="9947910"/>
            </a:xfrm>
            <a:custGeom>
              <a:avLst/>
              <a:gdLst/>
              <a:ahLst/>
              <a:cxnLst/>
              <a:rect l="l" t="t" r="r" b="b"/>
              <a:pathLst>
                <a:path w="6299200" h="9947910">
                  <a:moveTo>
                    <a:pt x="6298624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6298624" y="9947341"/>
                  </a:lnTo>
                  <a:lnTo>
                    <a:pt x="629862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8000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3035935" algn="l"/>
              </a:tabLst>
            </a:pPr>
            <a:r>
              <a:rPr dirty="0"/>
              <a:t>THE	</a:t>
            </a:r>
            <a:r>
              <a:rPr lang="en-US" dirty="0"/>
              <a:t> </a:t>
            </a:r>
            <a:r>
              <a:rPr dirty="0"/>
              <a:t>PROMISE	LIFECYCLE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25815" y="4200133"/>
            <a:ext cx="5035550" cy="1583055"/>
            <a:chOff x="1225815" y="4200133"/>
            <a:chExt cx="5035550" cy="15830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7980" y="4200133"/>
              <a:ext cx="732961" cy="7329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5815" y="4526526"/>
              <a:ext cx="1256506" cy="125650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41003" y="4911922"/>
            <a:ext cx="648335" cy="483234"/>
          </a:xfrm>
          <a:prstGeom prst="rect">
            <a:avLst/>
          </a:prstGeom>
          <a:solidFill>
            <a:srgbClr val="FE7D8C"/>
          </a:solidFill>
        </p:spPr>
        <p:txBody>
          <a:bodyPr vert="horz" wrap="square" lIns="0" tIns="67310" rIns="0" bIns="0" rtlCol="0">
            <a:spAutoFit/>
          </a:bodyPr>
          <a:lstStyle/>
          <a:p>
            <a:pPr marL="61594" indent="-64769">
              <a:lnSpc>
                <a:spcPct val="101600"/>
              </a:lnSpc>
              <a:spcBef>
                <a:spcPts val="530"/>
              </a:spcBef>
            </a:pPr>
            <a:r>
              <a:rPr sz="1150" b="1" spc="-35" dirty="0">
                <a:solidFill>
                  <a:srgbClr val="6B393B"/>
                </a:solidFill>
                <a:latin typeface="Tahoma"/>
                <a:cs typeface="Tahoma"/>
              </a:rPr>
              <a:t>LOTTERY </a:t>
            </a:r>
            <a:r>
              <a:rPr sz="1150" b="1" spc="-10" dirty="0">
                <a:solidFill>
                  <a:srgbClr val="6B393B"/>
                </a:solidFill>
                <a:latin typeface="Tahoma"/>
                <a:cs typeface="Tahoma"/>
              </a:rPr>
              <a:t>TICKET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0242" y="3282967"/>
            <a:ext cx="3350895" cy="115189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50520" rIns="0" bIns="0" rtlCol="0">
            <a:spAutoFit/>
          </a:bodyPr>
          <a:lstStyle/>
          <a:p>
            <a:pPr marL="872490">
              <a:lnSpc>
                <a:spcPct val="100000"/>
              </a:lnSpc>
              <a:spcBef>
                <a:spcPts val="2760"/>
              </a:spcBef>
            </a:pPr>
            <a:r>
              <a:rPr sz="2950" b="1" spc="-10" dirty="0">
                <a:solidFill>
                  <a:srgbClr val="FFFFFF"/>
                </a:solidFill>
                <a:latin typeface="Arial"/>
                <a:cs typeface="Arial"/>
              </a:rPr>
              <a:t>PENDING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68721" y="2169407"/>
            <a:ext cx="10482580" cy="8530590"/>
            <a:chOff x="2068721" y="2169407"/>
            <a:chExt cx="10482580" cy="8530590"/>
          </a:xfrm>
        </p:grpSpPr>
        <p:sp>
          <p:nvSpPr>
            <p:cNvPr id="12" name="object 12"/>
            <p:cNvSpPr/>
            <p:nvPr/>
          </p:nvSpPr>
          <p:spPr>
            <a:xfrm>
              <a:off x="2577481" y="2209554"/>
              <a:ext cx="1144905" cy="628015"/>
            </a:xfrm>
            <a:custGeom>
              <a:avLst/>
              <a:gdLst/>
              <a:ahLst/>
              <a:cxnLst/>
              <a:rect l="l" t="t" r="r" b="b"/>
              <a:pathLst>
                <a:path w="1144904" h="628014">
                  <a:moveTo>
                    <a:pt x="0" y="627736"/>
                  </a:moveTo>
                  <a:lnTo>
                    <a:pt x="15454" y="565553"/>
                  </a:lnTo>
                  <a:lnTo>
                    <a:pt x="29221" y="525492"/>
                  </a:lnTo>
                  <a:lnTo>
                    <a:pt x="44786" y="486902"/>
                  </a:lnTo>
                  <a:lnTo>
                    <a:pt x="62149" y="449783"/>
                  </a:lnTo>
                  <a:lnTo>
                    <a:pt x="81311" y="414136"/>
                  </a:lnTo>
                  <a:lnTo>
                    <a:pt x="102270" y="379960"/>
                  </a:lnTo>
                  <a:lnTo>
                    <a:pt x="125027" y="347255"/>
                  </a:lnTo>
                  <a:lnTo>
                    <a:pt x="149583" y="316022"/>
                  </a:lnTo>
                  <a:lnTo>
                    <a:pt x="175937" y="286260"/>
                  </a:lnTo>
                  <a:lnTo>
                    <a:pt x="204088" y="257970"/>
                  </a:lnTo>
                  <a:lnTo>
                    <a:pt x="234038" y="231151"/>
                  </a:lnTo>
                  <a:lnTo>
                    <a:pt x="265786" y="205803"/>
                  </a:lnTo>
                  <a:lnTo>
                    <a:pt x="299332" y="181926"/>
                  </a:lnTo>
                  <a:lnTo>
                    <a:pt x="334676" y="159521"/>
                  </a:lnTo>
                  <a:lnTo>
                    <a:pt x="371818" y="138587"/>
                  </a:lnTo>
                  <a:lnTo>
                    <a:pt x="410759" y="119125"/>
                  </a:lnTo>
                  <a:lnTo>
                    <a:pt x="451497" y="101133"/>
                  </a:lnTo>
                  <a:lnTo>
                    <a:pt x="494033" y="84613"/>
                  </a:lnTo>
                  <a:lnTo>
                    <a:pt x="538368" y="69565"/>
                  </a:lnTo>
                  <a:lnTo>
                    <a:pt x="584501" y="55987"/>
                  </a:lnTo>
                  <a:lnTo>
                    <a:pt x="632431" y="43881"/>
                  </a:lnTo>
                  <a:lnTo>
                    <a:pt x="682160" y="33247"/>
                  </a:lnTo>
                  <a:lnTo>
                    <a:pt x="733687" y="24083"/>
                  </a:lnTo>
                  <a:lnTo>
                    <a:pt x="787012" y="16391"/>
                  </a:lnTo>
                  <a:lnTo>
                    <a:pt x="842135" y="10170"/>
                  </a:lnTo>
                  <a:lnTo>
                    <a:pt x="899056" y="5421"/>
                  </a:lnTo>
                  <a:lnTo>
                    <a:pt x="957775" y="2142"/>
                  </a:lnTo>
                  <a:lnTo>
                    <a:pt x="1018293" y="335"/>
                  </a:lnTo>
                  <a:lnTo>
                    <a:pt x="1080608" y="0"/>
                  </a:lnTo>
                  <a:lnTo>
                    <a:pt x="1144722" y="113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4238" y="2802002"/>
              <a:ext cx="173990" cy="188595"/>
            </a:xfrm>
            <a:custGeom>
              <a:avLst/>
              <a:gdLst/>
              <a:ahLst/>
              <a:cxnLst/>
              <a:rect l="l" t="t" r="r" b="b"/>
              <a:pathLst>
                <a:path w="173989" h="188594">
                  <a:moveTo>
                    <a:pt x="0" y="0"/>
                  </a:moveTo>
                  <a:lnTo>
                    <a:pt x="57452" y="188095"/>
                  </a:lnTo>
                  <a:lnTo>
                    <a:pt x="173457" y="29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25505" y="2190362"/>
              <a:ext cx="1144905" cy="628015"/>
            </a:xfrm>
            <a:custGeom>
              <a:avLst/>
              <a:gdLst/>
              <a:ahLst/>
              <a:cxnLst/>
              <a:rect l="l" t="t" r="r" b="b"/>
              <a:pathLst>
                <a:path w="1144904" h="628014">
                  <a:moveTo>
                    <a:pt x="0" y="627736"/>
                  </a:moveTo>
                  <a:lnTo>
                    <a:pt x="15454" y="565553"/>
                  </a:lnTo>
                  <a:lnTo>
                    <a:pt x="29221" y="525492"/>
                  </a:lnTo>
                  <a:lnTo>
                    <a:pt x="44786" y="486902"/>
                  </a:lnTo>
                  <a:lnTo>
                    <a:pt x="62149" y="449783"/>
                  </a:lnTo>
                  <a:lnTo>
                    <a:pt x="81311" y="414136"/>
                  </a:lnTo>
                  <a:lnTo>
                    <a:pt x="102270" y="379960"/>
                  </a:lnTo>
                  <a:lnTo>
                    <a:pt x="125027" y="347255"/>
                  </a:lnTo>
                  <a:lnTo>
                    <a:pt x="149583" y="316022"/>
                  </a:lnTo>
                  <a:lnTo>
                    <a:pt x="175937" y="286260"/>
                  </a:lnTo>
                  <a:lnTo>
                    <a:pt x="204088" y="257970"/>
                  </a:lnTo>
                  <a:lnTo>
                    <a:pt x="234038" y="231151"/>
                  </a:lnTo>
                  <a:lnTo>
                    <a:pt x="265786" y="205803"/>
                  </a:lnTo>
                  <a:lnTo>
                    <a:pt x="299332" y="181926"/>
                  </a:lnTo>
                  <a:lnTo>
                    <a:pt x="334676" y="159521"/>
                  </a:lnTo>
                  <a:lnTo>
                    <a:pt x="371818" y="138587"/>
                  </a:lnTo>
                  <a:lnTo>
                    <a:pt x="410759" y="119125"/>
                  </a:lnTo>
                  <a:lnTo>
                    <a:pt x="451497" y="101133"/>
                  </a:lnTo>
                  <a:lnTo>
                    <a:pt x="494033" y="84613"/>
                  </a:lnTo>
                  <a:lnTo>
                    <a:pt x="538368" y="69565"/>
                  </a:lnTo>
                  <a:lnTo>
                    <a:pt x="584501" y="55987"/>
                  </a:lnTo>
                  <a:lnTo>
                    <a:pt x="632431" y="43881"/>
                  </a:lnTo>
                  <a:lnTo>
                    <a:pt x="682160" y="33247"/>
                  </a:lnTo>
                  <a:lnTo>
                    <a:pt x="733687" y="24083"/>
                  </a:lnTo>
                  <a:lnTo>
                    <a:pt x="787012" y="16391"/>
                  </a:lnTo>
                  <a:lnTo>
                    <a:pt x="842135" y="10170"/>
                  </a:lnTo>
                  <a:lnTo>
                    <a:pt x="899056" y="5421"/>
                  </a:lnTo>
                  <a:lnTo>
                    <a:pt x="957775" y="2142"/>
                  </a:lnTo>
                  <a:lnTo>
                    <a:pt x="1018293" y="335"/>
                  </a:lnTo>
                  <a:lnTo>
                    <a:pt x="1080608" y="0"/>
                  </a:lnTo>
                  <a:lnTo>
                    <a:pt x="1144722" y="113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42262" y="2782810"/>
              <a:ext cx="173990" cy="188595"/>
            </a:xfrm>
            <a:custGeom>
              <a:avLst/>
              <a:gdLst/>
              <a:ahLst/>
              <a:cxnLst/>
              <a:rect l="l" t="t" r="r" b="b"/>
              <a:pathLst>
                <a:path w="173990" h="188594">
                  <a:moveTo>
                    <a:pt x="0" y="0"/>
                  </a:moveTo>
                  <a:lnTo>
                    <a:pt x="57452" y="188095"/>
                  </a:lnTo>
                  <a:lnTo>
                    <a:pt x="173457" y="29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0078" y="4775813"/>
              <a:ext cx="584200" cy="871219"/>
            </a:xfrm>
            <a:custGeom>
              <a:avLst/>
              <a:gdLst/>
              <a:ahLst/>
              <a:cxnLst/>
              <a:rect l="l" t="t" r="r" b="b"/>
              <a:pathLst>
                <a:path w="584200" h="871220">
                  <a:moveTo>
                    <a:pt x="584020" y="0"/>
                  </a:moveTo>
                  <a:lnTo>
                    <a:pt x="29162" y="827252"/>
                  </a:lnTo>
                  <a:lnTo>
                    <a:pt x="0" y="870732"/>
                  </a:lnTo>
                </a:path>
              </a:pathLst>
            </a:custGeom>
            <a:ln w="104708">
              <a:solidFill>
                <a:srgbClr val="6BCB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55270" y="5491081"/>
              <a:ext cx="391160" cy="446405"/>
            </a:xfrm>
            <a:custGeom>
              <a:avLst/>
              <a:gdLst/>
              <a:ahLst/>
              <a:cxnLst/>
              <a:rect l="l" t="t" r="r" b="b"/>
              <a:pathLst>
                <a:path w="391159" h="446404">
                  <a:moveTo>
                    <a:pt x="57008" y="0"/>
                  </a:moveTo>
                  <a:lnTo>
                    <a:pt x="0" y="445911"/>
                  </a:lnTo>
                  <a:lnTo>
                    <a:pt x="390934" y="223971"/>
                  </a:lnTo>
                  <a:lnTo>
                    <a:pt x="57008" y="0"/>
                  </a:lnTo>
                  <a:close/>
                </a:path>
              </a:pathLst>
            </a:custGeom>
            <a:solidFill>
              <a:srgbClr val="6BC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39650" y="7796245"/>
              <a:ext cx="1062355" cy="598805"/>
            </a:xfrm>
            <a:custGeom>
              <a:avLst/>
              <a:gdLst/>
              <a:ahLst/>
              <a:cxnLst/>
              <a:rect l="l" t="t" r="r" b="b"/>
              <a:pathLst>
                <a:path w="1062354" h="598804">
                  <a:moveTo>
                    <a:pt x="1062236" y="0"/>
                  </a:moveTo>
                  <a:lnTo>
                    <a:pt x="1038833" y="68274"/>
                  </a:lnTo>
                  <a:lnTo>
                    <a:pt x="1019578" y="114289"/>
                  </a:lnTo>
                  <a:lnTo>
                    <a:pt x="998845" y="158217"/>
                  </a:lnTo>
                  <a:lnTo>
                    <a:pt x="976633" y="200057"/>
                  </a:lnTo>
                  <a:lnTo>
                    <a:pt x="952943" y="239809"/>
                  </a:lnTo>
                  <a:lnTo>
                    <a:pt x="927774" y="277473"/>
                  </a:lnTo>
                  <a:lnTo>
                    <a:pt x="901127" y="313050"/>
                  </a:lnTo>
                  <a:lnTo>
                    <a:pt x="873001" y="346539"/>
                  </a:lnTo>
                  <a:lnTo>
                    <a:pt x="843397" y="377940"/>
                  </a:lnTo>
                  <a:lnTo>
                    <a:pt x="812314" y="407253"/>
                  </a:lnTo>
                  <a:lnTo>
                    <a:pt x="779753" y="434479"/>
                  </a:lnTo>
                  <a:lnTo>
                    <a:pt x="745713" y="459617"/>
                  </a:lnTo>
                  <a:lnTo>
                    <a:pt x="710195" y="482668"/>
                  </a:lnTo>
                  <a:lnTo>
                    <a:pt x="673198" y="503630"/>
                  </a:lnTo>
                  <a:lnTo>
                    <a:pt x="634723" y="522505"/>
                  </a:lnTo>
                  <a:lnTo>
                    <a:pt x="594769" y="539293"/>
                  </a:lnTo>
                  <a:lnTo>
                    <a:pt x="553337" y="553993"/>
                  </a:lnTo>
                  <a:lnTo>
                    <a:pt x="510426" y="566605"/>
                  </a:lnTo>
                  <a:lnTo>
                    <a:pt x="466037" y="577129"/>
                  </a:lnTo>
                  <a:lnTo>
                    <a:pt x="420169" y="585566"/>
                  </a:lnTo>
                  <a:lnTo>
                    <a:pt x="372823" y="591915"/>
                  </a:lnTo>
                  <a:lnTo>
                    <a:pt x="323998" y="596177"/>
                  </a:lnTo>
                  <a:lnTo>
                    <a:pt x="273695" y="598351"/>
                  </a:lnTo>
                  <a:lnTo>
                    <a:pt x="221913" y="598438"/>
                  </a:lnTo>
                  <a:lnTo>
                    <a:pt x="168652" y="596436"/>
                  </a:lnTo>
                  <a:lnTo>
                    <a:pt x="113913" y="592348"/>
                  </a:lnTo>
                  <a:lnTo>
                    <a:pt x="57696" y="586172"/>
                  </a:lnTo>
                  <a:lnTo>
                    <a:pt x="0" y="57790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11540" y="7646976"/>
              <a:ext cx="169545" cy="193675"/>
            </a:xfrm>
            <a:custGeom>
              <a:avLst/>
              <a:gdLst/>
              <a:ahLst/>
              <a:cxnLst/>
              <a:rect l="l" t="t" r="r" b="b"/>
              <a:pathLst>
                <a:path w="169545" h="193675">
                  <a:moveTo>
                    <a:pt x="131991" y="0"/>
                  </a:moveTo>
                  <a:lnTo>
                    <a:pt x="0" y="145804"/>
                  </a:lnTo>
                  <a:lnTo>
                    <a:pt x="169439" y="193076"/>
                  </a:lnTo>
                  <a:lnTo>
                    <a:pt x="13199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07398" y="4775813"/>
              <a:ext cx="579120" cy="870585"/>
            </a:xfrm>
            <a:custGeom>
              <a:avLst/>
              <a:gdLst/>
              <a:ahLst/>
              <a:cxnLst/>
              <a:rect l="l" t="t" r="r" b="b"/>
              <a:pathLst>
                <a:path w="579120" h="870585">
                  <a:moveTo>
                    <a:pt x="0" y="0"/>
                  </a:moveTo>
                  <a:lnTo>
                    <a:pt x="550112" y="826464"/>
                  </a:lnTo>
                  <a:lnTo>
                    <a:pt x="579121" y="870047"/>
                  </a:lnTo>
                </a:path>
              </a:pathLst>
            </a:custGeom>
            <a:ln w="104708">
              <a:solidFill>
                <a:srgbClr val="FE5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90153" y="5490881"/>
              <a:ext cx="390525" cy="446405"/>
            </a:xfrm>
            <a:custGeom>
              <a:avLst/>
              <a:gdLst/>
              <a:ahLst/>
              <a:cxnLst/>
              <a:rect l="l" t="t" r="r" b="b"/>
              <a:pathLst>
                <a:path w="390525" h="446404">
                  <a:moveTo>
                    <a:pt x="334716" y="0"/>
                  </a:moveTo>
                  <a:lnTo>
                    <a:pt x="0" y="222792"/>
                  </a:lnTo>
                  <a:lnTo>
                    <a:pt x="390149" y="446109"/>
                  </a:lnTo>
                  <a:lnTo>
                    <a:pt x="334716" y="0"/>
                  </a:lnTo>
                  <a:close/>
                </a:path>
              </a:pathLst>
            </a:custGeom>
            <a:solidFill>
              <a:srgbClr val="FE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82345" y="7796245"/>
              <a:ext cx="1062355" cy="598805"/>
            </a:xfrm>
            <a:custGeom>
              <a:avLst/>
              <a:gdLst/>
              <a:ahLst/>
              <a:cxnLst/>
              <a:rect l="l" t="t" r="r" b="b"/>
              <a:pathLst>
                <a:path w="1062354" h="598804">
                  <a:moveTo>
                    <a:pt x="1062236" y="0"/>
                  </a:moveTo>
                  <a:lnTo>
                    <a:pt x="1038833" y="68274"/>
                  </a:lnTo>
                  <a:lnTo>
                    <a:pt x="1019578" y="114289"/>
                  </a:lnTo>
                  <a:lnTo>
                    <a:pt x="998845" y="158217"/>
                  </a:lnTo>
                  <a:lnTo>
                    <a:pt x="976633" y="200057"/>
                  </a:lnTo>
                  <a:lnTo>
                    <a:pt x="952943" y="239809"/>
                  </a:lnTo>
                  <a:lnTo>
                    <a:pt x="927774" y="277473"/>
                  </a:lnTo>
                  <a:lnTo>
                    <a:pt x="901127" y="313050"/>
                  </a:lnTo>
                  <a:lnTo>
                    <a:pt x="873001" y="346539"/>
                  </a:lnTo>
                  <a:lnTo>
                    <a:pt x="843397" y="377940"/>
                  </a:lnTo>
                  <a:lnTo>
                    <a:pt x="812314" y="407253"/>
                  </a:lnTo>
                  <a:lnTo>
                    <a:pt x="779753" y="434479"/>
                  </a:lnTo>
                  <a:lnTo>
                    <a:pt x="745713" y="459617"/>
                  </a:lnTo>
                  <a:lnTo>
                    <a:pt x="710195" y="482668"/>
                  </a:lnTo>
                  <a:lnTo>
                    <a:pt x="673198" y="503630"/>
                  </a:lnTo>
                  <a:lnTo>
                    <a:pt x="634723" y="522505"/>
                  </a:lnTo>
                  <a:lnTo>
                    <a:pt x="594769" y="539293"/>
                  </a:lnTo>
                  <a:lnTo>
                    <a:pt x="553337" y="553993"/>
                  </a:lnTo>
                  <a:lnTo>
                    <a:pt x="510426" y="566605"/>
                  </a:lnTo>
                  <a:lnTo>
                    <a:pt x="466037" y="577129"/>
                  </a:lnTo>
                  <a:lnTo>
                    <a:pt x="420169" y="585566"/>
                  </a:lnTo>
                  <a:lnTo>
                    <a:pt x="372823" y="591915"/>
                  </a:lnTo>
                  <a:lnTo>
                    <a:pt x="323998" y="596177"/>
                  </a:lnTo>
                  <a:lnTo>
                    <a:pt x="273695" y="598351"/>
                  </a:lnTo>
                  <a:lnTo>
                    <a:pt x="221913" y="598438"/>
                  </a:lnTo>
                  <a:lnTo>
                    <a:pt x="168652" y="596436"/>
                  </a:lnTo>
                  <a:lnTo>
                    <a:pt x="113913" y="592348"/>
                  </a:lnTo>
                  <a:lnTo>
                    <a:pt x="57696" y="586172"/>
                  </a:lnTo>
                  <a:lnTo>
                    <a:pt x="0" y="57790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54234" y="7646976"/>
              <a:ext cx="169545" cy="193675"/>
            </a:xfrm>
            <a:custGeom>
              <a:avLst/>
              <a:gdLst/>
              <a:ahLst/>
              <a:cxnLst/>
              <a:rect l="l" t="t" r="r" b="b"/>
              <a:pathLst>
                <a:path w="169545" h="193675">
                  <a:moveTo>
                    <a:pt x="131995" y="0"/>
                  </a:moveTo>
                  <a:lnTo>
                    <a:pt x="0" y="145804"/>
                  </a:lnTo>
                  <a:lnTo>
                    <a:pt x="169439" y="193076"/>
                  </a:lnTo>
                  <a:lnTo>
                    <a:pt x="13199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5495" y="7546721"/>
              <a:ext cx="785316" cy="7853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2978" y="7567009"/>
              <a:ext cx="837670" cy="83767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10337" y="3858865"/>
              <a:ext cx="1710055" cy="0"/>
            </a:xfrm>
            <a:custGeom>
              <a:avLst/>
              <a:gdLst/>
              <a:ahLst/>
              <a:cxnLst/>
              <a:rect l="l" t="t" r="r" b="b"/>
              <a:pathLst>
                <a:path w="1710054">
                  <a:moveTo>
                    <a:pt x="0" y="0"/>
                  </a:moveTo>
                  <a:lnTo>
                    <a:pt x="1657551" y="0"/>
                  </a:lnTo>
                  <a:lnTo>
                    <a:pt x="1709906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67888" y="3657824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68721" y="9605688"/>
              <a:ext cx="9575800" cy="1094740"/>
            </a:xfrm>
            <a:custGeom>
              <a:avLst/>
              <a:gdLst/>
              <a:ahLst/>
              <a:cxnLst/>
              <a:rect l="l" t="t" r="r" b="b"/>
              <a:pathLst>
                <a:path w="9575800" h="1094740">
                  <a:moveTo>
                    <a:pt x="9575399" y="0"/>
                  </a:moveTo>
                  <a:lnTo>
                    <a:pt x="0" y="0"/>
                  </a:lnTo>
                  <a:lnTo>
                    <a:pt x="0" y="1094182"/>
                  </a:lnTo>
                  <a:lnTo>
                    <a:pt x="9575399" y="1094182"/>
                  </a:lnTo>
                  <a:lnTo>
                    <a:pt x="957539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8489" y="9986553"/>
              <a:ext cx="314126" cy="31412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887773" y="1838821"/>
            <a:ext cx="211455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b="1" spc="-55" dirty="0">
                <a:solidFill>
                  <a:srgbClr val="F2425D"/>
                </a:solidFill>
                <a:latin typeface="Trebuchet MS"/>
                <a:cs typeface="Trebuchet MS"/>
              </a:rPr>
              <a:t>Before</a:t>
            </a:r>
            <a:r>
              <a:rPr sz="2150" b="1" spc="-75" dirty="0">
                <a:solidFill>
                  <a:srgbClr val="F2425D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future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value</a:t>
            </a:r>
            <a:r>
              <a:rPr sz="21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available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79383" y="3282967"/>
            <a:ext cx="3350895" cy="115189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50520" rIns="0" bIns="0" rtlCol="0">
            <a:spAutoFit/>
          </a:bodyPr>
          <a:lstStyle/>
          <a:p>
            <a:pPr marL="894715">
              <a:lnSpc>
                <a:spcPct val="100000"/>
              </a:lnSpc>
              <a:spcBef>
                <a:spcPts val="2760"/>
              </a:spcBef>
            </a:pPr>
            <a:r>
              <a:rPr sz="2950" b="1" spc="-40" dirty="0">
                <a:solidFill>
                  <a:srgbClr val="FFFFFF"/>
                </a:solidFill>
                <a:latin typeface="Arial"/>
                <a:cs typeface="Arial"/>
              </a:rPr>
              <a:t>SETTLED</a:t>
            </a:r>
            <a:endParaRPr sz="2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35798" y="1819628"/>
            <a:ext cx="2378710" cy="737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Asynchronous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task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150" b="1" dirty="0">
                <a:solidFill>
                  <a:srgbClr val="F2425D"/>
                </a:solidFill>
                <a:latin typeface="Trebuchet MS"/>
                <a:cs typeface="Trebuchet MS"/>
              </a:rPr>
              <a:t>has</a:t>
            </a:r>
            <a:r>
              <a:rPr sz="2150" b="1" spc="-55" dirty="0">
                <a:solidFill>
                  <a:srgbClr val="F2425D"/>
                </a:solidFill>
                <a:latin typeface="Trebuchet MS"/>
                <a:cs typeface="Trebuchet MS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Trebuchet MS"/>
                <a:cs typeface="Trebuchet MS"/>
              </a:rPr>
              <a:t>finished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95269" y="6246369"/>
            <a:ext cx="3350895" cy="1151890"/>
          </a:xfrm>
          <a:prstGeom prst="rect">
            <a:avLst/>
          </a:prstGeom>
          <a:solidFill>
            <a:srgbClr val="6BCB70"/>
          </a:solidFill>
        </p:spPr>
        <p:txBody>
          <a:bodyPr vert="horz" wrap="square" lIns="0" tIns="350520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2760"/>
              </a:spcBef>
            </a:pPr>
            <a:r>
              <a:rPr sz="2950" b="1" spc="-45" dirty="0">
                <a:solidFill>
                  <a:srgbClr val="222222"/>
                </a:solidFill>
                <a:latin typeface="Arial"/>
                <a:cs typeface="Arial"/>
              </a:rPr>
              <a:t>FULFILLED</a:t>
            </a:r>
            <a:endParaRPr sz="2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4925" y="7954471"/>
            <a:ext cx="238125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Success!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value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now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Trebuchet MS"/>
                <a:cs typeface="Trebuchet MS"/>
              </a:rPr>
              <a:t>available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74205" y="6246369"/>
            <a:ext cx="3350895" cy="1151890"/>
          </a:xfrm>
          <a:prstGeom prst="rect">
            <a:avLst/>
          </a:prstGeom>
          <a:solidFill>
            <a:srgbClr val="FE575F"/>
          </a:solidFill>
        </p:spPr>
        <p:txBody>
          <a:bodyPr vert="horz" wrap="square" lIns="0" tIns="350520" rIns="0" bIns="0" rtlCol="0">
            <a:spAutoFit/>
          </a:bodyPr>
          <a:lstStyle/>
          <a:p>
            <a:pPr marL="769620">
              <a:lnSpc>
                <a:spcPct val="100000"/>
              </a:lnSpc>
              <a:spcBef>
                <a:spcPts val="2760"/>
              </a:spcBef>
            </a:pPr>
            <a:r>
              <a:rPr sz="2950" b="1" spc="-80" dirty="0">
                <a:solidFill>
                  <a:srgbClr val="222222"/>
                </a:solidFill>
                <a:latin typeface="Arial"/>
                <a:cs typeface="Arial"/>
              </a:rPr>
              <a:t>REJECTED</a:t>
            </a:r>
            <a:endParaRPr sz="2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78024" y="7996354"/>
            <a:ext cx="1233170" cy="737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</a:t>
            </a:r>
            <a:r>
              <a:rPr sz="2150" spc="-1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Trebuchet MS"/>
                <a:cs typeface="Trebuchet MS"/>
              </a:rPr>
              <a:t>error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happened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10439" y="3213589"/>
            <a:ext cx="17684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30" dirty="0">
                <a:solidFill>
                  <a:srgbClr val="444444"/>
                </a:solidFill>
                <a:latin typeface="Arial"/>
                <a:cs typeface="Arial"/>
              </a:rPr>
              <a:t>ASYNC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35" dirty="0">
                <a:solidFill>
                  <a:srgbClr val="444444"/>
                </a:solidFill>
                <a:latin typeface="Arial"/>
                <a:cs typeface="Arial"/>
              </a:rPr>
              <a:t>TASK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68721" y="9605688"/>
            <a:ext cx="9575800" cy="109474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241300" algn="ctr">
              <a:lnSpc>
                <a:spcPct val="100000"/>
              </a:lnSpc>
              <a:spcBef>
                <a:spcPts val="2795"/>
              </a:spcBef>
            </a:pP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able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handle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these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states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code!</a:t>
            </a:r>
            <a:endParaRPr sz="2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382819" y="6578558"/>
            <a:ext cx="3144520" cy="1675764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340995" rIns="0" bIns="0" rtlCol="0">
            <a:spAutoFit/>
          </a:bodyPr>
          <a:lstStyle/>
          <a:p>
            <a:pPr marL="793750" marR="709930" indent="-76835">
              <a:lnSpc>
                <a:spcPct val="110400"/>
              </a:lnSpc>
              <a:spcBef>
                <a:spcPts val="2685"/>
              </a:spcBef>
            </a:pPr>
            <a:r>
              <a:rPr sz="2800" b="1" spc="-135" dirty="0">
                <a:solidFill>
                  <a:srgbClr val="444444"/>
                </a:solidFill>
                <a:latin typeface="Arial"/>
                <a:cs typeface="Arial"/>
              </a:rPr>
              <a:t>CONSUME </a:t>
            </a:r>
            <a:r>
              <a:rPr sz="2800" b="1" spc="-20" dirty="0">
                <a:solidFill>
                  <a:srgbClr val="444444"/>
                </a:solidFill>
                <a:latin typeface="Arial"/>
                <a:cs typeface="Arial"/>
              </a:rPr>
              <a:t>PROMISE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382819" y="3113761"/>
            <a:ext cx="3144520" cy="167576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340995" rIns="0" bIns="0" rtlCol="0">
            <a:spAutoFit/>
          </a:bodyPr>
          <a:lstStyle/>
          <a:p>
            <a:pPr marL="795020" marR="787400" indent="276225">
              <a:lnSpc>
                <a:spcPct val="110400"/>
              </a:lnSpc>
              <a:spcBef>
                <a:spcPts val="2685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BUILD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284916" y="2132751"/>
            <a:ext cx="3340100" cy="7724140"/>
            <a:chOff x="15284916" y="2132751"/>
            <a:chExt cx="3340100" cy="7724140"/>
          </a:xfrm>
        </p:grpSpPr>
        <p:sp>
          <p:nvSpPr>
            <p:cNvPr id="42" name="object 42"/>
            <p:cNvSpPr/>
            <p:nvPr/>
          </p:nvSpPr>
          <p:spPr>
            <a:xfrm>
              <a:off x="16954781" y="5143271"/>
              <a:ext cx="0" cy="731520"/>
            </a:xfrm>
            <a:custGeom>
              <a:avLst/>
              <a:gdLst/>
              <a:ahLst/>
              <a:cxnLst/>
              <a:rect l="l" t="t" r="r" b="b"/>
              <a:pathLst>
                <a:path h="731520">
                  <a:moveTo>
                    <a:pt x="0" y="0"/>
                  </a:moveTo>
                  <a:lnTo>
                    <a:pt x="0" y="679037"/>
                  </a:lnTo>
                  <a:lnTo>
                    <a:pt x="0" y="731391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53740" y="582230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402081" y="0"/>
                  </a:moveTo>
                  <a:lnTo>
                    <a:pt x="0" y="0"/>
                  </a:lnTo>
                  <a:lnTo>
                    <a:pt x="201040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09406" y="8565865"/>
              <a:ext cx="482600" cy="1270000"/>
            </a:xfrm>
            <a:custGeom>
              <a:avLst/>
              <a:gdLst/>
              <a:ahLst/>
              <a:cxnLst/>
              <a:rect l="l" t="t" r="r" b="b"/>
              <a:pathLst>
                <a:path w="482600" h="1270000">
                  <a:moveTo>
                    <a:pt x="224344" y="0"/>
                  </a:moveTo>
                  <a:lnTo>
                    <a:pt x="180968" y="64583"/>
                  </a:lnTo>
                  <a:lnTo>
                    <a:pt x="152413" y="111663"/>
                  </a:lnTo>
                  <a:lnTo>
                    <a:pt x="126309" y="158135"/>
                  </a:lnTo>
                  <a:lnTo>
                    <a:pt x="102654" y="204000"/>
                  </a:lnTo>
                  <a:lnTo>
                    <a:pt x="81449" y="249257"/>
                  </a:lnTo>
                  <a:lnTo>
                    <a:pt x="62693" y="293906"/>
                  </a:lnTo>
                  <a:lnTo>
                    <a:pt x="46388" y="337949"/>
                  </a:lnTo>
                  <a:lnTo>
                    <a:pt x="32532" y="381383"/>
                  </a:lnTo>
                  <a:lnTo>
                    <a:pt x="21126" y="424210"/>
                  </a:lnTo>
                  <a:lnTo>
                    <a:pt x="12170" y="466430"/>
                  </a:lnTo>
                  <a:lnTo>
                    <a:pt x="5663" y="508042"/>
                  </a:lnTo>
                  <a:lnTo>
                    <a:pt x="1606" y="549047"/>
                  </a:lnTo>
                  <a:lnTo>
                    <a:pt x="0" y="589444"/>
                  </a:lnTo>
                  <a:lnTo>
                    <a:pt x="842" y="629234"/>
                  </a:lnTo>
                  <a:lnTo>
                    <a:pt x="4135" y="668416"/>
                  </a:lnTo>
                  <a:lnTo>
                    <a:pt x="9877" y="706991"/>
                  </a:lnTo>
                  <a:lnTo>
                    <a:pt x="18069" y="744958"/>
                  </a:lnTo>
                  <a:lnTo>
                    <a:pt x="28711" y="782318"/>
                  </a:lnTo>
                  <a:lnTo>
                    <a:pt x="41802" y="819070"/>
                  </a:lnTo>
                  <a:lnTo>
                    <a:pt x="57344" y="855215"/>
                  </a:lnTo>
                  <a:lnTo>
                    <a:pt x="75335" y="890752"/>
                  </a:lnTo>
                  <a:lnTo>
                    <a:pt x="95775" y="925682"/>
                  </a:lnTo>
                  <a:lnTo>
                    <a:pt x="118666" y="960005"/>
                  </a:lnTo>
                  <a:lnTo>
                    <a:pt x="144006" y="993720"/>
                  </a:lnTo>
                  <a:lnTo>
                    <a:pt x="171796" y="1026827"/>
                  </a:lnTo>
                  <a:lnTo>
                    <a:pt x="202036" y="1059327"/>
                  </a:lnTo>
                  <a:lnTo>
                    <a:pt x="234725" y="1091220"/>
                  </a:lnTo>
                  <a:lnTo>
                    <a:pt x="269864" y="1122505"/>
                  </a:lnTo>
                  <a:lnTo>
                    <a:pt x="307453" y="1153183"/>
                  </a:lnTo>
                  <a:lnTo>
                    <a:pt x="347491" y="1183254"/>
                  </a:lnTo>
                  <a:lnTo>
                    <a:pt x="389980" y="1212717"/>
                  </a:lnTo>
                  <a:lnTo>
                    <a:pt x="434917" y="1241572"/>
                  </a:lnTo>
                  <a:lnTo>
                    <a:pt x="482305" y="126982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550405" y="8440831"/>
              <a:ext cx="175260" cy="194310"/>
            </a:xfrm>
            <a:custGeom>
              <a:avLst/>
              <a:gdLst/>
              <a:ahLst/>
              <a:cxnLst/>
              <a:rect l="l" t="t" r="r" b="b"/>
              <a:pathLst>
                <a:path w="175259" h="194309">
                  <a:moveTo>
                    <a:pt x="174895" y="0"/>
                  </a:moveTo>
                  <a:lnTo>
                    <a:pt x="0" y="89966"/>
                  </a:lnTo>
                  <a:lnTo>
                    <a:pt x="141932" y="193893"/>
                  </a:lnTo>
                  <a:lnTo>
                    <a:pt x="17489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368955" y="2153693"/>
              <a:ext cx="276225" cy="626745"/>
            </a:xfrm>
            <a:custGeom>
              <a:avLst/>
              <a:gdLst/>
              <a:ahLst/>
              <a:cxnLst/>
              <a:rect l="l" t="t" r="r" b="b"/>
              <a:pathLst>
                <a:path w="276225" h="626744">
                  <a:moveTo>
                    <a:pt x="128808" y="626121"/>
                  </a:moveTo>
                  <a:lnTo>
                    <a:pt x="83337" y="562776"/>
                  </a:lnTo>
                  <a:lnTo>
                    <a:pt x="56476" y="516931"/>
                  </a:lnTo>
                  <a:lnTo>
                    <a:pt x="34804" y="472508"/>
                  </a:lnTo>
                  <a:lnTo>
                    <a:pt x="18320" y="429508"/>
                  </a:lnTo>
                  <a:lnTo>
                    <a:pt x="7025" y="387932"/>
                  </a:lnTo>
                  <a:lnTo>
                    <a:pt x="918" y="347778"/>
                  </a:lnTo>
                  <a:lnTo>
                    <a:pt x="0" y="309047"/>
                  </a:lnTo>
                  <a:lnTo>
                    <a:pt x="4270" y="271739"/>
                  </a:lnTo>
                  <a:lnTo>
                    <a:pt x="28376" y="201392"/>
                  </a:lnTo>
                  <a:lnTo>
                    <a:pt x="48211" y="168353"/>
                  </a:lnTo>
                  <a:lnTo>
                    <a:pt x="73235" y="136737"/>
                  </a:lnTo>
                  <a:lnTo>
                    <a:pt x="103448" y="106544"/>
                  </a:lnTo>
                  <a:lnTo>
                    <a:pt x="138849" y="77774"/>
                  </a:lnTo>
                  <a:lnTo>
                    <a:pt x="179439" y="50426"/>
                  </a:lnTo>
                  <a:lnTo>
                    <a:pt x="225217" y="24501"/>
                  </a:lnTo>
                  <a:lnTo>
                    <a:pt x="276183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416818" y="2707369"/>
              <a:ext cx="180340" cy="191770"/>
            </a:xfrm>
            <a:custGeom>
              <a:avLst/>
              <a:gdLst/>
              <a:ahLst/>
              <a:cxnLst/>
              <a:rect l="l" t="t" r="r" b="b"/>
              <a:pathLst>
                <a:path w="180340" h="191769">
                  <a:moveTo>
                    <a:pt x="135043" y="0"/>
                  </a:moveTo>
                  <a:lnTo>
                    <a:pt x="0" y="112737"/>
                  </a:lnTo>
                  <a:lnTo>
                    <a:pt x="180256" y="191405"/>
                  </a:lnTo>
                  <a:lnTo>
                    <a:pt x="13504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347741" y="6547146"/>
              <a:ext cx="3214370" cy="1738630"/>
            </a:xfrm>
            <a:custGeom>
              <a:avLst/>
              <a:gdLst/>
              <a:ahLst/>
              <a:cxnLst/>
              <a:rect l="l" t="t" r="r" b="b"/>
              <a:pathLst>
                <a:path w="3214369" h="1738629">
                  <a:moveTo>
                    <a:pt x="0" y="0"/>
                  </a:moveTo>
                  <a:lnTo>
                    <a:pt x="3214097" y="0"/>
                  </a:lnTo>
                  <a:lnTo>
                    <a:pt x="3214097" y="1738166"/>
                  </a:lnTo>
                  <a:lnTo>
                    <a:pt x="0" y="1738166"/>
                  </a:lnTo>
                  <a:lnTo>
                    <a:pt x="0" y="0"/>
                  </a:lnTo>
                  <a:close/>
                </a:path>
              </a:pathLst>
            </a:custGeom>
            <a:ln w="125650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6062151" y="9264332"/>
            <a:ext cx="296354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45" dirty="0">
                <a:solidFill>
                  <a:srgbClr val="F2425D"/>
                </a:solidFill>
                <a:latin typeface="Arial"/>
                <a:cs typeface="Arial"/>
              </a:rPr>
              <a:t>When</a:t>
            </a:r>
            <a:r>
              <a:rPr sz="215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already</a:t>
            </a:r>
            <a:r>
              <a:rPr sz="215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have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a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promise.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E.g.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promise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returned</a:t>
            </a: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Fetch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API</a:t>
            </a:r>
            <a:endParaRPr sz="2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813352" y="1979237"/>
            <a:ext cx="37522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35" dirty="0">
                <a:solidFill>
                  <a:srgbClr val="F2425D"/>
                </a:solidFill>
                <a:latin typeface="Arial"/>
                <a:cs typeface="Arial"/>
              </a:rPr>
              <a:t>E.g.</a:t>
            </a:r>
            <a:r>
              <a:rPr sz="215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Fetch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API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returns</a:t>
            </a: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promise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47250" y="2517449"/>
            <a:ext cx="9931429" cy="624292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ts val="57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ASYNCHRONOUS JAVASCRIPT: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ts val="5700"/>
              </a:lnSpc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PROMISES, ASYNC/AWAIT AND AJAX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08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ASYNCHRONOUS BEHIND THE SCENES: THE EVENT LOOP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2725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6439" algn="l"/>
                <a:tab pos="4887595" algn="l"/>
              </a:tabLst>
            </a:pPr>
            <a:r>
              <a:rPr dirty="0"/>
              <a:t>REVIEW: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RUNTIME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04957" y="2071844"/>
            <a:ext cx="1266190" cy="1005840"/>
            <a:chOff x="8804957" y="2071844"/>
            <a:chExt cx="1266190" cy="1005840"/>
          </a:xfrm>
        </p:grpSpPr>
        <p:sp>
          <p:nvSpPr>
            <p:cNvPr id="4" name="object 4"/>
            <p:cNvSpPr/>
            <p:nvPr/>
          </p:nvSpPr>
          <p:spPr>
            <a:xfrm>
              <a:off x="8891925" y="2092786"/>
              <a:ext cx="1158240" cy="829944"/>
            </a:xfrm>
            <a:custGeom>
              <a:avLst/>
              <a:gdLst/>
              <a:ahLst/>
              <a:cxnLst/>
              <a:rect l="l" t="t" r="r" b="b"/>
              <a:pathLst>
                <a:path w="1158240" h="829944">
                  <a:moveTo>
                    <a:pt x="0" y="829726"/>
                  </a:moveTo>
                  <a:lnTo>
                    <a:pt x="7167" y="763491"/>
                  </a:lnTo>
                  <a:lnTo>
                    <a:pt x="15229" y="719479"/>
                  </a:lnTo>
                  <a:lnTo>
                    <a:pt x="25090" y="676767"/>
                  </a:lnTo>
                  <a:lnTo>
                    <a:pt x="36751" y="635355"/>
                  </a:lnTo>
                  <a:lnTo>
                    <a:pt x="50212" y="595244"/>
                  </a:lnTo>
                  <a:lnTo>
                    <a:pt x="65471" y="556432"/>
                  </a:lnTo>
                  <a:lnTo>
                    <a:pt x="82531" y="518921"/>
                  </a:lnTo>
                  <a:lnTo>
                    <a:pt x="101389" y="482710"/>
                  </a:lnTo>
                  <a:lnTo>
                    <a:pt x="122047" y="447799"/>
                  </a:lnTo>
                  <a:lnTo>
                    <a:pt x="144505" y="414189"/>
                  </a:lnTo>
                  <a:lnTo>
                    <a:pt x="168762" y="381878"/>
                  </a:lnTo>
                  <a:lnTo>
                    <a:pt x="194819" y="350868"/>
                  </a:lnTo>
                  <a:lnTo>
                    <a:pt x="222675" y="321158"/>
                  </a:lnTo>
                  <a:lnTo>
                    <a:pt x="252330" y="292748"/>
                  </a:lnTo>
                  <a:lnTo>
                    <a:pt x="283785" y="265639"/>
                  </a:lnTo>
                  <a:lnTo>
                    <a:pt x="317039" y="239829"/>
                  </a:lnTo>
                  <a:lnTo>
                    <a:pt x="352093" y="215320"/>
                  </a:lnTo>
                  <a:lnTo>
                    <a:pt x="388947" y="192111"/>
                  </a:lnTo>
                  <a:lnTo>
                    <a:pt x="427599" y="170202"/>
                  </a:lnTo>
                  <a:lnTo>
                    <a:pt x="468052" y="149594"/>
                  </a:lnTo>
                  <a:lnTo>
                    <a:pt x="510303" y="130285"/>
                  </a:lnTo>
                  <a:lnTo>
                    <a:pt x="554355" y="112277"/>
                  </a:lnTo>
                  <a:lnTo>
                    <a:pt x="600205" y="95569"/>
                  </a:lnTo>
                  <a:lnTo>
                    <a:pt x="647855" y="80161"/>
                  </a:lnTo>
                  <a:lnTo>
                    <a:pt x="697305" y="66053"/>
                  </a:lnTo>
                  <a:lnTo>
                    <a:pt x="748554" y="53246"/>
                  </a:lnTo>
                  <a:lnTo>
                    <a:pt x="801603" y="41739"/>
                  </a:lnTo>
                  <a:lnTo>
                    <a:pt x="856451" y="31532"/>
                  </a:lnTo>
                  <a:lnTo>
                    <a:pt x="913098" y="22625"/>
                  </a:lnTo>
                  <a:lnTo>
                    <a:pt x="971545" y="15018"/>
                  </a:lnTo>
                  <a:lnTo>
                    <a:pt x="1031791" y="8712"/>
                  </a:lnTo>
                  <a:lnTo>
                    <a:pt x="1093837" y="3706"/>
                  </a:lnTo>
                  <a:lnTo>
                    <a:pt x="1157682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04957" y="2897790"/>
              <a:ext cx="175895" cy="179705"/>
            </a:xfrm>
            <a:custGeom>
              <a:avLst/>
              <a:gdLst/>
              <a:ahLst/>
              <a:cxnLst/>
              <a:rect l="l" t="t" r="r" b="b"/>
              <a:pathLst>
                <a:path w="175895" h="179705">
                  <a:moveTo>
                    <a:pt x="0" y="0"/>
                  </a:moveTo>
                  <a:lnTo>
                    <a:pt x="80269" y="179547"/>
                  </a:lnTo>
                  <a:lnTo>
                    <a:pt x="175746" y="7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21263" y="1727115"/>
            <a:ext cx="49911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“Container”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which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includes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all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pieces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necessary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execute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JavaScript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code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16360" y="4436812"/>
            <a:ext cx="2582545" cy="466725"/>
            <a:chOff x="2916360" y="4436812"/>
            <a:chExt cx="2582545" cy="466725"/>
          </a:xfrm>
        </p:grpSpPr>
        <p:sp>
          <p:nvSpPr>
            <p:cNvPr id="8" name="object 8"/>
            <p:cNvSpPr/>
            <p:nvPr/>
          </p:nvSpPr>
          <p:spPr>
            <a:xfrm>
              <a:off x="2937302" y="4476746"/>
              <a:ext cx="2408555" cy="405765"/>
            </a:xfrm>
            <a:custGeom>
              <a:avLst/>
              <a:gdLst/>
              <a:ahLst/>
              <a:cxnLst/>
              <a:rect l="l" t="t" r="r" b="b"/>
              <a:pathLst>
                <a:path w="2408554" h="405764">
                  <a:moveTo>
                    <a:pt x="2408509" y="50214"/>
                  </a:moveTo>
                  <a:lnTo>
                    <a:pt x="2334416" y="39687"/>
                  </a:lnTo>
                  <a:lnTo>
                    <a:pt x="2281201" y="33045"/>
                  </a:lnTo>
                  <a:lnTo>
                    <a:pt x="2228181" y="27010"/>
                  </a:lnTo>
                  <a:lnTo>
                    <a:pt x="2175355" y="21582"/>
                  </a:lnTo>
                  <a:lnTo>
                    <a:pt x="2122725" y="16760"/>
                  </a:lnTo>
                  <a:lnTo>
                    <a:pt x="2070290" y="12545"/>
                  </a:lnTo>
                  <a:lnTo>
                    <a:pt x="2018049" y="8937"/>
                  </a:lnTo>
                  <a:lnTo>
                    <a:pt x="1966004" y="5936"/>
                  </a:lnTo>
                  <a:lnTo>
                    <a:pt x="1914153" y="3542"/>
                  </a:lnTo>
                  <a:lnTo>
                    <a:pt x="1862498" y="1754"/>
                  </a:lnTo>
                  <a:lnTo>
                    <a:pt x="1811037" y="573"/>
                  </a:lnTo>
                  <a:lnTo>
                    <a:pt x="1759772" y="0"/>
                  </a:lnTo>
                  <a:lnTo>
                    <a:pt x="1708701" y="32"/>
                  </a:lnTo>
                  <a:lnTo>
                    <a:pt x="1657826" y="672"/>
                  </a:lnTo>
                  <a:lnTo>
                    <a:pt x="1607145" y="1918"/>
                  </a:lnTo>
                  <a:lnTo>
                    <a:pt x="1556659" y="3771"/>
                  </a:lnTo>
                  <a:lnTo>
                    <a:pt x="1506369" y="6231"/>
                  </a:lnTo>
                  <a:lnTo>
                    <a:pt x="1456273" y="9298"/>
                  </a:lnTo>
                  <a:lnTo>
                    <a:pt x="1406372" y="12972"/>
                  </a:lnTo>
                  <a:lnTo>
                    <a:pt x="1356666" y="17252"/>
                  </a:lnTo>
                  <a:lnTo>
                    <a:pt x="1307155" y="22139"/>
                  </a:lnTo>
                  <a:lnTo>
                    <a:pt x="1257839" y="27633"/>
                  </a:lnTo>
                  <a:lnTo>
                    <a:pt x="1208718" y="33734"/>
                  </a:lnTo>
                  <a:lnTo>
                    <a:pt x="1159792" y="40441"/>
                  </a:lnTo>
                  <a:lnTo>
                    <a:pt x="1111061" y="47756"/>
                  </a:lnTo>
                  <a:lnTo>
                    <a:pt x="1062525" y="55677"/>
                  </a:lnTo>
                  <a:lnTo>
                    <a:pt x="1014184" y="64205"/>
                  </a:lnTo>
                  <a:lnTo>
                    <a:pt x="966037" y="73339"/>
                  </a:lnTo>
                  <a:lnTo>
                    <a:pt x="918086" y="83081"/>
                  </a:lnTo>
                  <a:lnTo>
                    <a:pt x="870330" y="93429"/>
                  </a:lnTo>
                  <a:lnTo>
                    <a:pt x="822769" y="104384"/>
                  </a:lnTo>
                  <a:lnTo>
                    <a:pt x="775402" y="115946"/>
                  </a:lnTo>
                  <a:lnTo>
                    <a:pt x="728231" y="128115"/>
                  </a:lnTo>
                  <a:lnTo>
                    <a:pt x="681254" y="140890"/>
                  </a:lnTo>
                  <a:lnTo>
                    <a:pt x="634473" y="154272"/>
                  </a:lnTo>
                  <a:lnTo>
                    <a:pt x="587886" y="168261"/>
                  </a:lnTo>
                  <a:lnTo>
                    <a:pt x="541494" y="182857"/>
                  </a:lnTo>
                  <a:lnTo>
                    <a:pt x="495297" y="198060"/>
                  </a:lnTo>
                  <a:lnTo>
                    <a:pt x="449296" y="213869"/>
                  </a:lnTo>
                  <a:lnTo>
                    <a:pt x="403489" y="230285"/>
                  </a:lnTo>
                  <a:lnTo>
                    <a:pt x="357877" y="247308"/>
                  </a:lnTo>
                  <a:lnTo>
                    <a:pt x="312460" y="264938"/>
                  </a:lnTo>
                  <a:lnTo>
                    <a:pt x="267238" y="283174"/>
                  </a:lnTo>
                  <a:lnTo>
                    <a:pt x="222211" y="302018"/>
                  </a:lnTo>
                  <a:lnTo>
                    <a:pt x="177379" y="321468"/>
                  </a:lnTo>
                  <a:lnTo>
                    <a:pt x="132741" y="341524"/>
                  </a:lnTo>
                  <a:lnTo>
                    <a:pt x="88299" y="362188"/>
                  </a:lnTo>
                  <a:lnTo>
                    <a:pt x="44052" y="383459"/>
                  </a:lnTo>
                  <a:lnTo>
                    <a:pt x="0" y="40533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11358" y="4436812"/>
              <a:ext cx="187960" cy="173990"/>
            </a:xfrm>
            <a:custGeom>
              <a:avLst/>
              <a:gdLst/>
              <a:ahLst/>
              <a:cxnLst/>
              <a:rect l="l" t="t" r="r" b="b"/>
              <a:pathLst>
                <a:path w="187960" h="173989">
                  <a:moveTo>
                    <a:pt x="27540" y="0"/>
                  </a:moveTo>
                  <a:lnTo>
                    <a:pt x="0" y="173741"/>
                  </a:lnTo>
                  <a:lnTo>
                    <a:pt x="187512" y="114411"/>
                  </a:lnTo>
                  <a:lnTo>
                    <a:pt x="2754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56097" y="4512741"/>
            <a:ext cx="143510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“Heart”</a:t>
            </a:r>
            <a:r>
              <a:rPr sz="2150" spc="10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of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runtime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68227" y="8940537"/>
            <a:ext cx="851535" cy="1229360"/>
            <a:chOff x="4268227" y="8940537"/>
            <a:chExt cx="851535" cy="1229360"/>
          </a:xfrm>
        </p:grpSpPr>
        <p:sp>
          <p:nvSpPr>
            <p:cNvPr id="12" name="object 12"/>
            <p:cNvSpPr/>
            <p:nvPr/>
          </p:nvSpPr>
          <p:spPr>
            <a:xfrm>
              <a:off x="4289168" y="9015926"/>
              <a:ext cx="695325" cy="1133475"/>
            </a:xfrm>
            <a:custGeom>
              <a:avLst/>
              <a:gdLst/>
              <a:ahLst/>
              <a:cxnLst/>
              <a:rect l="l" t="t" r="r" b="b"/>
              <a:pathLst>
                <a:path w="695325" h="1133475">
                  <a:moveTo>
                    <a:pt x="694754" y="0"/>
                  </a:moveTo>
                  <a:lnTo>
                    <a:pt x="631317" y="38892"/>
                  </a:lnTo>
                  <a:lnTo>
                    <a:pt x="587730" y="68442"/>
                  </a:lnTo>
                  <a:lnTo>
                    <a:pt x="545698" y="98835"/>
                  </a:lnTo>
                  <a:lnTo>
                    <a:pt x="505220" y="130072"/>
                  </a:lnTo>
                  <a:lnTo>
                    <a:pt x="466296" y="162153"/>
                  </a:lnTo>
                  <a:lnTo>
                    <a:pt x="428927" y="195079"/>
                  </a:lnTo>
                  <a:lnTo>
                    <a:pt x="393111" y="228848"/>
                  </a:lnTo>
                  <a:lnTo>
                    <a:pt x="358850" y="263462"/>
                  </a:lnTo>
                  <a:lnTo>
                    <a:pt x="326143" y="298919"/>
                  </a:lnTo>
                  <a:lnTo>
                    <a:pt x="294991" y="335221"/>
                  </a:lnTo>
                  <a:lnTo>
                    <a:pt x="265392" y="372366"/>
                  </a:lnTo>
                  <a:lnTo>
                    <a:pt x="237348" y="410356"/>
                  </a:lnTo>
                  <a:lnTo>
                    <a:pt x="210858" y="449190"/>
                  </a:lnTo>
                  <a:lnTo>
                    <a:pt x="185922" y="488867"/>
                  </a:lnTo>
                  <a:lnTo>
                    <a:pt x="162540" y="529389"/>
                  </a:lnTo>
                  <a:lnTo>
                    <a:pt x="140713" y="570755"/>
                  </a:lnTo>
                  <a:lnTo>
                    <a:pt x="120439" y="612965"/>
                  </a:lnTo>
                  <a:lnTo>
                    <a:pt x="101720" y="656020"/>
                  </a:lnTo>
                  <a:lnTo>
                    <a:pt x="84554" y="699918"/>
                  </a:lnTo>
                  <a:lnTo>
                    <a:pt x="68943" y="744661"/>
                  </a:lnTo>
                  <a:lnTo>
                    <a:pt x="54886" y="790247"/>
                  </a:lnTo>
                  <a:lnTo>
                    <a:pt x="42383" y="836678"/>
                  </a:lnTo>
                  <a:lnTo>
                    <a:pt x="31434" y="883953"/>
                  </a:lnTo>
                  <a:lnTo>
                    <a:pt x="22039" y="932072"/>
                  </a:lnTo>
                  <a:lnTo>
                    <a:pt x="14198" y="981035"/>
                  </a:lnTo>
                  <a:lnTo>
                    <a:pt x="7911" y="1030842"/>
                  </a:lnTo>
                  <a:lnTo>
                    <a:pt x="3178" y="1081494"/>
                  </a:lnTo>
                  <a:lnTo>
                    <a:pt x="0" y="113298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2838" y="8940537"/>
              <a:ext cx="196850" cy="162560"/>
            </a:xfrm>
            <a:custGeom>
              <a:avLst/>
              <a:gdLst/>
              <a:ahLst/>
              <a:cxnLst/>
              <a:rect l="l" t="t" r="r" b="b"/>
              <a:pathLst>
                <a:path w="196850" h="162559">
                  <a:moveTo>
                    <a:pt x="196480" y="0"/>
                  </a:moveTo>
                  <a:lnTo>
                    <a:pt x="0" y="8730"/>
                  </a:lnTo>
                  <a:lnTo>
                    <a:pt x="85577" y="162422"/>
                  </a:lnTo>
                  <a:lnTo>
                    <a:pt x="19648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73680" y="10246102"/>
            <a:ext cx="217614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Where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object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are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stored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memory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67122" y="8940537"/>
            <a:ext cx="851535" cy="1229360"/>
            <a:chOff x="9067122" y="8940537"/>
            <a:chExt cx="851535" cy="1229360"/>
          </a:xfrm>
        </p:grpSpPr>
        <p:sp>
          <p:nvSpPr>
            <p:cNvPr id="16" name="object 16"/>
            <p:cNvSpPr/>
            <p:nvPr/>
          </p:nvSpPr>
          <p:spPr>
            <a:xfrm>
              <a:off x="9202518" y="9015926"/>
              <a:ext cx="695325" cy="1133475"/>
            </a:xfrm>
            <a:custGeom>
              <a:avLst/>
              <a:gdLst/>
              <a:ahLst/>
              <a:cxnLst/>
              <a:rect l="l" t="t" r="r" b="b"/>
              <a:pathLst>
                <a:path w="695325" h="1133475">
                  <a:moveTo>
                    <a:pt x="0" y="0"/>
                  </a:moveTo>
                  <a:lnTo>
                    <a:pt x="63437" y="38892"/>
                  </a:lnTo>
                  <a:lnTo>
                    <a:pt x="107024" y="68442"/>
                  </a:lnTo>
                  <a:lnTo>
                    <a:pt x="149056" y="98835"/>
                  </a:lnTo>
                  <a:lnTo>
                    <a:pt x="189534" y="130072"/>
                  </a:lnTo>
                  <a:lnTo>
                    <a:pt x="228458" y="162153"/>
                  </a:lnTo>
                  <a:lnTo>
                    <a:pt x="265827" y="195079"/>
                  </a:lnTo>
                  <a:lnTo>
                    <a:pt x="301642" y="228848"/>
                  </a:lnTo>
                  <a:lnTo>
                    <a:pt x="335903" y="263462"/>
                  </a:lnTo>
                  <a:lnTo>
                    <a:pt x="368610" y="298919"/>
                  </a:lnTo>
                  <a:lnTo>
                    <a:pt x="399763" y="335221"/>
                  </a:lnTo>
                  <a:lnTo>
                    <a:pt x="429361" y="372366"/>
                  </a:lnTo>
                  <a:lnTo>
                    <a:pt x="457405" y="410356"/>
                  </a:lnTo>
                  <a:lnTo>
                    <a:pt x="483896" y="449190"/>
                  </a:lnTo>
                  <a:lnTo>
                    <a:pt x="508831" y="488867"/>
                  </a:lnTo>
                  <a:lnTo>
                    <a:pt x="532213" y="529389"/>
                  </a:lnTo>
                  <a:lnTo>
                    <a:pt x="554041" y="570755"/>
                  </a:lnTo>
                  <a:lnTo>
                    <a:pt x="574314" y="612965"/>
                  </a:lnTo>
                  <a:lnTo>
                    <a:pt x="593034" y="656020"/>
                  </a:lnTo>
                  <a:lnTo>
                    <a:pt x="610199" y="699918"/>
                  </a:lnTo>
                  <a:lnTo>
                    <a:pt x="625810" y="744661"/>
                  </a:lnTo>
                  <a:lnTo>
                    <a:pt x="639868" y="790247"/>
                  </a:lnTo>
                  <a:lnTo>
                    <a:pt x="652371" y="836678"/>
                  </a:lnTo>
                  <a:lnTo>
                    <a:pt x="663320" y="883953"/>
                  </a:lnTo>
                  <a:lnTo>
                    <a:pt x="672715" y="932072"/>
                  </a:lnTo>
                  <a:lnTo>
                    <a:pt x="680555" y="981035"/>
                  </a:lnTo>
                  <a:lnTo>
                    <a:pt x="686842" y="1030842"/>
                  </a:lnTo>
                  <a:lnTo>
                    <a:pt x="691575" y="1081494"/>
                  </a:lnTo>
                  <a:lnTo>
                    <a:pt x="694754" y="113298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7122" y="8940537"/>
              <a:ext cx="196850" cy="162560"/>
            </a:xfrm>
            <a:custGeom>
              <a:avLst/>
              <a:gdLst/>
              <a:ahLst/>
              <a:cxnLst/>
              <a:rect l="l" t="t" r="r" b="b"/>
              <a:pathLst>
                <a:path w="196850" h="162559">
                  <a:moveTo>
                    <a:pt x="0" y="0"/>
                  </a:moveTo>
                  <a:lnTo>
                    <a:pt x="110904" y="162422"/>
                  </a:lnTo>
                  <a:lnTo>
                    <a:pt x="196480" y="8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54732" y="10246102"/>
            <a:ext cx="217424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50" dirty="0">
                <a:solidFill>
                  <a:srgbClr val="F2425D"/>
                </a:solidFill>
                <a:latin typeface="Arial"/>
                <a:cs typeface="Arial"/>
              </a:rPr>
              <a:t>Where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is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actually</a:t>
            </a:r>
            <a:r>
              <a:rPr sz="2150" spc="2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executed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052483" y="4403354"/>
            <a:ext cx="2887345" cy="387350"/>
            <a:chOff x="14052483" y="4403354"/>
            <a:chExt cx="2887345" cy="387350"/>
          </a:xfrm>
        </p:grpSpPr>
        <p:sp>
          <p:nvSpPr>
            <p:cNvPr id="20" name="object 20"/>
            <p:cNvSpPr/>
            <p:nvPr/>
          </p:nvSpPr>
          <p:spPr>
            <a:xfrm>
              <a:off x="14205044" y="4424296"/>
              <a:ext cx="2713355" cy="345440"/>
            </a:xfrm>
            <a:custGeom>
              <a:avLst/>
              <a:gdLst/>
              <a:ahLst/>
              <a:cxnLst/>
              <a:rect l="l" t="t" r="r" b="b"/>
              <a:pathLst>
                <a:path w="2713355" h="345439">
                  <a:moveTo>
                    <a:pt x="0" y="79991"/>
                  </a:moveTo>
                  <a:lnTo>
                    <a:pt x="73482" y="67880"/>
                  </a:lnTo>
                  <a:lnTo>
                    <a:pt x="126204" y="59939"/>
                  </a:lnTo>
                  <a:lnTo>
                    <a:pt x="178781" y="52492"/>
                  </a:lnTo>
                  <a:lnTo>
                    <a:pt x="231213" y="45538"/>
                  </a:lnTo>
                  <a:lnTo>
                    <a:pt x="283500" y="39078"/>
                  </a:lnTo>
                  <a:lnTo>
                    <a:pt x="335642" y="33111"/>
                  </a:lnTo>
                  <a:lnTo>
                    <a:pt x="387640" y="27638"/>
                  </a:lnTo>
                  <a:lnTo>
                    <a:pt x="439493" y="22658"/>
                  </a:lnTo>
                  <a:lnTo>
                    <a:pt x="491200" y="18171"/>
                  </a:lnTo>
                  <a:lnTo>
                    <a:pt x="542764" y="14179"/>
                  </a:lnTo>
                  <a:lnTo>
                    <a:pt x="594182" y="10679"/>
                  </a:lnTo>
                  <a:lnTo>
                    <a:pt x="645455" y="7673"/>
                  </a:lnTo>
                  <a:lnTo>
                    <a:pt x="696584" y="5160"/>
                  </a:lnTo>
                  <a:lnTo>
                    <a:pt x="747568" y="3141"/>
                  </a:lnTo>
                  <a:lnTo>
                    <a:pt x="798407" y="1616"/>
                  </a:lnTo>
                  <a:lnTo>
                    <a:pt x="849101" y="583"/>
                  </a:lnTo>
                  <a:lnTo>
                    <a:pt x="899650" y="45"/>
                  </a:lnTo>
                  <a:lnTo>
                    <a:pt x="950055" y="0"/>
                  </a:lnTo>
                  <a:lnTo>
                    <a:pt x="1000315" y="448"/>
                  </a:lnTo>
                  <a:lnTo>
                    <a:pt x="1050430" y="1389"/>
                  </a:lnTo>
                  <a:lnTo>
                    <a:pt x="1100400" y="2825"/>
                  </a:lnTo>
                  <a:lnTo>
                    <a:pt x="1150225" y="4753"/>
                  </a:lnTo>
                  <a:lnTo>
                    <a:pt x="1199906" y="7175"/>
                  </a:lnTo>
                  <a:lnTo>
                    <a:pt x="1249442" y="10091"/>
                  </a:lnTo>
                  <a:lnTo>
                    <a:pt x="1298833" y="13500"/>
                  </a:lnTo>
                  <a:lnTo>
                    <a:pt x="1348079" y="17402"/>
                  </a:lnTo>
                  <a:lnTo>
                    <a:pt x="1397180" y="21798"/>
                  </a:lnTo>
                  <a:lnTo>
                    <a:pt x="1446137" y="26687"/>
                  </a:lnTo>
                  <a:lnTo>
                    <a:pt x="1494948" y="32070"/>
                  </a:lnTo>
                  <a:lnTo>
                    <a:pt x="1543615" y="37947"/>
                  </a:lnTo>
                  <a:lnTo>
                    <a:pt x="1592137" y="44316"/>
                  </a:lnTo>
                  <a:lnTo>
                    <a:pt x="1640515" y="51180"/>
                  </a:lnTo>
                  <a:lnTo>
                    <a:pt x="1688747" y="58536"/>
                  </a:lnTo>
                  <a:lnTo>
                    <a:pt x="1736835" y="66386"/>
                  </a:lnTo>
                  <a:lnTo>
                    <a:pt x="1784778" y="74730"/>
                  </a:lnTo>
                  <a:lnTo>
                    <a:pt x="1832576" y="83567"/>
                  </a:lnTo>
                  <a:lnTo>
                    <a:pt x="1880229" y="92898"/>
                  </a:lnTo>
                  <a:lnTo>
                    <a:pt x="1927738" y="102722"/>
                  </a:lnTo>
                  <a:lnTo>
                    <a:pt x="1975101" y="113039"/>
                  </a:lnTo>
                  <a:lnTo>
                    <a:pt x="2022320" y="123850"/>
                  </a:lnTo>
                  <a:lnTo>
                    <a:pt x="2069394" y="135154"/>
                  </a:lnTo>
                  <a:lnTo>
                    <a:pt x="2116324" y="146952"/>
                  </a:lnTo>
                  <a:lnTo>
                    <a:pt x="2163108" y="159244"/>
                  </a:lnTo>
                  <a:lnTo>
                    <a:pt x="2209748" y="172028"/>
                  </a:lnTo>
                  <a:lnTo>
                    <a:pt x="2256243" y="185307"/>
                  </a:lnTo>
                  <a:lnTo>
                    <a:pt x="2302593" y="199078"/>
                  </a:lnTo>
                  <a:lnTo>
                    <a:pt x="2348798" y="213343"/>
                  </a:lnTo>
                  <a:lnTo>
                    <a:pt x="2394859" y="228102"/>
                  </a:lnTo>
                  <a:lnTo>
                    <a:pt x="2440775" y="243354"/>
                  </a:lnTo>
                  <a:lnTo>
                    <a:pt x="2486546" y="259100"/>
                  </a:lnTo>
                  <a:lnTo>
                    <a:pt x="2532172" y="275339"/>
                  </a:lnTo>
                  <a:lnTo>
                    <a:pt x="2577653" y="292071"/>
                  </a:lnTo>
                  <a:lnTo>
                    <a:pt x="2622990" y="309297"/>
                  </a:lnTo>
                  <a:lnTo>
                    <a:pt x="2668181" y="327016"/>
                  </a:lnTo>
                  <a:lnTo>
                    <a:pt x="2713228" y="34522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52483" y="4414022"/>
              <a:ext cx="189230" cy="173355"/>
            </a:xfrm>
            <a:custGeom>
              <a:avLst/>
              <a:gdLst/>
              <a:ahLst/>
              <a:cxnLst/>
              <a:rect l="l" t="t" r="r" b="b"/>
              <a:pathLst>
                <a:path w="189230" h="173354">
                  <a:moveTo>
                    <a:pt x="157733" y="0"/>
                  </a:moveTo>
                  <a:lnTo>
                    <a:pt x="0" y="117478"/>
                  </a:lnTo>
                  <a:lnTo>
                    <a:pt x="188622" y="173177"/>
                  </a:lnTo>
                  <a:lnTo>
                    <a:pt x="15773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111877" y="4419714"/>
            <a:ext cx="1726564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APIs</a:t>
            </a:r>
            <a:r>
              <a:rPr sz="2150" spc="-1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provided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engine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741171" y="10539977"/>
            <a:ext cx="1127760" cy="176530"/>
            <a:chOff x="11741171" y="10539977"/>
            <a:chExt cx="1127760" cy="176530"/>
          </a:xfrm>
        </p:grpSpPr>
        <p:sp>
          <p:nvSpPr>
            <p:cNvPr id="24" name="object 24"/>
            <p:cNvSpPr/>
            <p:nvPr/>
          </p:nvSpPr>
          <p:spPr>
            <a:xfrm>
              <a:off x="11762113" y="10627840"/>
              <a:ext cx="951865" cy="4445"/>
            </a:xfrm>
            <a:custGeom>
              <a:avLst/>
              <a:gdLst/>
              <a:ahLst/>
              <a:cxnLst/>
              <a:rect l="l" t="t" r="r" b="b"/>
              <a:pathLst>
                <a:path w="951865" h="4445">
                  <a:moveTo>
                    <a:pt x="951783" y="0"/>
                  </a:moveTo>
                  <a:lnTo>
                    <a:pt x="930842" y="91"/>
                  </a:lnTo>
                  <a:lnTo>
                    <a:pt x="0" y="414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692566" y="1053997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764" y="175909"/>
                  </a:lnTo>
                  <a:lnTo>
                    <a:pt x="176298" y="87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190249" y="10246102"/>
            <a:ext cx="339217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b="1" spc="-114" dirty="0">
                <a:solidFill>
                  <a:srgbClr val="F2425D"/>
                </a:solidFill>
                <a:latin typeface="Arial"/>
                <a:cs typeface="Arial"/>
              </a:rPr>
              <a:t>Only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60" dirty="0">
                <a:solidFill>
                  <a:srgbClr val="F2425D"/>
                </a:solidFill>
                <a:latin typeface="Arial"/>
                <a:cs typeface="Arial"/>
              </a:rPr>
              <a:t>ONE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F2425D"/>
                </a:solidFill>
                <a:latin typeface="Arial"/>
                <a:cs typeface="Arial"/>
              </a:rPr>
              <a:t>thread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F2425D"/>
                </a:solidFill>
                <a:latin typeface="Arial"/>
                <a:cs typeface="Arial"/>
              </a:rPr>
              <a:t>of 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execution.</a:t>
            </a:r>
            <a:r>
              <a:rPr sz="2150" b="1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No</a:t>
            </a:r>
            <a:r>
              <a:rPr sz="2150" b="1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multitasking!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810282" y="7617986"/>
            <a:ext cx="2080895" cy="591820"/>
            <a:chOff x="14810282" y="7617986"/>
            <a:chExt cx="2080895" cy="591820"/>
          </a:xfrm>
        </p:grpSpPr>
        <p:sp>
          <p:nvSpPr>
            <p:cNvPr id="28" name="object 28"/>
            <p:cNvSpPr/>
            <p:nvPr/>
          </p:nvSpPr>
          <p:spPr>
            <a:xfrm>
              <a:off x="14964133" y="7689766"/>
              <a:ext cx="1906270" cy="499109"/>
            </a:xfrm>
            <a:custGeom>
              <a:avLst/>
              <a:gdLst/>
              <a:ahLst/>
              <a:cxnLst/>
              <a:rect l="l" t="t" r="r" b="b"/>
              <a:pathLst>
                <a:path w="1906269" h="499109">
                  <a:moveTo>
                    <a:pt x="0" y="18051"/>
                  </a:moveTo>
                  <a:lnTo>
                    <a:pt x="74454" y="10792"/>
                  </a:lnTo>
                  <a:lnTo>
                    <a:pt x="127783" y="6907"/>
                  </a:lnTo>
                  <a:lnTo>
                    <a:pt x="180776" y="3886"/>
                  </a:lnTo>
                  <a:lnTo>
                    <a:pt x="233434" y="1727"/>
                  </a:lnTo>
                  <a:lnTo>
                    <a:pt x="285758" y="432"/>
                  </a:lnTo>
                  <a:lnTo>
                    <a:pt x="337746" y="0"/>
                  </a:lnTo>
                  <a:lnTo>
                    <a:pt x="389398" y="430"/>
                  </a:lnTo>
                  <a:lnTo>
                    <a:pt x="440716" y="1725"/>
                  </a:lnTo>
                  <a:lnTo>
                    <a:pt x="491698" y="3882"/>
                  </a:lnTo>
                  <a:lnTo>
                    <a:pt x="542345" y="6902"/>
                  </a:lnTo>
                  <a:lnTo>
                    <a:pt x="592657" y="10786"/>
                  </a:lnTo>
                  <a:lnTo>
                    <a:pt x="642634" y="15532"/>
                  </a:lnTo>
                  <a:lnTo>
                    <a:pt x="692276" y="21142"/>
                  </a:lnTo>
                  <a:lnTo>
                    <a:pt x="741582" y="27615"/>
                  </a:lnTo>
                  <a:lnTo>
                    <a:pt x="790553" y="34951"/>
                  </a:lnTo>
                  <a:lnTo>
                    <a:pt x="839190" y="43151"/>
                  </a:lnTo>
                  <a:lnTo>
                    <a:pt x="887490" y="52213"/>
                  </a:lnTo>
                  <a:lnTo>
                    <a:pt x="935456" y="62139"/>
                  </a:lnTo>
                  <a:lnTo>
                    <a:pt x="983087" y="72927"/>
                  </a:lnTo>
                  <a:lnTo>
                    <a:pt x="1030382" y="84579"/>
                  </a:lnTo>
                  <a:lnTo>
                    <a:pt x="1077342" y="97094"/>
                  </a:lnTo>
                  <a:lnTo>
                    <a:pt x="1123967" y="110472"/>
                  </a:lnTo>
                  <a:lnTo>
                    <a:pt x="1170257" y="124714"/>
                  </a:lnTo>
                  <a:lnTo>
                    <a:pt x="1216212" y="139818"/>
                  </a:lnTo>
                  <a:lnTo>
                    <a:pt x="1261831" y="155786"/>
                  </a:lnTo>
                  <a:lnTo>
                    <a:pt x="1307116" y="172616"/>
                  </a:lnTo>
                  <a:lnTo>
                    <a:pt x="1352065" y="190310"/>
                  </a:lnTo>
                  <a:lnTo>
                    <a:pt x="1396679" y="208867"/>
                  </a:lnTo>
                  <a:lnTo>
                    <a:pt x="1440957" y="228287"/>
                  </a:lnTo>
                  <a:lnTo>
                    <a:pt x="1484901" y="248571"/>
                  </a:lnTo>
                  <a:lnTo>
                    <a:pt x="1528510" y="269717"/>
                  </a:lnTo>
                  <a:lnTo>
                    <a:pt x="1571783" y="291727"/>
                  </a:lnTo>
                  <a:lnTo>
                    <a:pt x="1614721" y="314599"/>
                  </a:lnTo>
                  <a:lnTo>
                    <a:pt x="1657324" y="338335"/>
                  </a:lnTo>
                  <a:lnTo>
                    <a:pt x="1699592" y="362934"/>
                  </a:lnTo>
                  <a:lnTo>
                    <a:pt x="1741524" y="388396"/>
                  </a:lnTo>
                  <a:lnTo>
                    <a:pt x="1783122" y="414722"/>
                  </a:lnTo>
                  <a:lnTo>
                    <a:pt x="1824384" y="441910"/>
                  </a:lnTo>
                  <a:lnTo>
                    <a:pt x="1865311" y="469962"/>
                  </a:lnTo>
                  <a:lnTo>
                    <a:pt x="1905903" y="49887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10282" y="7617986"/>
              <a:ext cx="185420" cy="175260"/>
            </a:xfrm>
            <a:custGeom>
              <a:avLst/>
              <a:gdLst/>
              <a:ahLst/>
              <a:cxnLst/>
              <a:rect l="l" t="t" r="r" b="b"/>
              <a:pathLst>
                <a:path w="185419" h="175259">
                  <a:moveTo>
                    <a:pt x="164099" y="0"/>
                  </a:moveTo>
                  <a:lnTo>
                    <a:pt x="0" y="108411"/>
                  </a:lnTo>
                  <a:lnTo>
                    <a:pt x="185188" y="174641"/>
                  </a:lnTo>
                  <a:lnTo>
                    <a:pt x="16409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006478" y="7686604"/>
            <a:ext cx="271907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Ready-</a:t>
            </a:r>
            <a:r>
              <a:rPr sz="2150" spc="-25" dirty="0">
                <a:solidFill>
                  <a:srgbClr val="F2425D"/>
                </a:solidFill>
                <a:latin typeface="Arial"/>
                <a:cs typeface="Arial"/>
              </a:rPr>
              <a:t>to-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be-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executed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r>
              <a:rPr sz="2150" spc="1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functions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(coming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events)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039496" y="6455003"/>
            <a:ext cx="4913630" cy="502920"/>
            <a:chOff x="12039496" y="6455003"/>
            <a:chExt cx="4913630" cy="502920"/>
          </a:xfrm>
        </p:grpSpPr>
        <p:sp>
          <p:nvSpPr>
            <p:cNvPr id="32" name="object 32"/>
            <p:cNvSpPr/>
            <p:nvPr/>
          </p:nvSpPr>
          <p:spPr>
            <a:xfrm>
              <a:off x="12188567" y="6475945"/>
              <a:ext cx="4743450" cy="403225"/>
            </a:xfrm>
            <a:custGeom>
              <a:avLst/>
              <a:gdLst/>
              <a:ahLst/>
              <a:cxnLst/>
              <a:rect l="l" t="t" r="r" b="b"/>
              <a:pathLst>
                <a:path w="4743450" h="403225">
                  <a:moveTo>
                    <a:pt x="0" y="403028"/>
                  </a:moveTo>
                  <a:lnTo>
                    <a:pt x="61600" y="386079"/>
                  </a:lnTo>
                  <a:lnTo>
                    <a:pt x="103245" y="375013"/>
                  </a:lnTo>
                  <a:lnTo>
                    <a:pt x="145080" y="364109"/>
                  </a:lnTo>
                  <a:lnTo>
                    <a:pt x="187103" y="353365"/>
                  </a:lnTo>
                  <a:lnTo>
                    <a:pt x="229315" y="342782"/>
                  </a:lnTo>
                  <a:lnTo>
                    <a:pt x="271717" y="332360"/>
                  </a:lnTo>
                  <a:lnTo>
                    <a:pt x="314307" y="322099"/>
                  </a:lnTo>
                  <a:lnTo>
                    <a:pt x="357087" y="311999"/>
                  </a:lnTo>
                  <a:lnTo>
                    <a:pt x="400056" y="302060"/>
                  </a:lnTo>
                  <a:lnTo>
                    <a:pt x="443213" y="292281"/>
                  </a:lnTo>
                  <a:lnTo>
                    <a:pt x="486560" y="282664"/>
                  </a:lnTo>
                  <a:lnTo>
                    <a:pt x="530096" y="273207"/>
                  </a:lnTo>
                  <a:lnTo>
                    <a:pt x="573821" y="263912"/>
                  </a:lnTo>
                  <a:lnTo>
                    <a:pt x="617735" y="254777"/>
                  </a:lnTo>
                  <a:lnTo>
                    <a:pt x="661838" y="245803"/>
                  </a:lnTo>
                  <a:lnTo>
                    <a:pt x="706131" y="236990"/>
                  </a:lnTo>
                  <a:lnTo>
                    <a:pt x="750612" y="228337"/>
                  </a:lnTo>
                  <a:lnTo>
                    <a:pt x="795282" y="219846"/>
                  </a:lnTo>
                  <a:lnTo>
                    <a:pt x="840142" y="211516"/>
                  </a:lnTo>
                  <a:lnTo>
                    <a:pt x="885190" y="203346"/>
                  </a:lnTo>
                  <a:lnTo>
                    <a:pt x="930428" y="195337"/>
                  </a:lnTo>
                  <a:lnTo>
                    <a:pt x="975855" y="187490"/>
                  </a:lnTo>
                  <a:lnTo>
                    <a:pt x="1021470" y="179803"/>
                  </a:lnTo>
                  <a:lnTo>
                    <a:pt x="1067275" y="172277"/>
                  </a:lnTo>
                  <a:lnTo>
                    <a:pt x="1113269" y="164912"/>
                  </a:lnTo>
                  <a:lnTo>
                    <a:pt x="1159452" y="157707"/>
                  </a:lnTo>
                  <a:lnTo>
                    <a:pt x="1205824" y="150664"/>
                  </a:lnTo>
                  <a:lnTo>
                    <a:pt x="1252385" y="143782"/>
                  </a:lnTo>
                  <a:lnTo>
                    <a:pt x="1299136" y="137060"/>
                  </a:lnTo>
                  <a:lnTo>
                    <a:pt x="1346075" y="130499"/>
                  </a:lnTo>
                  <a:lnTo>
                    <a:pt x="1393203" y="124100"/>
                  </a:lnTo>
                  <a:lnTo>
                    <a:pt x="1440521" y="117861"/>
                  </a:lnTo>
                  <a:lnTo>
                    <a:pt x="1488027" y="111783"/>
                  </a:lnTo>
                  <a:lnTo>
                    <a:pt x="1535723" y="105865"/>
                  </a:lnTo>
                  <a:lnTo>
                    <a:pt x="1583607" y="100109"/>
                  </a:lnTo>
                  <a:lnTo>
                    <a:pt x="1631681" y="94514"/>
                  </a:lnTo>
                  <a:lnTo>
                    <a:pt x="1679944" y="89079"/>
                  </a:lnTo>
                  <a:lnTo>
                    <a:pt x="1728396" y="83806"/>
                  </a:lnTo>
                  <a:lnTo>
                    <a:pt x="1777036" y="78693"/>
                  </a:lnTo>
                  <a:lnTo>
                    <a:pt x="1825866" y="73741"/>
                  </a:lnTo>
                  <a:lnTo>
                    <a:pt x="1874886" y="68950"/>
                  </a:lnTo>
                  <a:lnTo>
                    <a:pt x="1924094" y="64320"/>
                  </a:lnTo>
                  <a:lnTo>
                    <a:pt x="1973491" y="59851"/>
                  </a:lnTo>
                  <a:lnTo>
                    <a:pt x="2023077" y="55543"/>
                  </a:lnTo>
                  <a:lnTo>
                    <a:pt x="2072852" y="51395"/>
                  </a:lnTo>
                  <a:lnTo>
                    <a:pt x="2122817" y="47409"/>
                  </a:lnTo>
                  <a:lnTo>
                    <a:pt x="2172970" y="43583"/>
                  </a:lnTo>
                  <a:lnTo>
                    <a:pt x="2223313" y="39919"/>
                  </a:lnTo>
                  <a:lnTo>
                    <a:pt x="2273844" y="36415"/>
                  </a:lnTo>
                  <a:lnTo>
                    <a:pt x="2324565" y="33072"/>
                  </a:lnTo>
                  <a:lnTo>
                    <a:pt x="2375475" y="29890"/>
                  </a:lnTo>
                  <a:lnTo>
                    <a:pt x="2426573" y="26869"/>
                  </a:lnTo>
                  <a:lnTo>
                    <a:pt x="2477861" y="24008"/>
                  </a:lnTo>
                  <a:lnTo>
                    <a:pt x="2529338" y="21309"/>
                  </a:lnTo>
                  <a:lnTo>
                    <a:pt x="2581004" y="18770"/>
                  </a:lnTo>
                  <a:lnTo>
                    <a:pt x="2632859" y="16393"/>
                  </a:lnTo>
                  <a:lnTo>
                    <a:pt x="2684903" y="14176"/>
                  </a:lnTo>
                  <a:lnTo>
                    <a:pt x="2737137" y="12120"/>
                  </a:lnTo>
                  <a:lnTo>
                    <a:pt x="2789559" y="10225"/>
                  </a:lnTo>
                  <a:lnTo>
                    <a:pt x="2842170" y="8491"/>
                  </a:lnTo>
                  <a:lnTo>
                    <a:pt x="2894970" y="6918"/>
                  </a:lnTo>
                  <a:lnTo>
                    <a:pt x="2947960" y="5506"/>
                  </a:lnTo>
                  <a:lnTo>
                    <a:pt x="3001138" y="4254"/>
                  </a:lnTo>
                  <a:lnTo>
                    <a:pt x="3054506" y="3164"/>
                  </a:lnTo>
                  <a:lnTo>
                    <a:pt x="3108063" y="2234"/>
                  </a:lnTo>
                  <a:lnTo>
                    <a:pt x="3161808" y="1466"/>
                  </a:lnTo>
                  <a:lnTo>
                    <a:pt x="3215743" y="858"/>
                  </a:lnTo>
                  <a:lnTo>
                    <a:pt x="3269867" y="411"/>
                  </a:lnTo>
                  <a:lnTo>
                    <a:pt x="3324180" y="125"/>
                  </a:lnTo>
                  <a:lnTo>
                    <a:pt x="3378681" y="0"/>
                  </a:lnTo>
                  <a:lnTo>
                    <a:pt x="3433372" y="35"/>
                  </a:lnTo>
                  <a:lnTo>
                    <a:pt x="3488252" y="232"/>
                  </a:lnTo>
                  <a:lnTo>
                    <a:pt x="3543322" y="589"/>
                  </a:lnTo>
                  <a:lnTo>
                    <a:pt x="3598580" y="1108"/>
                  </a:lnTo>
                  <a:lnTo>
                    <a:pt x="3654027" y="1787"/>
                  </a:lnTo>
                  <a:lnTo>
                    <a:pt x="3709663" y="2627"/>
                  </a:lnTo>
                  <a:lnTo>
                    <a:pt x="3765489" y="3628"/>
                  </a:lnTo>
                  <a:lnTo>
                    <a:pt x="3821503" y="4790"/>
                  </a:lnTo>
                  <a:lnTo>
                    <a:pt x="3877706" y="6113"/>
                  </a:lnTo>
                  <a:lnTo>
                    <a:pt x="3934099" y="7597"/>
                  </a:lnTo>
                  <a:lnTo>
                    <a:pt x="3990680" y="9241"/>
                  </a:lnTo>
                  <a:lnTo>
                    <a:pt x="4047451" y="11047"/>
                  </a:lnTo>
                  <a:lnTo>
                    <a:pt x="4104411" y="13013"/>
                  </a:lnTo>
                  <a:lnTo>
                    <a:pt x="4161559" y="15141"/>
                  </a:lnTo>
                  <a:lnTo>
                    <a:pt x="4218897" y="17429"/>
                  </a:lnTo>
                  <a:lnTo>
                    <a:pt x="4276424" y="19878"/>
                  </a:lnTo>
                  <a:lnTo>
                    <a:pt x="4334140" y="22488"/>
                  </a:lnTo>
                  <a:lnTo>
                    <a:pt x="4392045" y="25259"/>
                  </a:lnTo>
                  <a:lnTo>
                    <a:pt x="4450139" y="28190"/>
                  </a:lnTo>
                  <a:lnTo>
                    <a:pt x="4508422" y="31283"/>
                  </a:lnTo>
                  <a:lnTo>
                    <a:pt x="4566894" y="34537"/>
                  </a:lnTo>
                  <a:lnTo>
                    <a:pt x="4625555" y="37951"/>
                  </a:lnTo>
                  <a:lnTo>
                    <a:pt x="4684405" y="41526"/>
                  </a:lnTo>
                  <a:lnTo>
                    <a:pt x="4743445" y="4526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039496" y="6788642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145178" y="0"/>
                  </a:moveTo>
                  <a:lnTo>
                    <a:pt x="0" y="132677"/>
                  </a:lnTo>
                  <a:lnTo>
                    <a:pt x="193250" y="169215"/>
                  </a:lnTo>
                  <a:lnTo>
                    <a:pt x="14517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111877" y="5929209"/>
            <a:ext cx="201993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Sends</a:t>
            </a:r>
            <a:r>
              <a:rPr sz="2150" spc="-1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callbacks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queue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to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call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stack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7111" y="1555532"/>
            <a:ext cx="6021070" cy="990600"/>
            <a:chOff x="557111" y="1555532"/>
            <a:chExt cx="6021070" cy="990600"/>
          </a:xfrm>
        </p:grpSpPr>
        <p:sp>
          <p:nvSpPr>
            <p:cNvPr id="36" name="object 36"/>
            <p:cNvSpPr/>
            <p:nvPr/>
          </p:nvSpPr>
          <p:spPr>
            <a:xfrm>
              <a:off x="557111" y="1555532"/>
              <a:ext cx="6021070" cy="990600"/>
            </a:xfrm>
            <a:custGeom>
              <a:avLst/>
              <a:gdLst/>
              <a:ahLst/>
              <a:cxnLst/>
              <a:rect l="l" t="t" r="r" b="b"/>
              <a:pathLst>
                <a:path w="6021070" h="990600">
                  <a:moveTo>
                    <a:pt x="6020635" y="0"/>
                  </a:moveTo>
                  <a:lnTo>
                    <a:pt x="0" y="0"/>
                  </a:lnTo>
                  <a:lnTo>
                    <a:pt x="0" y="990545"/>
                  </a:lnTo>
                  <a:lnTo>
                    <a:pt x="6020635" y="990545"/>
                  </a:lnTo>
                  <a:lnTo>
                    <a:pt x="602063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290" y="1715049"/>
              <a:ext cx="240830" cy="24083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57111" y="1555532"/>
            <a:ext cx="6021070" cy="9906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23570" marR="203200">
              <a:lnSpc>
                <a:spcPct val="132700"/>
              </a:lnSpc>
              <a:spcBef>
                <a:spcPts val="215"/>
              </a:spcBef>
            </a:pPr>
            <a:r>
              <a:rPr sz="2050" b="1" spc="-105" dirty="0">
                <a:solidFill>
                  <a:srgbClr val="444444"/>
                </a:solidFill>
                <a:latin typeface="Arial"/>
                <a:cs typeface="Arial"/>
              </a:rPr>
              <a:t>Concurrency</a:t>
            </a:r>
            <a:r>
              <a:rPr sz="20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85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050" spc="-8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0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0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handles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multiple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tasks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happening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0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time.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3502" y="6626930"/>
            <a:ext cx="7497445" cy="1860550"/>
          </a:xfrm>
          <a:custGeom>
            <a:avLst/>
            <a:gdLst/>
            <a:ahLst/>
            <a:cxnLst/>
            <a:rect l="l" t="t" r="r" b="b"/>
            <a:pathLst>
              <a:path w="7497444" h="1860550">
                <a:moveTo>
                  <a:pt x="7497248" y="0"/>
                </a:moveTo>
                <a:lnTo>
                  <a:pt x="0" y="0"/>
                </a:lnTo>
                <a:lnTo>
                  <a:pt x="0" y="1859945"/>
                </a:lnTo>
                <a:lnTo>
                  <a:pt x="7497248" y="1859945"/>
                </a:lnTo>
                <a:lnTo>
                  <a:pt x="749724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67052" y="7070166"/>
            <a:ext cx="2106930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3080" marR="5080" indent="-501015">
              <a:lnSpc>
                <a:spcPct val="113599"/>
              </a:lnSpc>
              <a:spcBef>
                <a:spcPts val="90"/>
              </a:spcBef>
            </a:pPr>
            <a:r>
              <a:rPr sz="2600" b="1" spc="-120" dirty="0">
                <a:solidFill>
                  <a:srgbClr val="444444"/>
                </a:solidFill>
                <a:latin typeface="Arial"/>
                <a:cs typeface="Arial"/>
              </a:rPr>
              <a:t>MICROTASKS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QUEUE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2402" y="1866785"/>
            <a:ext cx="12888595" cy="8914130"/>
            <a:chOff x="452402" y="1866785"/>
            <a:chExt cx="12888595" cy="8914130"/>
          </a:xfrm>
        </p:grpSpPr>
        <p:sp>
          <p:nvSpPr>
            <p:cNvPr id="6" name="object 6"/>
            <p:cNvSpPr/>
            <p:nvPr/>
          </p:nvSpPr>
          <p:spPr>
            <a:xfrm>
              <a:off x="452399" y="1866791"/>
              <a:ext cx="12888595" cy="8914130"/>
            </a:xfrm>
            <a:custGeom>
              <a:avLst/>
              <a:gdLst/>
              <a:ahLst/>
              <a:cxnLst/>
              <a:rect l="l" t="t" r="r" b="b"/>
              <a:pathLst>
                <a:path w="12888594" h="8914130">
                  <a:moveTo>
                    <a:pt x="4640135" y="0"/>
                  </a:moveTo>
                  <a:lnTo>
                    <a:pt x="0" y="0"/>
                  </a:lnTo>
                  <a:lnTo>
                    <a:pt x="0" y="8913660"/>
                  </a:lnTo>
                  <a:lnTo>
                    <a:pt x="4640135" y="8913660"/>
                  </a:lnTo>
                  <a:lnTo>
                    <a:pt x="4640135" y="0"/>
                  </a:lnTo>
                  <a:close/>
                </a:path>
                <a:path w="12888594" h="8914130">
                  <a:moveTo>
                    <a:pt x="12888341" y="7053720"/>
                  </a:moveTo>
                  <a:lnTo>
                    <a:pt x="5391099" y="7053720"/>
                  </a:lnTo>
                  <a:lnTo>
                    <a:pt x="5391099" y="8913660"/>
                  </a:lnTo>
                  <a:lnTo>
                    <a:pt x="12888341" y="8913660"/>
                  </a:lnTo>
                  <a:lnTo>
                    <a:pt x="12888341" y="705372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0754" y="2607250"/>
              <a:ext cx="3283585" cy="6892290"/>
            </a:xfrm>
            <a:custGeom>
              <a:avLst/>
              <a:gdLst/>
              <a:ahLst/>
              <a:cxnLst/>
              <a:rect l="l" t="t" r="r" b="b"/>
              <a:pathLst>
                <a:path w="3283585" h="6892290">
                  <a:moveTo>
                    <a:pt x="3283431" y="0"/>
                  </a:moveTo>
                  <a:lnTo>
                    <a:pt x="0" y="0"/>
                  </a:lnTo>
                  <a:lnTo>
                    <a:pt x="0" y="6891910"/>
                  </a:lnTo>
                  <a:lnTo>
                    <a:pt x="3283431" y="6891910"/>
                  </a:lnTo>
                  <a:lnTo>
                    <a:pt x="32834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754" y="2607250"/>
              <a:ext cx="3283585" cy="6892290"/>
            </a:xfrm>
            <a:custGeom>
              <a:avLst/>
              <a:gdLst/>
              <a:ahLst/>
              <a:cxnLst/>
              <a:rect l="l" t="t" r="r" b="b"/>
              <a:pathLst>
                <a:path w="3283585" h="6892290">
                  <a:moveTo>
                    <a:pt x="0" y="0"/>
                  </a:moveTo>
                  <a:lnTo>
                    <a:pt x="3283431" y="0"/>
                  </a:lnTo>
                  <a:lnTo>
                    <a:pt x="3283431" y="6891910"/>
                  </a:lnTo>
                  <a:lnTo>
                    <a:pt x="0" y="689191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43502" y="1880089"/>
              <a:ext cx="7497445" cy="3889375"/>
            </a:xfrm>
            <a:custGeom>
              <a:avLst/>
              <a:gdLst/>
              <a:ahLst/>
              <a:cxnLst/>
              <a:rect l="l" t="t" r="r" b="b"/>
              <a:pathLst>
                <a:path w="7497444" h="3889375">
                  <a:moveTo>
                    <a:pt x="7497248" y="0"/>
                  </a:moveTo>
                  <a:lnTo>
                    <a:pt x="0" y="0"/>
                  </a:lnTo>
                  <a:lnTo>
                    <a:pt x="0" y="3889020"/>
                  </a:lnTo>
                  <a:lnTo>
                    <a:pt x="7497248" y="3889020"/>
                  </a:lnTo>
                  <a:lnTo>
                    <a:pt x="749724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430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4768850" algn="l"/>
                <a:tab pos="7660005" algn="l"/>
                <a:tab pos="9434195" algn="l"/>
                <a:tab pos="11082655" algn="l"/>
                <a:tab pos="12106910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ASYNCHRONOUS</a:t>
            </a:r>
            <a:r>
              <a:rPr lang="en-US" dirty="0"/>
              <a:t> </a:t>
            </a:r>
            <a:r>
              <a:rPr dirty="0"/>
              <a:t>JAVASCRIPT	WORKS</a:t>
            </a:r>
            <a:r>
              <a:rPr lang="en-US" dirty="0"/>
              <a:t> </a:t>
            </a:r>
            <a:r>
              <a:rPr dirty="0"/>
              <a:t>BEHIND	THE</a:t>
            </a:r>
            <a:r>
              <a:rPr lang="en-US" dirty="0"/>
              <a:t> </a:t>
            </a:r>
            <a:r>
              <a:rPr dirty="0"/>
              <a:t>SCENES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15305" y="3000853"/>
            <a:ext cx="1885314" cy="52641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1030"/>
              </a:spcBef>
            </a:pPr>
            <a:r>
              <a:rPr sz="1650" spc="-10" dirty="0">
                <a:solidFill>
                  <a:srgbClr val="FFFFFF"/>
                </a:solidFill>
                <a:latin typeface="Courier New"/>
                <a:cs typeface="Courier New"/>
              </a:rPr>
              <a:t>fetch()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5309" y="8022132"/>
            <a:ext cx="2774315" cy="119824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08685" marR="312420" indent="-588645">
              <a:lnSpc>
                <a:spcPct val="109300"/>
              </a:lnSpc>
              <a:spcBef>
                <a:spcPts val="610"/>
              </a:spcBef>
            </a:pP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Execution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1946" y="9363736"/>
            <a:ext cx="1677035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6385">
              <a:lnSpc>
                <a:spcPct val="113599"/>
              </a:lnSpc>
              <a:spcBef>
                <a:spcPts val="90"/>
              </a:spcBef>
            </a:pPr>
            <a:r>
              <a:rPr sz="2600" b="1" spc="-190" dirty="0">
                <a:solidFill>
                  <a:srgbClr val="444444"/>
                </a:solidFill>
                <a:latin typeface="Arial"/>
                <a:cs typeface="Arial"/>
              </a:rPr>
              <a:t>CALLBACK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QUEUE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5760" y="2132499"/>
            <a:ext cx="13660755" cy="7339965"/>
            <a:chOff x="1395760" y="2132499"/>
            <a:chExt cx="13660755" cy="7339965"/>
          </a:xfrm>
        </p:grpSpPr>
        <p:sp>
          <p:nvSpPr>
            <p:cNvPr id="15" name="object 15"/>
            <p:cNvSpPr/>
            <p:nvPr/>
          </p:nvSpPr>
          <p:spPr>
            <a:xfrm>
              <a:off x="4789022" y="8003279"/>
              <a:ext cx="1382395" cy="1382395"/>
            </a:xfrm>
            <a:custGeom>
              <a:avLst/>
              <a:gdLst/>
              <a:ahLst/>
              <a:cxnLst/>
              <a:rect l="l" t="t" r="r" b="b"/>
              <a:pathLst>
                <a:path w="1382395" h="1382395">
                  <a:moveTo>
                    <a:pt x="1179745" y="202412"/>
                  </a:moveTo>
                  <a:lnTo>
                    <a:pt x="1212074" y="236996"/>
                  </a:lnTo>
                  <a:lnTo>
                    <a:pt x="1241593" y="273182"/>
                  </a:lnTo>
                  <a:lnTo>
                    <a:pt x="1268300" y="310823"/>
                  </a:lnTo>
                  <a:lnTo>
                    <a:pt x="1292196" y="349774"/>
                  </a:lnTo>
                  <a:lnTo>
                    <a:pt x="1313281" y="389890"/>
                  </a:lnTo>
                  <a:lnTo>
                    <a:pt x="1331554" y="431024"/>
                  </a:lnTo>
                  <a:lnTo>
                    <a:pt x="1347016" y="473032"/>
                  </a:lnTo>
                  <a:lnTo>
                    <a:pt x="1359667" y="515768"/>
                  </a:lnTo>
                  <a:lnTo>
                    <a:pt x="1369506" y="559086"/>
                  </a:lnTo>
                  <a:lnTo>
                    <a:pt x="1376534" y="602841"/>
                  </a:lnTo>
                  <a:lnTo>
                    <a:pt x="1380751" y="646887"/>
                  </a:lnTo>
                  <a:lnTo>
                    <a:pt x="1382157" y="691078"/>
                  </a:lnTo>
                  <a:lnTo>
                    <a:pt x="1380751" y="735269"/>
                  </a:lnTo>
                  <a:lnTo>
                    <a:pt x="1376534" y="779315"/>
                  </a:lnTo>
                  <a:lnTo>
                    <a:pt x="1369506" y="823070"/>
                  </a:lnTo>
                  <a:lnTo>
                    <a:pt x="1359667" y="866388"/>
                  </a:lnTo>
                  <a:lnTo>
                    <a:pt x="1347016" y="909124"/>
                  </a:lnTo>
                  <a:lnTo>
                    <a:pt x="1331554" y="951132"/>
                  </a:lnTo>
                  <a:lnTo>
                    <a:pt x="1313281" y="992266"/>
                  </a:lnTo>
                  <a:lnTo>
                    <a:pt x="1292196" y="1032382"/>
                  </a:lnTo>
                  <a:lnTo>
                    <a:pt x="1268300" y="1071333"/>
                  </a:lnTo>
                  <a:lnTo>
                    <a:pt x="1241593" y="1108975"/>
                  </a:lnTo>
                  <a:lnTo>
                    <a:pt x="1212074" y="1145160"/>
                  </a:lnTo>
                  <a:lnTo>
                    <a:pt x="1179745" y="1179745"/>
                  </a:lnTo>
                  <a:lnTo>
                    <a:pt x="1145160" y="1212074"/>
                  </a:lnTo>
                  <a:lnTo>
                    <a:pt x="1108975" y="1241593"/>
                  </a:lnTo>
                  <a:lnTo>
                    <a:pt x="1071333" y="1268300"/>
                  </a:lnTo>
                  <a:lnTo>
                    <a:pt x="1032382" y="1292196"/>
                  </a:lnTo>
                  <a:lnTo>
                    <a:pt x="992266" y="1313281"/>
                  </a:lnTo>
                  <a:lnTo>
                    <a:pt x="951132" y="1331554"/>
                  </a:lnTo>
                  <a:lnTo>
                    <a:pt x="909124" y="1347016"/>
                  </a:lnTo>
                  <a:lnTo>
                    <a:pt x="866388" y="1359667"/>
                  </a:lnTo>
                  <a:lnTo>
                    <a:pt x="823070" y="1369506"/>
                  </a:lnTo>
                  <a:lnTo>
                    <a:pt x="779315" y="1376534"/>
                  </a:lnTo>
                  <a:lnTo>
                    <a:pt x="735269" y="1380751"/>
                  </a:lnTo>
                  <a:lnTo>
                    <a:pt x="691078" y="1382157"/>
                  </a:lnTo>
                  <a:lnTo>
                    <a:pt x="646887" y="1380751"/>
                  </a:lnTo>
                  <a:lnTo>
                    <a:pt x="602841" y="1376534"/>
                  </a:lnTo>
                  <a:lnTo>
                    <a:pt x="559086" y="1369506"/>
                  </a:lnTo>
                  <a:lnTo>
                    <a:pt x="515768" y="1359667"/>
                  </a:lnTo>
                  <a:lnTo>
                    <a:pt x="473032" y="1347016"/>
                  </a:lnTo>
                  <a:lnTo>
                    <a:pt x="431024" y="1331554"/>
                  </a:lnTo>
                  <a:lnTo>
                    <a:pt x="389890" y="1313281"/>
                  </a:lnTo>
                  <a:lnTo>
                    <a:pt x="349774" y="1292196"/>
                  </a:lnTo>
                  <a:lnTo>
                    <a:pt x="310823" y="1268300"/>
                  </a:lnTo>
                  <a:lnTo>
                    <a:pt x="273182" y="1241593"/>
                  </a:lnTo>
                  <a:lnTo>
                    <a:pt x="236996" y="1212074"/>
                  </a:lnTo>
                  <a:lnTo>
                    <a:pt x="202412" y="1179745"/>
                  </a:lnTo>
                  <a:lnTo>
                    <a:pt x="170082" y="1145160"/>
                  </a:lnTo>
                  <a:lnTo>
                    <a:pt x="140564" y="1108975"/>
                  </a:lnTo>
                  <a:lnTo>
                    <a:pt x="113856" y="1071333"/>
                  </a:lnTo>
                  <a:lnTo>
                    <a:pt x="89960" y="1032382"/>
                  </a:lnTo>
                  <a:lnTo>
                    <a:pt x="68876" y="992266"/>
                  </a:lnTo>
                  <a:lnTo>
                    <a:pt x="50603" y="951132"/>
                  </a:lnTo>
                  <a:lnTo>
                    <a:pt x="35141" y="909124"/>
                  </a:lnTo>
                  <a:lnTo>
                    <a:pt x="22490" y="866388"/>
                  </a:lnTo>
                  <a:lnTo>
                    <a:pt x="12650" y="823070"/>
                  </a:lnTo>
                  <a:lnTo>
                    <a:pt x="5622" y="779315"/>
                  </a:lnTo>
                  <a:lnTo>
                    <a:pt x="1405" y="735269"/>
                  </a:lnTo>
                  <a:lnTo>
                    <a:pt x="0" y="691078"/>
                  </a:lnTo>
                  <a:lnTo>
                    <a:pt x="1405" y="646887"/>
                  </a:lnTo>
                  <a:lnTo>
                    <a:pt x="5622" y="602841"/>
                  </a:lnTo>
                  <a:lnTo>
                    <a:pt x="12650" y="559086"/>
                  </a:lnTo>
                  <a:lnTo>
                    <a:pt x="22490" y="515768"/>
                  </a:lnTo>
                  <a:lnTo>
                    <a:pt x="35141" y="473032"/>
                  </a:lnTo>
                  <a:lnTo>
                    <a:pt x="50603" y="431024"/>
                  </a:lnTo>
                  <a:lnTo>
                    <a:pt x="68876" y="389890"/>
                  </a:lnTo>
                  <a:lnTo>
                    <a:pt x="89960" y="349774"/>
                  </a:lnTo>
                  <a:lnTo>
                    <a:pt x="113856" y="310823"/>
                  </a:lnTo>
                  <a:lnTo>
                    <a:pt x="140564" y="273182"/>
                  </a:lnTo>
                  <a:lnTo>
                    <a:pt x="170082" y="236996"/>
                  </a:lnTo>
                  <a:lnTo>
                    <a:pt x="202412" y="202412"/>
                  </a:lnTo>
                  <a:lnTo>
                    <a:pt x="236996" y="170082"/>
                  </a:lnTo>
                  <a:lnTo>
                    <a:pt x="273182" y="140564"/>
                  </a:lnTo>
                  <a:lnTo>
                    <a:pt x="310823" y="113856"/>
                  </a:lnTo>
                  <a:lnTo>
                    <a:pt x="349774" y="89960"/>
                  </a:lnTo>
                  <a:lnTo>
                    <a:pt x="389890" y="68876"/>
                  </a:lnTo>
                  <a:lnTo>
                    <a:pt x="431024" y="50603"/>
                  </a:lnTo>
                  <a:lnTo>
                    <a:pt x="473032" y="35141"/>
                  </a:lnTo>
                  <a:lnTo>
                    <a:pt x="515768" y="22490"/>
                  </a:lnTo>
                  <a:lnTo>
                    <a:pt x="559086" y="12650"/>
                  </a:lnTo>
                  <a:lnTo>
                    <a:pt x="602841" y="5622"/>
                  </a:lnTo>
                  <a:lnTo>
                    <a:pt x="646887" y="1405"/>
                  </a:lnTo>
                  <a:lnTo>
                    <a:pt x="691078" y="0"/>
                  </a:lnTo>
                  <a:lnTo>
                    <a:pt x="735269" y="1405"/>
                  </a:lnTo>
                  <a:lnTo>
                    <a:pt x="779315" y="5622"/>
                  </a:lnTo>
                  <a:lnTo>
                    <a:pt x="823070" y="12650"/>
                  </a:lnTo>
                  <a:lnTo>
                    <a:pt x="866388" y="22490"/>
                  </a:lnTo>
                  <a:lnTo>
                    <a:pt x="909124" y="35141"/>
                  </a:lnTo>
                  <a:lnTo>
                    <a:pt x="951132" y="50603"/>
                  </a:lnTo>
                  <a:lnTo>
                    <a:pt x="992266" y="68876"/>
                  </a:lnTo>
                  <a:lnTo>
                    <a:pt x="1032382" y="89960"/>
                  </a:lnTo>
                  <a:lnTo>
                    <a:pt x="1071333" y="113856"/>
                  </a:lnTo>
                  <a:lnTo>
                    <a:pt x="1108975" y="140564"/>
                  </a:lnTo>
                  <a:lnTo>
                    <a:pt x="1145160" y="170082"/>
                  </a:lnTo>
                  <a:lnTo>
                    <a:pt x="1179745" y="202412"/>
                  </a:lnTo>
                  <a:close/>
                </a:path>
              </a:pathLst>
            </a:custGeom>
            <a:ln w="125650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6441" y="9178458"/>
              <a:ext cx="329454" cy="2938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06441" y="9178458"/>
              <a:ext cx="329565" cy="294005"/>
            </a:xfrm>
            <a:custGeom>
              <a:avLst/>
              <a:gdLst/>
              <a:ahLst/>
              <a:cxnLst/>
              <a:rect l="l" t="t" r="r" b="b"/>
              <a:pathLst>
                <a:path w="329564" h="294004">
                  <a:moveTo>
                    <a:pt x="297865" y="0"/>
                  </a:moveTo>
                  <a:lnTo>
                    <a:pt x="0" y="36573"/>
                  </a:lnTo>
                  <a:lnTo>
                    <a:pt x="31589" y="293851"/>
                  </a:lnTo>
                  <a:lnTo>
                    <a:pt x="329454" y="257278"/>
                  </a:lnTo>
                  <a:lnTo>
                    <a:pt x="29786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89504" y="8992647"/>
              <a:ext cx="383540" cy="394970"/>
            </a:xfrm>
            <a:custGeom>
              <a:avLst/>
              <a:gdLst/>
              <a:ahLst/>
              <a:cxnLst/>
              <a:rect l="l" t="t" r="r" b="b"/>
              <a:pathLst>
                <a:path w="383539" h="394970">
                  <a:moveTo>
                    <a:pt x="0" y="0"/>
                  </a:moveTo>
                  <a:lnTo>
                    <a:pt x="3378" y="394348"/>
                  </a:lnTo>
                  <a:lnTo>
                    <a:pt x="383380" y="288898"/>
                  </a:lnTo>
                  <a:lnTo>
                    <a:pt x="264579" y="199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8363" y="2137059"/>
              <a:ext cx="376848" cy="3774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5691" y="2137087"/>
              <a:ext cx="417030" cy="3932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3426" y="2132499"/>
              <a:ext cx="403968" cy="4023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2644" y="2141047"/>
              <a:ext cx="390387" cy="3854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9346" y="3235503"/>
              <a:ext cx="837670" cy="8376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9346" y="4492009"/>
              <a:ext cx="837670" cy="8271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145005" y="6995852"/>
              <a:ext cx="1890395" cy="549910"/>
            </a:xfrm>
            <a:custGeom>
              <a:avLst/>
              <a:gdLst/>
              <a:ahLst/>
              <a:cxnLst/>
              <a:rect l="l" t="t" r="r" b="b"/>
              <a:pathLst>
                <a:path w="1890394" h="549909">
                  <a:moveTo>
                    <a:pt x="0" y="549811"/>
                  </a:moveTo>
                  <a:lnTo>
                    <a:pt x="60848" y="506349"/>
                  </a:lnTo>
                  <a:lnTo>
                    <a:pt x="105080" y="476364"/>
                  </a:lnTo>
                  <a:lnTo>
                    <a:pt x="149453" y="447293"/>
                  </a:lnTo>
                  <a:lnTo>
                    <a:pt x="193967" y="419138"/>
                  </a:lnTo>
                  <a:lnTo>
                    <a:pt x="238621" y="391898"/>
                  </a:lnTo>
                  <a:lnTo>
                    <a:pt x="283416" y="365573"/>
                  </a:lnTo>
                  <a:lnTo>
                    <a:pt x="328352" y="340163"/>
                  </a:lnTo>
                  <a:lnTo>
                    <a:pt x="373428" y="315668"/>
                  </a:lnTo>
                  <a:lnTo>
                    <a:pt x="418645" y="292088"/>
                  </a:lnTo>
                  <a:lnTo>
                    <a:pt x="464003" y="269423"/>
                  </a:lnTo>
                  <a:lnTo>
                    <a:pt x="509501" y="247674"/>
                  </a:lnTo>
                  <a:lnTo>
                    <a:pt x="555140" y="226839"/>
                  </a:lnTo>
                  <a:lnTo>
                    <a:pt x="600920" y="206920"/>
                  </a:lnTo>
                  <a:lnTo>
                    <a:pt x="646841" y="187915"/>
                  </a:lnTo>
                  <a:lnTo>
                    <a:pt x="692902" y="169826"/>
                  </a:lnTo>
                  <a:lnTo>
                    <a:pt x="739104" y="152652"/>
                  </a:lnTo>
                  <a:lnTo>
                    <a:pt x="785446" y="136393"/>
                  </a:lnTo>
                  <a:lnTo>
                    <a:pt x="831929" y="121049"/>
                  </a:lnTo>
                  <a:lnTo>
                    <a:pt x="878553" y="106621"/>
                  </a:lnTo>
                  <a:lnTo>
                    <a:pt x="925318" y="93107"/>
                  </a:lnTo>
                  <a:lnTo>
                    <a:pt x="972223" y="80508"/>
                  </a:lnTo>
                  <a:lnTo>
                    <a:pt x="1019269" y="68825"/>
                  </a:lnTo>
                  <a:lnTo>
                    <a:pt x="1066456" y="58056"/>
                  </a:lnTo>
                  <a:lnTo>
                    <a:pt x="1113783" y="48203"/>
                  </a:lnTo>
                  <a:lnTo>
                    <a:pt x="1161252" y="39265"/>
                  </a:lnTo>
                  <a:lnTo>
                    <a:pt x="1208860" y="31242"/>
                  </a:lnTo>
                  <a:lnTo>
                    <a:pt x="1256610" y="24134"/>
                  </a:lnTo>
                  <a:lnTo>
                    <a:pt x="1304500" y="17941"/>
                  </a:lnTo>
                  <a:lnTo>
                    <a:pt x="1352531" y="12663"/>
                  </a:lnTo>
                  <a:lnTo>
                    <a:pt x="1400703" y="8300"/>
                  </a:lnTo>
                  <a:lnTo>
                    <a:pt x="1449015" y="4852"/>
                  </a:lnTo>
                  <a:lnTo>
                    <a:pt x="1497468" y="2320"/>
                  </a:lnTo>
                  <a:lnTo>
                    <a:pt x="1546062" y="702"/>
                  </a:lnTo>
                  <a:lnTo>
                    <a:pt x="1594797" y="0"/>
                  </a:lnTo>
                  <a:lnTo>
                    <a:pt x="1643672" y="212"/>
                  </a:lnTo>
                  <a:lnTo>
                    <a:pt x="1692688" y="1340"/>
                  </a:lnTo>
                  <a:lnTo>
                    <a:pt x="1741845" y="3382"/>
                  </a:lnTo>
                  <a:lnTo>
                    <a:pt x="1791142" y="6340"/>
                  </a:lnTo>
                  <a:lnTo>
                    <a:pt x="1840580" y="10213"/>
                  </a:lnTo>
                  <a:lnTo>
                    <a:pt x="1890159" y="15001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021006" y="7462725"/>
              <a:ext cx="193675" cy="175895"/>
            </a:xfrm>
            <a:custGeom>
              <a:avLst/>
              <a:gdLst/>
              <a:ahLst/>
              <a:cxnLst/>
              <a:rect l="l" t="t" r="r" b="b"/>
              <a:pathLst>
                <a:path w="193675" h="175895">
                  <a:moveTo>
                    <a:pt x="87997" y="0"/>
                  </a:moveTo>
                  <a:lnTo>
                    <a:pt x="0" y="175887"/>
                  </a:lnTo>
                  <a:lnTo>
                    <a:pt x="193512" y="140754"/>
                  </a:lnTo>
                  <a:lnTo>
                    <a:pt x="8799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27193" y="6000968"/>
              <a:ext cx="2691130" cy="1466215"/>
            </a:xfrm>
            <a:custGeom>
              <a:avLst/>
              <a:gdLst/>
              <a:ahLst/>
              <a:cxnLst/>
              <a:rect l="l" t="t" r="r" b="b"/>
              <a:pathLst>
                <a:path w="2691129" h="1466215">
                  <a:moveTo>
                    <a:pt x="0" y="0"/>
                  </a:moveTo>
                  <a:lnTo>
                    <a:pt x="2690552" y="0"/>
                  </a:lnTo>
                  <a:lnTo>
                    <a:pt x="2690552" y="1465923"/>
                  </a:lnTo>
                  <a:lnTo>
                    <a:pt x="0" y="146592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02267" y="9769303"/>
            <a:ext cx="19792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F2425E"/>
                </a:solidFill>
                <a:latin typeface="Trebuchet MS"/>
                <a:cs typeface="Trebuchet MS"/>
              </a:rPr>
              <a:t>EVENT</a:t>
            </a:r>
            <a:r>
              <a:rPr sz="2600" b="1" spc="-80" dirty="0">
                <a:solidFill>
                  <a:srgbClr val="F2425E"/>
                </a:solidFill>
                <a:latin typeface="Trebuchet MS"/>
                <a:cs typeface="Trebuchet MS"/>
              </a:rPr>
              <a:t> </a:t>
            </a:r>
            <a:r>
              <a:rPr sz="2600" b="1" spc="-20" dirty="0">
                <a:solidFill>
                  <a:srgbClr val="F2425E"/>
                </a:solidFill>
                <a:latin typeface="Trebuchet MS"/>
                <a:cs typeface="Trebuchet MS"/>
              </a:rPr>
              <a:t>LOOP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115305" y="3612550"/>
            <a:ext cx="1885314" cy="52641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030"/>
              </a:spcBef>
            </a:pPr>
            <a:r>
              <a:rPr sz="1650" spc="-10" dirty="0">
                <a:solidFill>
                  <a:srgbClr val="FFFFFF"/>
                </a:solidFill>
                <a:latin typeface="Courier New"/>
                <a:cs typeface="Courier New"/>
              </a:rPr>
              <a:t>setTimeout()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15305" y="4222166"/>
            <a:ext cx="1885314" cy="52641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30"/>
              </a:spcBef>
            </a:pPr>
            <a:r>
              <a:rPr sz="1650" spc="-10" dirty="0">
                <a:solidFill>
                  <a:srgbClr val="FFFFFF"/>
                </a:solidFill>
                <a:latin typeface="Courier New"/>
                <a:cs typeface="Courier New"/>
              </a:rPr>
              <a:t>DOM()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55504" y="4700342"/>
            <a:ext cx="3943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25" dirty="0">
                <a:solidFill>
                  <a:srgbClr val="444444"/>
                </a:solidFill>
                <a:latin typeface="Arial"/>
                <a:cs typeface="Arial"/>
              </a:rPr>
              <a:t>...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212938" y="1866786"/>
            <a:ext cx="5429636" cy="394483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680784" y="9341325"/>
            <a:ext cx="1384300" cy="101854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04775" rIns="0" bIns="0" rtlCol="0">
            <a:spAutoFit/>
          </a:bodyPr>
          <a:lstStyle/>
          <a:p>
            <a:pPr marL="142240" marR="135890" indent="26034">
              <a:lnSpc>
                <a:spcPct val="110500"/>
              </a:lnSpc>
              <a:spcBef>
                <a:spcPts val="82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Another callback</a:t>
            </a:r>
            <a:endParaRPr sz="2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28329" y="9341325"/>
            <a:ext cx="1384300" cy="101854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04775" rIns="0" bIns="0" rtlCol="0">
            <a:spAutoFit/>
          </a:bodyPr>
          <a:lstStyle/>
          <a:p>
            <a:pPr marL="142240" marR="135890" indent="168275">
              <a:lnSpc>
                <a:spcPct val="110500"/>
              </a:lnSpc>
              <a:spcBef>
                <a:spcPts val="825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Some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callback</a:t>
            </a:r>
            <a:endParaRPr sz="2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280017" y="6457493"/>
            <a:ext cx="404495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Like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queue, 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but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for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callbacks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related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Trebuchet MS"/>
                <a:cs typeface="Trebuchet MS"/>
              </a:rPr>
              <a:t>promises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.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Has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80" dirty="0">
                <a:solidFill>
                  <a:srgbClr val="F2425D"/>
                </a:solidFill>
                <a:latin typeface="Trebuchet MS"/>
                <a:cs typeface="Trebuchet MS"/>
              </a:rPr>
              <a:t>priority</a:t>
            </a:r>
            <a:r>
              <a:rPr sz="2150" b="1" spc="-85" dirty="0">
                <a:solidFill>
                  <a:srgbClr val="F2425D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over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r>
              <a:rPr sz="21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queue!</a:t>
            </a:r>
            <a:endParaRPr sz="2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85071" y="6350602"/>
            <a:ext cx="2374900" cy="788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r>
              <a:rPr sz="1700" b="1" spc="-10" dirty="0">
                <a:solidFill>
                  <a:srgbClr val="444444"/>
                </a:solidFill>
                <a:latin typeface="Courier New"/>
                <a:cs typeface="Courier New"/>
              </a:rPr>
              <a:t>addEventListener()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2572" y="4564290"/>
            <a:ext cx="2280285" cy="788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700" b="1" spc="-10" dirty="0">
                <a:solidFill>
                  <a:srgbClr val="444444"/>
                </a:solidFill>
                <a:latin typeface="Courier New"/>
                <a:cs typeface="Courier New"/>
              </a:rPr>
              <a:t>add()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27193" y="6000968"/>
            <a:ext cx="2691130" cy="1466215"/>
          </a:xfrm>
          <a:custGeom>
            <a:avLst/>
            <a:gdLst/>
            <a:ahLst/>
            <a:cxnLst/>
            <a:rect l="l" t="t" r="r" b="b"/>
            <a:pathLst>
              <a:path w="2691129" h="1466215">
                <a:moveTo>
                  <a:pt x="0" y="0"/>
                </a:moveTo>
                <a:lnTo>
                  <a:pt x="2690552" y="0"/>
                </a:lnTo>
                <a:lnTo>
                  <a:pt x="2690552" y="1465923"/>
                </a:lnTo>
                <a:lnTo>
                  <a:pt x="0" y="146592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32572" y="6350602"/>
            <a:ext cx="2280285" cy="788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700" b="1" spc="-10" dirty="0">
                <a:solidFill>
                  <a:srgbClr val="444444"/>
                </a:solidFill>
                <a:latin typeface="Courier New"/>
                <a:cs typeface="Courier New"/>
              </a:rPr>
              <a:t>fetch()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27193" y="6000968"/>
            <a:ext cx="2691130" cy="1466215"/>
          </a:xfrm>
          <a:custGeom>
            <a:avLst/>
            <a:gdLst/>
            <a:ahLst/>
            <a:cxnLst/>
            <a:rect l="l" t="t" r="r" b="b"/>
            <a:pathLst>
              <a:path w="2691129" h="1466215">
                <a:moveTo>
                  <a:pt x="0" y="0"/>
                </a:moveTo>
                <a:lnTo>
                  <a:pt x="2690552" y="0"/>
                </a:lnTo>
                <a:lnTo>
                  <a:pt x="2690552" y="1465923"/>
                </a:lnTo>
                <a:lnTo>
                  <a:pt x="0" y="146592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32572" y="6350602"/>
            <a:ext cx="2280285" cy="788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700" b="1" spc="-10" dirty="0">
                <a:solidFill>
                  <a:srgbClr val="444444"/>
                </a:solidFill>
                <a:latin typeface="Courier New"/>
                <a:cs typeface="Courier New"/>
              </a:rPr>
              <a:t>then()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27193" y="6000968"/>
            <a:ext cx="2691130" cy="1466215"/>
          </a:xfrm>
          <a:custGeom>
            <a:avLst/>
            <a:gdLst/>
            <a:ahLst/>
            <a:cxnLst/>
            <a:rect l="l" t="t" r="r" b="b"/>
            <a:pathLst>
              <a:path w="2691129" h="1466215">
                <a:moveTo>
                  <a:pt x="0" y="0"/>
                </a:moveTo>
                <a:lnTo>
                  <a:pt x="2690552" y="0"/>
                </a:lnTo>
                <a:lnTo>
                  <a:pt x="2690552" y="1465923"/>
                </a:lnTo>
                <a:lnTo>
                  <a:pt x="0" y="146592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632572" y="6350602"/>
            <a:ext cx="2280285" cy="788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1040"/>
              </a:spcBef>
            </a:pPr>
            <a:r>
              <a:rPr sz="1700" b="1" dirty="0">
                <a:solidFill>
                  <a:srgbClr val="444444"/>
                </a:solidFill>
                <a:latin typeface="Courier New"/>
                <a:cs typeface="Courier New"/>
              </a:rPr>
              <a:t>el.src</a:t>
            </a:r>
            <a:r>
              <a:rPr sz="1700" b="1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b="1" spc="-10" dirty="0">
                <a:solidFill>
                  <a:srgbClr val="444444"/>
                </a:solidFill>
                <a:latin typeface="Courier New"/>
                <a:cs typeface="Courier New"/>
              </a:rPr>
              <a:t>callback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27193" y="6000968"/>
            <a:ext cx="2691130" cy="1466215"/>
          </a:xfrm>
          <a:custGeom>
            <a:avLst/>
            <a:gdLst/>
            <a:ahLst/>
            <a:cxnLst/>
            <a:rect l="l" t="t" r="r" b="b"/>
            <a:pathLst>
              <a:path w="2691129" h="1466215">
                <a:moveTo>
                  <a:pt x="0" y="0"/>
                </a:moveTo>
                <a:lnTo>
                  <a:pt x="2690552" y="0"/>
                </a:lnTo>
                <a:lnTo>
                  <a:pt x="2690552" y="1465923"/>
                </a:lnTo>
                <a:lnTo>
                  <a:pt x="0" y="146592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32572" y="6350602"/>
            <a:ext cx="2280285" cy="788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700" b="1" dirty="0">
                <a:solidFill>
                  <a:srgbClr val="444444"/>
                </a:solidFill>
                <a:latin typeface="Courier New"/>
                <a:cs typeface="Courier New"/>
              </a:rPr>
              <a:t>fetch</a:t>
            </a:r>
            <a:r>
              <a:rPr sz="170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700" b="1" spc="-10" dirty="0">
                <a:solidFill>
                  <a:srgbClr val="444444"/>
                </a:solidFill>
                <a:latin typeface="Courier New"/>
                <a:cs typeface="Courier New"/>
              </a:rPr>
              <a:t>callback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27193" y="4214655"/>
            <a:ext cx="2691130" cy="1466215"/>
          </a:xfrm>
          <a:prstGeom prst="rect">
            <a:avLst/>
          </a:prstGeom>
          <a:solidFill>
            <a:srgbClr val="E7E7E7"/>
          </a:solidFill>
          <a:ln w="62825">
            <a:solidFill>
              <a:srgbClr val="38464D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700" b="1" spc="-10" dirty="0">
                <a:solidFill>
                  <a:srgbClr val="444444"/>
                </a:solidFill>
                <a:latin typeface="Courier New"/>
                <a:cs typeface="Courier New"/>
              </a:rPr>
              <a:t>log()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27193" y="6000968"/>
            <a:ext cx="2691130" cy="1466215"/>
          </a:xfrm>
          <a:custGeom>
            <a:avLst/>
            <a:gdLst/>
            <a:ahLst/>
            <a:cxnLst/>
            <a:rect l="l" t="t" r="r" b="b"/>
            <a:pathLst>
              <a:path w="2691129" h="1466215">
                <a:moveTo>
                  <a:pt x="0" y="0"/>
                </a:moveTo>
                <a:lnTo>
                  <a:pt x="2690552" y="0"/>
                </a:lnTo>
                <a:lnTo>
                  <a:pt x="2690552" y="1465923"/>
                </a:lnTo>
                <a:lnTo>
                  <a:pt x="0" y="146592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27193" y="6000968"/>
            <a:ext cx="2691130" cy="133858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40"/>
              </a:spcBef>
            </a:pPr>
            <a:r>
              <a:rPr sz="1700" b="1" spc="-10" dirty="0">
                <a:solidFill>
                  <a:srgbClr val="444444"/>
                </a:solidFill>
                <a:latin typeface="Courier New"/>
                <a:cs typeface="Courier New"/>
              </a:rPr>
              <a:t>querySelector()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952641" y="2994646"/>
            <a:ext cx="3827779" cy="2239010"/>
            <a:chOff x="6952641" y="2994646"/>
            <a:chExt cx="3827779" cy="2239010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4551" y="4617661"/>
              <a:ext cx="3032065" cy="5740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94551" y="4617660"/>
              <a:ext cx="3032125" cy="574040"/>
            </a:xfrm>
            <a:custGeom>
              <a:avLst/>
              <a:gdLst/>
              <a:ahLst/>
              <a:cxnLst/>
              <a:rect l="l" t="t" r="r" b="b"/>
              <a:pathLst>
                <a:path w="3032125" h="574039">
                  <a:moveTo>
                    <a:pt x="0" y="0"/>
                  </a:moveTo>
                  <a:lnTo>
                    <a:pt x="0" y="573935"/>
                  </a:lnTo>
                  <a:lnTo>
                    <a:pt x="3031975" y="573935"/>
                  </a:lnTo>
                  <a:lnTo>
                    <a:pt x="3031975" y="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4551" y="3036556"/>
              <a:ext cx="3743733" cy="117421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994551" y="3036556"/>
              <a:ext cx="3743960" cy="1174750"/>
            </a:xfrm>
            <a:custGeom>
              <a:avLst/>
              <a:gdLst/>
              <a:ahLst/>
              <a:cxnLst/>
              <a:rect l="l" t="t" r="r" b="b"/>
              <a:pathLst>
                <a:path w="3743959" h="1174750">
                  <a:moveTo>
                    <a:pt x="0" y="0"/>
                  </a:moveTo>
                  <a:lnTo>
                    <a:pt x="0" y="1174374"/>
                  </a:lnTo>
                  <a:lnTo>
                    <a:pt x="3743668" y="1174374"/>
                  </a:lnTo>
                  <a:lnTo>
                    <a:pt x="3743668" y="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527214" y="5297087"/>
            <a:ext cx="1634489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75" dirty="0">
                <a:solidFill>
                  <a:srgbClr val="444444"/>
                </a:solidFill>
                <a:latin typeface="Arial"/>
                <a:cs typeface="Arial"/>
              </a:rPr>
              <a:t>Fetching</a:t>
            </a:r>
            <a:r>
              <a:rPr sz="205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endParaRPr sz="2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07553" y="4035781"/>
            <a:ext cx="175704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95" dirty="0">
                <a:solidFill>
                  <a:srgbClr val="444444"/>
                </a:solidFill>
                <a:latin typeface="Arial"/>
                <a:cs typeface="Arial"/>
              </a:rPr>
              <a:t>Loading</a:t>
            </a:r>
            <a:r>
              <a:rPr sz="205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30" dirty="0">
                <a:solidFill>
                  <a:srgbClr val="444444"/>
                </a:solidFill>
                <a:latin typeface="Arial"/>
                <a:cs typeface="Arial"/>
              </a:rPr>
              <a:t>image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223409" y="8466380"/>
            <a:ext cx="5419725" cy="2314575"/>
            <a:chOff x="14223409" y="8466380"/>
            <a:chExt cx="5419725" cy="2314575"/>
          </a:xfrm>
        </p:grpSpPr>
        <p:sp>
          <p:nvSpPr>
            <p:cNvPr id="57" name="object 57"/>
            <p:cNvSpPr/>
            <p:nvPr/>
          </p:nvSpPr>
          <p:spPr>
            <a:xfrm>
              <a:off x="14223409" y="8466380"/>
              <a:ext cx="5419725" cy="2314575"/>
            </a:xfrm>
            <a:custGeom>
              <a:avLst/>
              <a:gdLst/>
              <a:ahLst/>
              <a:cxnLst/>
              <a:rect l="l" t="t" r="r" b="b"/>
              <a:pathLst>
                <a:path w="5419725" h="2314575">
                  <a:moveTo>
                    <a:pt x="5419165" y="0"/>
                  </a:moveTo>
                  <a:lnTo>
                    <a:pt x="0" y="0"/>
                  </a:lnTo>
                  <a:lnTo>
                    <a:pt x="0" y="2314065"/>
                  </a:lnTo>
                  <a:lnTo>
                    <a:pt x="5419165" y="2314065"/>
                  </a:lnTo>
                  <a:lnTo>
                    <a:pt x="541916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37535" y="8722916"/>
              <a:ext cx="450248" cy="450248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4223409" y="8466380"/>
            <a:ext cx="5419725" cy="2314575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994410" marR="356870">
              <a:lnSpc>
                <a:spcPct val="131200"/>
              </a:lnSpc>
              <a:spcBef>
                <a:spcPts val="173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2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be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blocking</a:t>
            </a:r>
            <a:r>
              <a:rPr sz="22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2200" spc="-75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200" spc="105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444444"/>
                </a:solidFill>
                <a:latin typeface="Arial"/>
                <a:cs typeface="Arial"/>
              </a:rPr>
              <a:t>thread</a:t>
            </a:r>
            <a:r>
              <a:rPr sz="22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20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20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200" spc="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engine?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957939" y="1645831"/>
            <a:ext cx="1189355" cy="451484"/>
            <a:chOff x="7957939" y="1645831"/>
            <a:chExt cx="1189355" cy="451484"/>
          </a:xfrm>
        </p:grpSpPr>
        <p:sp>
          <p:nvSpPr>
            <p:cNvPr id="61" name="object 61"/>
            <p:cNvSpPr/>
            <p:nvPr/>
          </p:nvSpPr>
          <p:spPr>
            <a:xfrm>
              <a:off x="7978894" y="1666786"/>
              <a:ext cx="1056640" cy="323215"/>
            </a:xfrm>
            <a:custGeom>
              <a:avLst/>
              <a:gdLst/>
              <a:ahLst/>
              <a:cxnLst/>
              <a:rect l="l" t="t" r="r" b="b"/>
              <a:pathLst>
                <a:path w="1056640" h="323214">
                  <a:moveTo>
                    <a:pt x="1056463" y="323079"/>
                  </a:moveTo>
                  <a:lnTo>
                    <a:pt x="1004592" y="279132"/>
                  </a:lnTo>
                  <a:lnTo>
                    <a:pt x="966837" y="251148"/>
                  </a:lnTo>
                  <a:lnTo>
                    <a:pt x="928074" y="224640"/>
                  </a:lnTo>
                  <a:lnTo>
                    <a:pt x="888303" y="199610"/>
                  </a:lnTo>
                  <a:lnTo>
                    <a:pt x="847523" y="176056"/>
                  </a:lnTo>
                  <a:lnTo>
                    <a:pt x="805735" y="153980"/>
                  </a:lnTo>
                  <a:lnTo>
                    <a:pt x="762939" y="133381"/>
                  </a:lnTo>
                  <a:lnTo>
                    <a:pt x="719134" y="114258"/>
                  </a:lnTo>
                  <a:lnTo>
                    <a:pt x="674321" y="96613"/>
                  </a:lnTo>
                  <a:lnTo>
                    <a:pt x="628500" y="80445"/>
                  </a:lnTo>
                  <a:lnTo>
                    <a:pt x="581671" y="65754"/>
                  </a:lnTo>
                  <a:lnTo>
                    <a:pt x="533833" y="52540"/>
                  </a:lnTo>
                  <a:lnTo>
                    <a:pt x="484987" y="40803"/>
                  </a:lnTo>
                  <a:lnTo>
                    <a:pt x="435133" y="30542"/>
                  </a:lnTo>
                  <a:lnTo>
                    <a:pt x="384270" y="21759"/>
                  </a:lnTo>
                  <a:lnTo>
                    <a:pt x="332399" y="14453"/>
                  </a:lnTo>
                  <a:lnTo>
                    <a:pt x="279520" y="8624"/>
                  </a:lnTo>
                  <a:lnTo>
                    <a:pt x="225632" y="4272"/>
                  </a:lnTo>
                  <a:lnTo>
                    <a:pt x="170737" y="1397"/>
                  </a:lnTo>
                  <a:lnTo>
                    <a:pt x="114833" y="0"/>
                  </a:lnTo>
                  <a:lnTo>
                    <a:pt x="57920" y="79"/>
                  </a:lnTo>
                  <a:lnTo>
                    <a:pt x="0" y="163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59392" y="1911861"/>
              <a:ext cx="187960" cy="185420"/>
            </a:xfrm>
            <a:custGeom>
              <a:avLst/>
              <a:gdLst/>
              <a:ahLst/>
              <a:cxnLst/>
              <a:rect l="l" t="t" r="r" b="b"/>
              <a:pathLst>
                <a:path w="187959" h="185419">
                  <a:moveTo>
                    <a:pt x="121679" y="0"/>
                  </a:moveTo>
                  <a:lnTo>
                    <a:pt x="0" y="127039"/>
                  </a:lnTo>
                  <a:lnTo>
                    <a:pt x="187879" y="185198"/>
                  </a:lnTo>
                  <a:lnTo>
                    <a:pt x="12167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25684" y="1473056"/>
            <a:ext cx="6225540" cy="1075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solidFill>
                  <a:srgbClr val="F2425D"/>
                </a:solidFill>
                <a:latin typeface="Arial"/>
                <a:cs typeface="Arial"/>
              </a:rPr>
              <a:t>Where</a:t>
            </a:r>
            <a:r>
              <a:rPr sz="2050" spc="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asynchronous</a:t>
            </a:r>
            <a:r>
              <a:rPr sz="2050" spc="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tasks</a:t>
            </a:r>
            <a:r>
              <a:rPr sz="2050" spc="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F2425D"/>
                </a:solidFill>
                <a:latin typeface="Arial"/>
                <a:cs typeface="Arial"/>
              </a:rPr>
              <a:t>run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600" b="1" spc="-19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26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444444"/>
                </a:solidFill>
                <a:latin typeface="Arial"/>
                <a:cs typeface="Arial"/>
              </a:rPr>
              <a:t>APIs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54310" y="7339103"/>
            <a:ext cx="4150995" cy="3505200"/>
            <a:chOff x="1254310" y="7339103"/>
            <a:chExt cx="4150995" cy="3505200"/>
          </a:xfrm>
        </p:grpSpPr>
        <p:sp>
          <p:nvSpPr>
            <p:cNvPr id="65" name="object 65"/>
            <p:cNvSpPr/>
            <p:nvPr/>
          </p:nvSpPr>
          <p:spPr>
            <a:xfrm>
              <a:off x="4336817" y="10466232"/>
              <a:ext cx="991235" cy="357505"/>
            </a:xfrm>
            <a:custGeom>
              <a:avLst/>
              <a:gdLst/>
              <a:ahLst/>
              <a:cxnLst/>
              <a:rect l="l" t="t" r="r" b="b"/>
              <a:pathLst>
                <a:path w="991235" h="357504">
                  <a:moveTo>
                    <a:pt x="990931" y="0"/>
                  </a:moveTo>
                  <a:lnTo>
                    <a:pt x="953498" y="53346"/>
                  </a:lnTo>
                  <a:lnTo>
                    <a:pt x="924839" y="86614"/>
                  </a:lnTo>
                  <a:lnTo>
                    <a:pt x="894506" y="117952"/>
                  </a:lnTo>
                  <a:lnTo>
                    <a:pt x="862498" y="147360"/>
                  </a:lnTo>
                  <a:lnTo>
                    <a:pt x="828815" y="174838"/>
                  </a:lnTo>
                  <a:lnTo>
                    <a:pt x="793458" y="200386"/>
                  </a:lnTo>
                  <a:lnTo>
                    <a:pt x="756426" y="224005"/>
                  </a:lnTo>
                  <a:lnTo>
                    <a:pt x="717720" y="245694"/>
                  </a:lnTo>
                  <a:lnTo>
                    <a:pt x="677339" y="265453"/>
                  </a:lnTo>
                  <a:lnTo>
                    <a:pt x="635284" y="283282"/>
                  </a:lnTo>
                  <a:lnTo>
                    <a:pt x="591554" y="299182"/>
                  </a:lnTo>
                  <a:lnTo>
                    <a:pt x="546150" y="313151"/>
                  </a:lnTo>
                  <a:lnTo>
                    <a:pt x="499071" y="325192"/>
                  </a:lnTo>
                  <a:lnTo>
                    <a:pt x="450317" y="335302"/>
                  </a:lnTo>
                  <a:lnTo>
                    <a:pt x="399889" y="343483"/>
                  </a:lnTo>
                  <a:lnTo>
                    <a:pt x="347786" y="349735"/>
                  </a:lnTo>
                  <a:lnTo>
                    <a:pt x="294008" y="354057"/>
                  </a:lnTo>
                  <a:lnTo>
                    <a:pt x="238556" y="356449"/>
                  </a:lnTo>
                  <a:lnTo>
                    <a:pt x="181429" y="356912"/>
                  </a:lnTo>
                  <a:lnTo>
                    <a:pt x="122627" y="355445"/>
                  </a:lnTo>
                  <a:lnTo>
                    <a:pt x="62151" y="352049"/>
                  </a:lnTo>
                  <a:lnTo>
                    <a:pt x="0" y="34672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41073" y="10331927"/>
              <a:ext cx="164465" cy="196850"/>
            </a:xfrm>
            <a:custGeom>
              <a:avLst/>
              <a:gdLst/>
              <a:ahLst/>
              <a:cxnLst/>
              <a:rect l="l" t="t" r="r" b="b"/>
              <a:pathLst>
                <a:path w="164464" h="196850">
                  <a:moveTo>
                    <a:pt x="163989" y="0"/>
                  </a:moveTo>
                  <a:lnTo>
                    <a:pt x="0" y="108572"/>
                  </a:lnTo>
                  <a:lnTo>
                    <a:pt x="152453" y="196335"/>
                  </a:lnTo>
                  <a:lnTo>
                    <a:pt x="16398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54310" y="7339103"/>
              <a:ext cx="3036570" cy="683260"/>
            </a:xfrm>
            <a:custGeom>
              <a:avLst/>
              <a:gdLst/>
              <a:ahLst/>
              <a:cxnLst/>
              <a:rect l="l" t="t" r="r" b="b"/>
              <a:pathLst>
                <a:path w="3036570" h="683259">
                  <a:moveTo>
                    <a:pt x="3036318" y="0"/>
                  </a:moveTo>
                  <a:lnTo>
                    <a:pt x="0" y="0"/>
                  </a:lnTo>
                  <a:lnTo>
                    <a:pt x="0" y="683029"/>
                  </a:lnTo>
                  <a:lnTo>
                    <a:pt x="3036318" y="683029"/>
                  </a:lnTo>
                  <a:lnTo>
                    <a:pt x="3036318" y="0"/>
                  </a:lnTo>
                  <a:close/>
                </a:path>
              </a:pathLst>
            </a:custGeom>
            <a:solidFill>
              <a:srgbClr val="F240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82277" y="9769303"/>
            <a:ext cx="3333750" cy="989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35"/>
              </a:spcBef>
            </a:pPr>
            <a:r>
              <a:rPr sz="2600" b="1" spc="-200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6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Decides</a:t>
            </a:r>
            <a:r>
              <a:rPr sz="2050" spc="-10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b="1" spc="-85" dirty="0">
                <a:solidFill>
                  <a:srgbClr val="F2425D"/>
                </a:solidFill>
                <a:latin typeface="Arial"/>
                <a:cs typeface="Arial"/>
              </a:rPr>
              <a:t>when</a:t>
            </a:r>
            <a:r>
              <a:rPr sz="20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each</a:t>
            </a:r>
            <a:r>
              <a:rPr sz="20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callback</a:t>
            </a:r>
            <a:endParaRPr sz="20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82277" y="10764964"/>
            <a:ext cx="30784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55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executed:</a:t>
            </a:r>
            <a:r>
              <a:rPr sz="205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b="1" spc="-50" dirty="0">
                <a:solidFill>
                  <a:srgbClr val="F2425D"/>
                </a:solidFill>
                <a:latin typeface="Arial"/>
                <a:cs typeface="Arial"/>
              </a:rPr>
              <a:t>orchestration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54310" y="7339103"/>
            <a:ext cx="3036570" cy="68326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345"/>
              </a:spcBef>
            </a:pPr>
            <a:r>
              <a:rPr sz="2050" b="1" spc="-95" dirty="0">
                <a:solidFill>
                  <a:srgbClr val="FFFFFF"/>
                </a:solidFill>
                <a:latin typeface="Arial"/>
                <a:cs typeface="Arial"/>
              </a:rPr>
              <a:t>Loading</a:t>
            </a:r>
            <a:r>
              <a:rPr sz="2050" b="1" spc="-10" dirty="0">
                <a:solidFill>
                  <a:srgbClr val="FFFFFF"/>
                </a:solidFill>
                <a:latin typeface="Arial"/>
                <a:cs typeface="Arial"/>
              </a:rPr>
              <a:t> image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350744" y="7392444"/>
            <a:ext cx="2774315" cy="575945"/>
            <a:chOff x="1350744" y="7392444"/>
            <a:chExt cx="2774315" cy="575945"/>
          </a:xfrm>
        </p:grpSpPr>
        <p:pic>
          <p:nvPicPr>
            <p:cNvPr id="72" name="object 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63081" y="7540405"/>
              <a:ext cx="261772" cy="26177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0744" y="7392444"/>
              <a:ext cx="565427" cy="575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00" y="1103920"/>
            <a:ext cx="18599150" cy="8863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9800"/>
              </a:lnSpc>
              <a:spcBef>
                <a:spcPts val="105"/>
              </a:spcBef>
            </a:pPr>
            <a:r>
              <a:rPr sz="13200" spc="105" dirty="0">
                <a:solidFill>
                  <a:srgbClr val="444444"/>
                </a:solidFill>
                <a:latin typeface="Arial"/>
                <a:cs typeface="Arial"/>
              </a:rPr>
              <a:t>MODER</a:t>
            </a:r>
            <a:r>
              <a:rPr sz="13200" spc="-55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3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20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-229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13200" spc="26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RIP</a:t>
            </a:r>
            <a:r>
              <a:rPr sz="13200" spc="-40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8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spc="185" dirty="0">
                <a:solidFill>
                  <a:srgbClr val="444444"/>
                </a:solidFill>
                <a:latin typeface="Arial"/>
                <a:cs typeface="Arial"/>
              </a:rPr>
              <a:t>EVE</a:t>
            </a:r>
            <a:r>
              <a:rPr sz="13200" spc="2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185" dirty="0">
                <a:solidFill>
                  <a:srgbClr val="444444"/>
                </a:solidFill>
                <a:latin typeface="Arial"/>
                <a:cs typeface="Arial"/>
              </a:rPr>
              <a:t>OPME</a:t>
            </a:r>
            <a:r>
              <a:rPr sz="13200" spc="-1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15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-47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endParaRPr sz="13200">
              <a:latin typeface="Arial"/>
              <a:cs typeface="Arial"/>
            </a:endParaRPr>
          </a:p>
          <a:p>
            <a:pPr marL="3091815" marR="3082925" algn="ctr">
              <a:lnSpc>
                <a:spcPct val="109800"/>
              </a:lnSpc>
              <a:spcBef>
                <a:spcPts val="5"/>
              </a:spcBef>
            </a:pPr>
            <a:r>
              <a:rPr sz="13200" spc="90" dirty="0">
                <a:solidFill>
                  <a:srgbClr val="444444"/>
                </a:solidFill>
                <a:latin typeface="Arial"/>
                <a:cs typeface="Arial"/>
              </a:rPr>
              <a:t>MOD</a:t>
            </a:r>
            <a:r>
              <a:rPr sz="13200" spc="85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13200" spc="9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9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spc="-565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spc="5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9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3200" spc="-46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-7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105" dirty="0">
                <a:solidFill>
                  <a:srgbClr val="444444"/>
                </a:solidFill>
                <a:latin typeface="Arial"/>
                <a:cs typeface="Arial"/>
              </a:rPr>
              <a:t>OO</a:t>
            </a:r>
            <a:r>
              <a:rPr sz="13200" spc="11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spc="10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10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55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47250" y="2517449"/>
            <a:ext cx="9931429" cy="694055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MODERN JAVASCRIPT DEVELOPMENT: MODULES AND TOOLING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73990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AN OVERVIEW OF MODERN JAVASCRIPT DEVELOPMENT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0052" y="1975142"/>
            <a:ext cx="9768840" cy="8554085"/>
            <a:chOff x="920052" y="1975142"/>
            <a:chExt cx="9768840" cy="8554085"/>
          </a:xfrm>
        </p:grpSpPr>
        <p:sp>
          <p:nvSpPr>
            <p:cNvPr id="3" name="object 3"/>
            <p:cNvSpPr/>
            <p:nvPr/>
          </p:nvSpPr>
          <p:spPr>
            <a:xfrm>
              <a:off x="4893213" y="8906386"/>
              <a:ext cx="5795645" cy="1623060"/>
            </a:xfrm>
            <a:custGeom>
              <a:avLst/>
              <a:gdLst/>
              <a:ahLst/>
              <a:cxnLst/>
              <a:rect l="l" t="t" r="r" b="b"/>
              <a:pathLst>
                <a:path w="5795645" h="1623059">
                  <a:moveTo>
                    <a:pt x="5795506" y="0"/>
                  </a:moveTo>
                  <a:lnTo>
                    <a:pt x="0" y="0"/>
                  </a:lnTo>
                  <a:lnTo>
                    <a:pt x="0" y="1622446"/>
                  </a:lnTo>
                  <a:lnTo>
                    <a:pt x="5795506" y="1622446"/>
                  </a:lnTo>
                  <a:lnTo>
                    <a:pt x="579550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3030" y="9297200"/>
              <a:ext cx="1372566" cy="8408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018" y="9326449"/>
              <a:ext cx="2011105" cy="7823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0052" y="1975142"/>
              <a:ext cx="4522470" cy="5074920"/>
            </a:xfrm>
            <a:custGeom>
              <a:avLst/>
              <a:gdLst/>
              <a:ahLst/>
              <a:cxnLst/>
              <a:rect l="l" t="t" r="r" b="b"/>
              <a:pathLst>
                <a:path w="4522470" h="5074920">
                  <a:moveTo>
                    <a:pt x="4522152" y="0"/>
                  </a:moveTo>
                  <a:lnTo>
                    <a:pt x="0" y="0"/>
                  </a:lnTo>
                  <a:lnTo>
                    <a:pt x="0" y="5074796"/>
                  </a:lnTo>
                  <a:lnTo>
                    <a:pt x="4522152" y="5074796"/>
                  </a:lnTo>
                  <a:lnTo>
                    <a:pt x="452215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70512" y="9329571"/>
            <a:ext cx="199834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8700"/>
              </a:lnSpc>
              <a:spcBef>
                <a:spcPts val="100"/>
              </a:spcBef>
            </a:pPr>
            <a:r>
              <a:rPr sz="2150" b="1" spc="-165" dirty="0">
                <a:solidFill>
                  <a:srgbClr val="444444"/>
                </a:solidFill>
                <a:latin typeface="Arial"/>
                <a:cs typeface="Arial"/>
              </a:rPr>
              <a:t>NODE</a:t>
            </a:r>
            <a:r>
              <a:rPr sz="21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200" dirty="0">
                <a:solidFill>
                  <a:srgbClr val="444444"/>
                </a:solidFill>
                <a:latin typeface="Arial"/>
                <a:cs typeface="Arial"/>
              </a:rPr>
              <a:t>PACKAGE 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MANAGER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428576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5475" algn="l"/>
                <a:tab pos="4786630" algn="l"/>
              </a:tabLst>
            </a:pPr>
            <a:r>
              <a:rPr dirty="0"/>
              <a:t>MODERN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DEVELOPMENT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84166" y="2662097"/>
            <a:ext cx="2090557" cy="87166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026572" y="3832116"/>
            <a:ext cx="3012440" cy="127127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BUNDLING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19997" y="3776321"/>
            <a:ext cx="3012440" cy="1271270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163830" rIns="0" bIns="0" rtlCol="0">
            <a:spAutoFit/>
          </a:bodyPr>
          <a:lstStyle/>
          <a:p>
            <a:pPr marL="868044" marR="516255" indent="-343535">
              <a:lnSpc>
                <a:spcPct val="113599"/>
              </a:lnSpc>
              <a:spcBef>
                <a:spcPts val="1290"/>
              </a:spcBef>
            </a:pPr>
            <a:r>
              <a:rPr sz="2600" b="1" spc="-110" dirty="0">
                <a:solidFill>
                  <a:srgbClr val="444444"/>
                </a:solidFill>
                <a:latin typeface="Arial"/>
                <a:cs typeface="Arial"/>
              </a:rPr>
              <a:t>JAVASCRIPT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BUNDLE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889075" y="4266512"/>
            <a:ext cx="1077595" cy="402590"/>
            <a:chOff x="14889075" y="4266512"/>
            <a:chExt cx="1077595" cy="402590"/>
          </a:xfrm>
        </p:grpSpPr>
        <p:sp>
          <p:nvSpPr>
            <p:cNvPr id="14" name="object 14"/>
            <p:cNvSpPr/>
            <p:nvPr/>
          </p:nvSpPr>
          <p:spPr>
            <a:xfrm>
              <a:off x="14889075" y="4467553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4">
                  <a:moveTo>
                    <a:pt x="0" y="0"/>
                  </a:moveTo>
                  <a:lnTo>
                    <a:pt x="675375" y="0"/>
                  </a:lnTo>
                  <a:lnTo>
                    <a:pt x="72773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64458" y="4266512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292370" y="4266512"/>
            <a:ext cx="1077595" cy="402590"/>
            <a:chOff x="10292370" y="4266512"/>
            <a:chExt cx="1077595" cy="402590"/>
          </a:xfrm>
        </p:grpSpPr>
        <p:sp>
          <p:nvSpPr>
            <p:cNvPr id="17" name="object 17"/>
            <p:cNvSpPr/>
            <p:nvPr/>
          </p:nvSpPr>
          <p:spPr>
            <a:xfrm>
              <a:off x="10292370" y="4467553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5">
                  <a:moveTo>
                    <a:pt x="0" y="0"/>
                  </a:moveTo>
                  <a:lnTo>
                    <a:pt x="675375" y="0"/>
                  </a:lnTo>
                  <a:lnTo>
                    <a:pt x="72773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7749" y="4266512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623279" y="3832116"/>
            <a:ext cx="3012440" cy="127127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63830" rIns="0" bIns="0" rtlCol="0">
            <a:spAutoFit/>
          </a:bodyPr>
          <a:lstStyle/>
          <a:p>
            <a:pPr marL="504190" marR="361315" indent="-134620">
              <a:lnSpc>
                <a:spcPct val="113599"/>
              </a:lnSpc>
              <a:spcBef>
                <a:spcPts val="1290"/>
              </a:spcBef>
            </a:pP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TRANSPILING/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POLYFILLING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07014" y="6385128"/>
            <a:ext cx="2238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0" dirty="0">
                <a:solidFill>
                  <a:srgbClr val="444444"/>
                </a:solidFill>
                <a:latin typeface="Arial"/>
                <a:cs typeface="Arial"/>
              </a:rPr>
              <a:t>PRODUCTION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20221" y="7340213"/>
            <a:ext cx="2522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5" dirty="0">
                <a:solidFill>
                  <a:srgbClr val="444444"/>
                </a:solidFill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4957" y="2399048"/>
            <a:ext cx="3012440" cy="1271270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833755">
              <a:lnSpc>
                <a:spcPct val="100000"/>
              </a:lnSpc>
            </a:pP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MODULE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4957" y="5348953"/>
            <a:ext cx="3012440" cy="1271270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163830" rIns="0" bIns="0" rtlCol="0">
            <a:spAutoFit/>
          </a:bodyPr>
          <a:lstStyle/>
          <a:p>
            <a:pPr marL="772795" marR="603250" indent="-162560">
              <a:lnSpc>
                <a:spcPct val="113599"/>
              </a:lnSpc>
              <a:spcBef>
                <a:spcPts val="1290"/>
              </a:spcBef>
            </a:pPr>
            <a:r>
              <a:rPr sz="2600" b="1" spc="-35" dirty="0">
                <a:solidFill>
                  <a:srgbClr val="444444"/>
                </a:solidFill>
                <a:latin typeface="Arial"/>
                <a:cs typeface="Arial"/>
              </a:rPr>
              <a:t>3RD-</a:t>
            </a:r>
            <a:r>
              <a:rPr sz="2600" b="1" spc="-150" dirty="0">
                <a:solidFill>
                  <a:srgbClr val="444444"/>
                </a:solidFill>
                <a:latin typeface="Arial"/>
                <a:cs typeface="Arial"/>
              </a:rPr>
              <a:t>PARTY </a:t>
            </a: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PACKAGE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34389" y="5831302"/>
            <a:ext cx="9193530" cy="262255"/>
            <a:chOff x="6234389" y="5831302"/>
            <a:chExt cx="9193530" cy="262255"/>
          </a:xfrm>
        </p:grpSpPr>
        <p:sp>
          <p:nvSpPr>
            <p:cNvPr id="25" name="object 25"/>
            <p:cNvSpPr/>
            <p:nvPr/>
          </p:nvSpPr>
          <p:spPr>
            <a:xfrm>
              <a:off x="6234392" y="6056427"/>
              <a:ext cx="9193530" cy="0"/>
            </a:xfrm>
            <a:custGeom>
              <a:avLst/>
              <a:gdLst/>
              <a:ahLst/>
              <a:cxnLst/>
              <a:rect l="l" t="t" r="r" b="b"/>
              <a:pathLst>
                <a:path w="9193530">
                  <a:moveTo>
                    <a:pt x="9193420" y="0"/>
                  </a:move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71037" y="5831302"/>
              <a:ext cx="0" cy="188595"/>
            </a:xfrm>
            <a:custGeom>
              <a:avLst/>
              <a:gdLst/>
              <a:ahLst/>
              <a:cxnLst/>
              <a:rect l="l" t="t" r="r" b="b"/>
              <a:pathLst>
                <a:path h="188595">
                  <a:moveTo>
                    <a:pt x="0" y="0"/>
                  </a:moveTo>
                  <a:lnTo>
                    <a:pt x="0" y="188475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91165" y="5831302"/>
              <a:ext cx="0" cy="188595"/>
            </a:xfrm>
            <a:custGeom>
              <a:avLst/>
              <a:gdLst/>
              <a:ahLst/>
              <a:cxnLst/>
              <a:rect l="l" t="t" r="r" b="b"/>
              <a:pathLst>
                <a:path h="188595">
                  <a:moveTo>
                    <a:pt x="0" y="0"/>
                  </a:moveTo>
                  <a:lnTo>
                    <a:pt x="0" y="188475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475365" y="6385128"/>
            <a:ext cx="2711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0" dirty="0">
                <a:solidFill>
                  <a:srgbClr val="444444"/>
                </a:solidFill>
                <a:latin typeface="Arial"/>
                <a:cs typeface="Arial"/>
              </a:rPr>
              <a:t>BUILD</a:t>
            </a:r>
            <a:r>
              <a:rPr sz="28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444444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277323" y="2346923"/>
            <a:ext cx="1353185" cy="1236980"/>
            <a:chOff x="14277323" y="2346923"/>
            <a:chExt cx="1353185" cy="1236980"/>
          </a:xfrm>
        </p:grpSpPr>
        <p:sp>
          <p:nvSpPr>
            <p:cNvPr id="30" name="object 30"/>
            <p:cNvSpPr/>
            <p:nvPr/>
          </p:nvSpPr>
          <p:spPr>
            <a:xfrm>
              <a:off x="14355364" y="2367864"/>
              <a:ext cx="1254125" cy="1068070"/>
            </a:xfrm>
            <a:custGeom>
              <a:avLst/>
              <a:gdLst/>
              <a:ahLst/>
              <a:cxnLst/>
              <a:rect l="l" t="t" r="r" b="b"/>
              <a:pathLst>
                <a:path w="1254125" h="1068070">
                  <a:moveTo>
                    <a:pt x="0" y="1067444"/>
                  </a:moveTo>
                  <a:lnTo>
                    <a:pt x="23986" y="997847"/>
                  </a:lnTo>
                  <a:lnTo>
                    <a:pt x="42829" y="949452"/>
                  </a:lnTo>
                  <a:lnTo>
                    <a:pt x="62629" y="902227"/>
                  </a:lnTo>
                  <a:lnTo>
                    <a:pt x="83388" y="856171"/>
                  </a:lnTo>
                  <a:lnTo>
                    <a:pt x="105106" y="811286"/>
                  </a:lnTo>
                  <a:lnTo>
                    <a:pt x="127782" y="767570"/>
                  </a:lnTo>
                  <a:lnTo>
                    <a:pt x="151417" y="725024"/>
                  </a:lnTo>
                  <a:lnTo>
                    <a:pt x="176010" y="683647"/>
                  </a:lnTo>
                  <a:lnTo>
                    <a:pt x="201562" y="643440"/>
                  </a:lnTo>
                  <a:lnTo>
                    <a:pt x="228072" y="604403"/>
                  </a:lnTo>
                  <a:lnTo>
                    <a:pt x="255541" y="566536"/>
                  </a:lnTo>
                  <a:lnTo>
                    <a:pt x="283968" y="529839"/>
                  </a:lnTo>
                  <a:lnTo>
                    <a:pt x="313354" y="494311"/>
                  </a:lnTo>
                  <a:lnTo>
                    <a:pt x="343698" y="459953"/>
                  </a:lnTo>
                  <a:lnTo>
                    <a:pt x="375000" y="426764"/>
                  </a:lnTo>
                  <a:lnTo>
                    <a:pt x="407262" y="394745"/>
                  </a:lnTo>
                  <a:lnTo>
                    <a:pt x="440481" y="363896"/>
                  </a:lnTo>
                  <a:lnTo>
                    <a:pt x="474660" y="334217"/>
                  </a:lnTo>
                  <a:lnTo>
                    <a:pt x="509796" y="305707"/>
                  </a:lnTo>
                  <a:lnTo>
                    <a:pt x="545891" y="278367"/>
                  </a:lnTo>
                  <a:lnTo>
                    <a:pt x="582945" y="252197"/>
                  </a:lnTo>
                  <a:lnTo>
                    <a:pt x="620957" y="227196"/>
                  </a:lnTo>
                  <a:lnTo>
                    <a:pt x="659928" y="203365"/>
                  </a:lnTo>
                  <a:lnTo>
                    <a:pt x="699857" y="180704"/>
                  </a:lnTo>
                  <a:lnTo>
                    <a:pt x="740745" y="159212"/>
                  </a:lnTo>
                  <a:lnTo>
                    <a:pt x="782592" y="138890"/>
                  </a:lnTo>
                  <a:lnTo>
                    <a:pt x="825396" y="119738"/>
                  </a:lnTo>
                  <a:lnTo>
                    <a:pt x="869160" y="101755"/>
                  </a:lnTo>
                  <a:lnTo>
                    <a:pt x="913882" y="84942"/>
                  </a:lnTo>
                  <a:lnTo>
                    <a:pt x="959562" y="69298"/>
                  </a:lnTo>
                  <a:lnTo>
                    <a:pt x="1006201" y="54824"/>
                  </a:lnTo>
                  <a:lnTo>
                    <a:pt x="1053798" y="41520"/>
                  </a:lnTo>
                  <a:lnTo>
                    <a:pt x="1102354" y="29386"/>
                  </a:lnTo>
                  <a:lnTo>
                    <a:pt x="1151869" y="18421"/>
                  </a:lnTo>
                  <a:lnTo>
                    <a:pt x="1202342" y="8625"/>
                  </a:lnTo>
                  <a:lnTo>
                    <a:pt x="125377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277323" y="3389644"/>
              <a:ext cx="168275" cy="194310"/>
            </a:xfrm>
            <a:custGeom>
              <a:avLst/>
              <a:gdLst/>
              <a:ahLst/>
              <a:cxnLst/>
              <a:rect l="l" t="t" r="r" b="b"/>
              <a:pathLst>
                <a:path w="168275" h="194310">
                  <a:moveTo>
                    <a:pt x="0" y="0"/>
                  </a:moveTo>
                  <a:lnTo>
                    <a:pt x="32878" y="193908"/>
                  </a:lnTo>
                  <a:lnTo>
                    <a:pt x="168277" y="5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879706" y="1959132"/>
            <a:ext cx="285940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Convert</a:t>
            </a:r>
            <a:r>
              <a:rPr sz="2150" spc="-1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modern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JavaScript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back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1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ES5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758094" y="2346923"/>
            <a:ext cx="1353185" cy="1236980"/>
            <a:chOff x="7758094" y="2346923"/>
            <a:chExt cx="1353185" cy="1236980"/>
          </a:xfrm>
        </p:grpSpPr>
        <p:sp>
          <p:nvSpPr>
            <p:cNvPr id="34" name="object 34"/>
            <p:cNvSpPr/>
            <p:nvPr/>
          </p:nvSpPr>
          <p:spPr>
            <a:xfrm>
              <a:off x="7836128" y="2367864"/>
              <a:ext cx="1254125" cy="1068070"/>
            </a:xfrm>
            <a:custGeom>
              <a:avLst/>
              <a:gdLst/>
              <a:ahLst/>
              <a:cxnLst/>
              <a:rect l="l" t="t" r="r" b="b"/>
              <a:pathLst>
                <a:path w="1254125" h="1068070">
                  <a:moveTo>
                    <a:pt x="0" y="1067444"/>
                  </a:moveTo>
                  <a:lnTo>
                    <a:pt x="23986" y="997847"/>
                  </a:lnTo>
                  <a:lnTo>
                    <a:pt x="42829" y="949452"/>
                  </a:lnTo>
                  <a:lnTo>
                    <a:pt x="62629" y="902227"/>
                  </a:lnTo>
                  <a:lnTo>
                    <a:pt x="83388" y="856171"/>
                  </a:lnTo>
                  <a:lnTo>
                    <a:pt x="105106" y="811286"/>
                  </a:lnTo>
                  <a:lnTo>
                    <a:pt x="127782" y="767570"/>
                  </a:lnTo>
                  <a:lnTo>
                    <a:pt x="151417" y="725024"/>
                  </a:lnTo>
                  <a:lnTo>
                    <a:pt x="176010" y="683647"/>
                  </a:lnTo>
                  <a:lnTo>
                    <a:pt x="201562" y="643440"/>
                  </a:lnTo>
                  <a:lnTo>
                    <a:pt x="228072" y="604403"/>
                  </a:lnTo>
                  <a:lnTo>
                    <a:pt x="255541" y="566536"/>
                  </a:lnTo>
                  <a:lnTo>
                    <a:pt x="283968" y="529839"/>
                  </a:lnTo>
                  <a:lnTo>
                    <a:pt x="313354" y="494311"/>
                  </a:lnTo>
                  <a:lnTo>
                    <a:pt x="343698" y="459953"/>
                  </a:lnTo>
                  <a:lnTo>
                    <a:pt x="375000" y="426764"/>
                  </a:lnTo>
                  <a:lnTo>
                    <a:pt x="407262" y="394745"/>
                  </a:lnTo>
                  <a:lnTo>
                    <a:pt x="440481" y="363896"/>
                  </a:lnTo>
                  <a:lnTo>
                    <a:pt x="474660" y="334217"/>
                  </a:lnTo>
                  <a:lnTo>
                    <a:pt x="509796" y="305707"/>
                  </a:lnTo>
                  <a:lnTo>
                    <a:pt x="545891" y="278367"/>
                  </a:lnTo>
                  <a:lnTo>
                    <a:pt x="582945" y="252197"/>
                  </a:lnTo>
                  <a:lnTo>
                    <a:pt x="620957" y="227196"/>
                  </a:lnTo>
                  <a:lnTo>
                    <a:pt x="659928" y="203365"/>
                  </a:lnTo>
                  <a:lnTo>
                    <a:pt x="699857" y="180704"/>
                  </a:lnTo>
                  <a:lnTo>
                    <a:pt x="740745" y="159212"/>
                  </a:lnTo>
                  <a:lnTo>
                    <a:pt x="782592" y="138890"/>
                  </a:lnTo>
                  <a:lnTo>
                    <a:pt x="825396" y="119738"/>
                  </a:lnTo>
                  <a:lnTo>
                    <a:pt x="869160" y="101755"/>
                  </a:lnTo>
                  <a:lnTo>
                    <a:pt x="913882" y="84942"/>
                  </a:lnTo>
                  <a:lnTo>
                    <a:pt x="959562" y="69298"/>
                  </a:lnTo>
                  <a:lnTo>
                    <a:pt x="1006201" y="54824"/>
                  </a:lnTo>
                  <a:lnTo>
                    <a:pt x="1053798" y="41520"/>
                  </a:lnTo>
                  <a:lnTo>
                    <a:pt x="1102354" y="29386"/>
                  </a:lnTo>
                  <a:lnTo>
                    <a:pt x="1151869" y="18421"/>
                  </a:lnTo>
                  <a:lnTo>
                    <a:pt x="1202342" y="8625"/>
                  </a:lnTo>
                  <a:lnTo>
                    <a:pt x="1253774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58094" y="3389644"/>
              <a:ext cx="168275" cy="194310"/>
            </a:xfrm>
            <a:custGeom>
              <a:avLst/>
              <a:gdLst/>
              <a:ahLst/>
              <a:cxnLst/>
              <a:rect l="l" t="t" r="r" b="b"/>
              <a:pathLst>
                <a:path w="168275" h="194310">
                  <a:moveTo>
                    <a:pt x="0" y="0"/>
                  </a:moveTo>
                  <a:lnTo>
                    <a:pt x="32871" y="193908"/>
                  </a:lnTo>
                  <a:lnTo>
                    <a:pt x="168274" y="5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360477" y="1959132"/>
            <a:ext cx="2037714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Join</a:t>
            </a:r>
            <a:r>
              <a:rPr sz="21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all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modules </a:t>
            </a:r>
            <a:r>
              <a:rPr sz="2150" spc="60" dirty="0">
                <a:solidFill>
                  <a:srgbClr val="F2425D"/>
                </a:solidFill>
                <a:latin typeface="Arial"/>
                <a:cs typeface="Arial"/>
              </a:rPr>
              <a:t>into</a:t>
            </a:r>
            <a:r>
              <a:rPr sz="21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one</a:t>
            </a:r>
            <a:r>
              <a:rPr sz="2150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2425D"/>
                </a:solidFill>
                <a:latin typeface="Arial"/>
                <a:cs typeface="Arial"/>
              </a:rPr>
              <a:t>file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58652" y="8916422"/>
            <a:ext cx="272243" cy="27224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58652" y="9858802"/>
            <a:ext cx="272243" cy="27224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1748554" y="8847166"/>
            <a:ext cx="6692900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Contains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open-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source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packages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444444"/>
                </a:solidFill>
                <a:latin typeface="Arial"/>
                <a:cs typeface="Arial"/>
              </a:rPr>
              <a:t>include</a:t>
            </a:r>
            <a:r>
              <a:rPr sz="2200" b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3rd-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party 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2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444444"/>
                </a:solidFill>
                <a:latin typeface="Arial"/>
                <a:cs typeface="Arial"/>
              </a:rPr>
              <a:t>own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(e.g</a:t>
            </a:r>
            <a:r>
              <a:rPr sz="22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React,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444444"/>
                </a:solidFill>
                <a:latin typeface="Arial"/>
                <a:cs typeface="Arial"/>
              </a:rPr>
              <a:t>jQuery,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Leaflet,</a:t>
            </a:r>
            <a:r>
              <a:rPr sz="22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  <a:p>
            <a:pPr marL="12700" marR="680085">
              <a:lnSpc>
                <a:spcPct val="109300"/>
              </a:lnSpc>
              <a:spcBef>
                <a:spcPts val="165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Contains</a:t>
            </a:r>
            <a:r>
              <a:rPr sz="22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development</a:t>
            </a:r>
            <a:r>
              <a:rPr sz="22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444444"/>
                </a:solidFill>
                <a:latin typeface="Arial"/>
                <a:cs typeface="Arial"/>
              </a:rPr>
              <a:t>tools</a:t>
            </a:r>
            <a:r>
              <a:rPr sz="22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help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build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our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applications</a:t>
            </a:r>
            <a:r>
              <a:rPr sz="22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2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live-</a:t>
            </a:r>
            <a:r>
              <a:rPr sz="2200" spc="-45" dirty="0">
                <a:solidFill>
                  <a:srgbClr val="444444"/>
                </a:solidFill>
                <a:latin typeface="Arial"/>
                <a:cs typeface="Arial"/>
              </a:rPr>
              <a:t>server,</a:t>
            </a:r>
            <a:r>
              <a:rPr sz="22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Parcel,</a:t>
            </a:r>
            <a:r>
              <a:rPr sz="22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Babel,</a:t>
            </a:r>
            <a:r>
              <a:rPr sz="220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41197" y="6749970"/>
            <a:ext cx="1675130" cy="2398395"/>
            <a:chOff x="4341197" y="6749970"/>
            <a:chExt cx="1675130" cy="2398395"/>
          </a:xfrm>
        </p:grpSpPr>
        <p:sp>
          <p:nvSpPr>
            <p:cNvPr id="41" name="object 41"/>
            <p:cNvSpPr/>
            <p:nvPr/>
          </p:nvSpPr>
          <p:spPr>
            <a:xfrm>
              <a:off x="4424102" y="6902526"/>
              <a:ext cx="1571625" cy="2225040"/>
            </a:xfrm>
            <a:custGeom>
              <a:avLst/>
              <a:gdLst/>
              <a:ahLst/>
              <a:cxnLst/>
              <a:rect l="l" t="t" r="r" b="b"/>
              <a:pathLst>
                <a:path w="1571625" h="2225040">
                  <a:moveTo>
                    <a:pt x="0" y="0"/>
                  </a:moveTo>
                  <a:lnTo>
                    <a:pt x="14167" y="70986"/>
                  </a:lnTo>
                  <a:lnTo>
                    <a:pt x="25260" y="120938"/>
                  </a:lnTo>
                  <a:lnTo>
                    <a:pt x="36962" y="170473"/>
                  </a:lnTo>
                  <a:lnTo>
                    <a:pt x="49271" y="219590"/>
                  </a:lnTo>
                  <a:lnTo>
                    <a:pt x="62187" y="268289"/>
                  </a:lnTo>
                  <a:lnTo>
                    <a:pt x="75711" y="316570"/>
                  </a:lnTo>
                  <a:lnTo>
                    <a:pt x="89842" y="364433"/>
                  </a:lnTo>
                  <a:lnTo>
                    <a:pt x="104581" y="411878"/>
                  </a:lnTo>
                  <a:lnTo>
                    <a:pt x="119928" y="458906"/>
                  </a:lnTo>
                  <a:lnTo>
                    <a:pt x="135882" y="505515"/>
                  </a:lnTo>
                  <a:lnTo>
                    <a:pt x="152443" y="551707"/>
                  </a:lnTo>
                  <a:lnTo>
                    <a:pt x="169612" y="597480"/>
                  </a:lnTo>
                  <a:lnTo>
                    <a:pt x="187389" y="642836"/>
                  </a:lnTo>
                  <a:lnTo>
                    <a:pt x="205773" y="687774"/>
                  </a:lnTo>
                  <a:lnTo>
                    <a:pt x="224765" y="732293"/>
                  </a:lnTo>
                  <a:lnTo>
                    <a:pt x="244364" y="776395"/>
                  </a:lnTo>
                  <a:lnTo>
                    <a:pt x="264570" y="820080"/>
                  </a:lnTo>
                  <a:lnTo>
                    <a:pt x="285385" y="863346"/>
                  </a:lnTo>
                  <a:lnTo>
                    <a:pt x="306806" y="906194"/>
                  </a:lnTo>
                  <a:lnTo>
                    <a:pt x="328836" y="948624"/>
                  </a:lnTo>
                  <a:lnTo>
                    <a:pt x="351472" y="990637"/>
                  </a:lnTo>
                  <a:lnTo>
                    <a:pt x="374717" y="1032231"/>
                  </a:lnTo>
                  <a:lnTo>
                    <a:pt x="398569" y="1073408"/>
                  </a:lnTo>
                  <a:lnTo>
                    <a:pt x="423028" y="1114167"/>
                  </a:lnTo>
                  <a:lnTo>
                    <a:pt x="448095" y="1154508"/>
                  </a:lnTo>
                  <a:lnTo>
                    <a:pt x="473769" y="1194431"/>
                  </a:lnTo>
                  <a:lnTo>
                    <a:pt x="500051" y="1233936"/>
                  </a:lnTo>
                  <a:lnTo>
                    <a:pt x="526941" y="1273023"/>
                  </a:lnTo>
                  <a:lnTo>
                    <a:pt x="554438" y="1311692"/>
                  </a:lnTo>
                  <a:lnTo>
                    <a:pt x="582542" y="1349944"/>
                  </a:lnTo>
                  <a:lnTo>
                    <a:pt x="611254" y="1387777"/>
                  </a:lnTo>
                  <a:lnTo>
                    <a:pt x="640574" y="1425193"/>
                  </a:lnTo>
                  <a:lnTo>
                    <a:pt x="670501" y="1462190"/>
                  </a:lnTo>
                  <a:lnTo>
                    <a:pt x="701036" y="1498770"/>
                  </a:lnTo>
                  <a:lnTo>
                    <a:pt x="732178" y="1534932"/>
                  </a:lnTo>
                  <a:lnTo>
                    <a:pt x="763928" y="1570676"/>
                  </a:lnTo>
                  <a:lnTo>
                    <a:pt x="796285" y="1606002"/>
                  </a:lnTo>
                  <a:lnTo>
                    <a:pt x="829250" y="1640911"/>
                  </a:lnTo>
                  <a:lnTo>
                    <a:pt x="862822" y="1675401"/>
                  </a:lnTo>
                  <a:lnTo>
                    <a:pt x="897002" y="1709473"/>
                  </a:lnTo>
                  <a:lnTo>
                    <a:pt x="931789" y="1743128"/>
                  </a:lnTo>
                  <a:lnTo>
                    <a:pt x="967184" y="1776365"/>
                  </a:lnTo>
                  <a:lnTo>
                    <a:pt x="1003187" y="1809183"/>
                  </a:lnTo>
                  <a:lnTo>
                    <a:pt x="1039797" y="1841584"/>
                  </a:lnTo>
                  <a:lnTo>
                    <a:pt x="1077014" y="1873567"/>
                  </a:lnTo>
                  <a:lnTo>
                    <a:pt x="1114839" y="1905132"/>
                  </a:lnTo>
                  <a:lnTo>
                    <a:pt x="1153272" y="1936280"/>
                  </a:lnTo>
                  <a:lnTo>
                    <a:pt x="1192312" y="1967009"/>
                  </a:lnTo>
                  <a:lnTo>
                    <a:pt x="1231959" y="1997321"/>
                  </a:lnTo>
                  <a:lnTo>
                    <a:pt x="1272214" y="2027214"/>
                  </a:lnTo>
                  <a:lnTo>
                    <a:pt x="1313077" y="2056690"/>
                  </a:lnTo>
                  <a:lnTo>
                    <a:pt x="1354547" y="2085748"/>
                  </a:lnTo>
                  <a:lnTo>
                    <a:pt x="1396625" y="2114388"/>
                  </a:lnTo>
                  <a:lnTo>
                    <a:pt x="1439310" y="2142610"/>
                  </a:lnTo>
                  <a:lnTo>
                    <a:pt x="1482603" y="2170414"/>
                  </a:lnTo>
                  <a:lnTo>
                    <a:pt x="1526503" y="2197800"/>
                  </a:lnTo>
                  <a:lnTo>
                    <a:pt x="1571011" y="222476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1197" y="6749970"/>
              <a:ext cx="173355" cy="189230"/>
            </a:xfrm>
            <a:custGeom>
              <a:avLst/>
              <a:gdLst/>
              <a:ahLst/>
              <a:cxnLst/>
              <a:rect l="l" t="t" r="r" b="b"/>
              <a:pathLst>
                <a:path w="173354" h="189229">
                  <a:moveTo>
                    <a:pt x="55666" y="0"/>
                  </a:moveTo>
                  <a:lnTo>
                    <a:pt x="0" y="188631"/>
                  </a:lnTo>
                  <a:lnTo>
                    <a:pt x="173171" y="157712"/>
                  </a:lnTo>
                  <a:lnTo>
                    <a:pt x="5566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60142" y="8335607"/>
            <a:ext cx="22517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3rd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party</a:t>
            </a:r>
            <a:r>
              <a:rPr sz="2150" spc="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modules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666673" y="8208544"/>
            <a:ext cx="2407920" cy="948690"/>
            <a:chOff x="7666673" y="8208544"/>
            <a:chExt cx="2407920" cy="948690"/>
          </a:xfrm>
        </p:grpSpPr>
        <p:sp>
          <p:nvSpPr>
            <p:cNvPr id="45" name="object 45"/>
            <p:cNvSpPr/>
            <p:nvPr/>
          </p:nvSpPr>
          <p:spPr>
            <a:xfrm>
              <a:off x="7687628" y="8292051"/>
              <a:ext cx="2256155" cy="844550"/>
            </a:xfrm>
            <a:custGeom>
              <a:avLst/>
              <a:gdLst/>
              <a:ahLst/>
              <a:cxnLst/>
              <a:rect l="l" t="t" r="r" b="b"/>
              <a:pathLst>
                <a:path w="2256154" h="844550">
                  <a:moveTo>
                    <a:pt x="2256034" y="0"/>
                  </a:moveTo>
                  <a:lnTo>
                    <a:pt x="2193149" y="39183"/>
                  </a:lnTo>
                  <a:lnTo>
                    <a:pt x="2147845" y="66632"/>
                  </a:lnTo>
                  <a:lnTo>
                    <a:pt x="2102482" y="93632"/>
                  </a:lnTo>
                  <a:lnTo>
                    <a:pt x="2057061" y="120184"/>
                  </a:lnTo>
                  <a:lnTo>
                    <a:pt x="2011580" y="146286"/>
                  </a:lnTo>
                  <a:lnTo>
                    <a:pt x="1966041" y="171940"/>
                  </a:lnTo>
                  <a:lnTo>
                    <a:pt x="1920442" y="197145"/>
                  </a:lnTo>
                  <a:lnTo>
                    <a:pt x="1874784" y="221900"/>
                  </a:lnTo>
                  <a:lnTo>
                    <a:pt x="1829068" y="246207"/>
                  </a:lnTo>
                  <a:lnTo>
                    <a:pt x="1783292" y="270065"/>
                  </a:lnTo>
                  <a:lnTo>
                    <a:pt x="1737457" y="293474"/>
                  </a:lnTo>
                  <a:lnTo>
                    <a:pt x="1691563" y="316434"/>
                  </a:lnTo>
                  <a:lnTo>
                    <a:pt x="1645610" y="338945"/>
                  </a:lnTo>
                  <a:lnTo>
                    <a:pt x="1599598" y="361007"/>
                  </a:lnTo>
                  <a:lnTo>
                    <a:pt x="1553527" y="382621"/>
                  </a:lnTo>
                  <a:lnTo>
                    <a:pt x="1507397" y="403785"/>
                  </a:lnTo>
                  <a:lnTo>
                    <a:pt x="1461207" y="424501"/>
                  </a:lnTo>
                  <a:lnTo>
                    <a:pt x="1414959" y="444767"/>
                  </a:lnTo>
                  <a:lnTo>
                    <a:pt x="1368652" y="464585"/>
                  </a:lnTo>
                  <a:lnTo>
                    <a:pt x="1322285" y="483954"/>
                  </a:lnTo>
                  <a:lnTo>
                    <a:pt x="1275859" y="502874"/>
                  </a:lnTo>
                  <a:lnTo>
                    <a:pt x="1229374" y="521345"/>
                  </a:lnTo>
                  <a:lnTo>
                    <a:pt x="1182831" y="539367"/>
                  </a:lnTo>
                  <a:lnTo>
                    <a:pt x="1136227" y="556940"/>
                  </a:lnTo>
                  <a:lnTo>
                    <a:pt x="1089565" y="574064"/>
                  </a:lnTo>
                  <a:lnTo>
                    <a:pt x="1042844" y="590740"/>
                  </a:lnTo>
                  <a:lnTo>
                    <a:pt x="996063" y="606966"/>
                  </a:lnTo>
                  <a:lnTo>
                    <a:pt x="949224" y="622744"/>
                  </a:lnTo>
                  <a:lnTo>
                    <a:pt x="902325" y="638073"/>
                  </a:lnTo>
                  <a:lnTo>
                    <a:pt x="855367" y="652953"/>
                  </a:lnTo>
                  <a:lnTo>
                    <a:pt x="808350" y="667384"/>
                  </a:lnTo>
                  <a:lnTo>
                    <a:pt x="761273" y="681367"/>
                  </a:lnTo>
                  <a:lnTo>
                    <a:pt x="714138" y="694900"/>
                  </a:lnTo>
                  <a:lnTo>
                    <a:pt x="666943" y="707985"/>
                  </a:lnTo>
                  <a:lnTo>
                    <a:pt x="619689" y="720621"/>
                  </a:lnTo>
                  <a:lnTo>
                    <a:pt x="572376" y="732808"/>
                  </a:lnTo>
                  <a:lnTo>
                    <a:pt x="525004" y="744546"/>
                  </a:lnTo>
                  <a:lnTo>
                    <a:pt x="477572" y="755835"/>
                  </a:lnTo>
                  <a:lnTo>
                    <a:pt x="430082" y="766676"/>
                  </a:lnTo>
                  <a:lnTo>
                    <a:pt x="382532" y="777068"/>
                  </a:lnTo>
                  <a:lnTo>
                    <a:pt x="334923" y="787010"/>
                  </a:lnTo>
                  <a:lnTo>
                    <a:pt x="287254" y="796505"/>
                  </a:lnTo>
                  <a:lnTo>
                    <a:pt x="239527" y="805550"/>
                  </a:lnTo>
                  <a:lnTo>
                    <a:pt x="191740" y="814146"/>
                  </a:lnTo>
                  <a:lnTo>
                    <a:pt x="143893" y="822294"/>
                  </a:lnTo>
                  <a:lnTo>
                    <a:pt x="95988" y="829993"/>
                  </a:lnTo>
                  <a:lnTo>
                    <a:pt x="48023" y="837243"/>
                  </a:lnTo>
                  <a:lnTo>
                    <a:pt x="0" y="84404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878627" y="8208544"/>
              <a:ext cx="195580" cy="168910"/>
            </a:xfrm>
            <a:custGeom>
              <a:avLst/>
              <a:gdLst/>
              <a:ahLst/>
              <a:cxnLst/>
              <a:rect l="l" t="t" r="r" b="b"/>
              <a:pathLst>
                <a:path w="195579" h="168909">
                  <a:moveTo>
                    <a:pt x="195581" y="0"/>
                  </a:moveTo>
                  <a:lnTo>
                    <a:pt x="0" y="20697"/>
                  </a:lnTo>
                  <a:lnTo>
                    <a:pt x="94790" y="168883"/>
                  </a:lnTo>
                  <a:lnTo>
                    <a:pt x="19558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765665" y="8329545"/>
            <a:ext cx="231902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Development</a:t>
            </a:r>
            <a:r>
              <a:rPr sz="2150" spc="-1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tools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77758" y="7121804"/>
            <a:ext cx="1049936" cy="78399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86247" y="7066281"/>
            <a:ext cx="1707601" cy="712289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5695660" y="4266512"/>
            <a:ext cx="4965700" cy="6567805"/>
            <a:chOff x="5695660" y="4266512"/>
            <a:chExt cx="4965700" cy="6567805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73207" y="7168908"/>
              <a:ext cx="2487940" cy="77882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789898" y="10347861"/>
              <a:ext cx="1205230" cy="465455"/>
            </a:xfrm>
            <a:custGeom>
              <a:avLst/>
              <a:gdLst/>
              <a:ahLst/>
              <a:cxnLst/>
              <a:rect l="l" t="t" r="r" b="b"/>
              <a:pathLst>
                <a:path w="1205229" h="465454">
                  <a:moveTo>
                    <a:pt x="1204952" y="0"/>
                  </a:moveTo>
                  <a:lnTo>
                    <a:pt x="1160638" y="55698"/>
                  </a:lnTo>
                  <a:lnTo>
                    <a:pt x="1127532" y="92588"/>
                  </a:lnTo>
                  <a:lnTo>
                    <a:pt x="1093504" y="127737"/>
                  </a:lnTo>
                  <a:lnTo>
                    <a:pt x="1058553" y="161146"/>
                  </a:lnTo>
                  <a:lnTo>
                    <a:pt x="1022679" y="192815"/>
                  </a:lnTo>
                  <a:lnTo>
                    <a:pt x="985883" y="222744"/>
                  </a:lnTo>
                  <a:lnTo>
                    <a:pt x="948164" y="250933"/>
                  </a:lnTo>
                  <a:lnTo>
                    <a:pt x="909522" y="277382"/>
                  </a:lnTo>
                  <a:lnTo>
                    <a:pt x="869957" y="302091"/>
                  </a:lnTo>
                  <a:lnTo>
                    <a:pt x="829470" y="325059"/>
                  </a:lnTo>
                  <a:lnTo>
                    <a:pt x="788060" y="346288"/>
                  </a:lnTo>
                  <a:lnTo>
                    <a:pt x="745727" y="365777"/>
                  </a:lnTo>
                  <a:lnTo>
                    <a:pt x="702471" y="383526"/>
                  </a:lnTo>
                  <a:lnTo>
                    <a:pt x="658293" y="399535"/>
                  </a:lnTo>
                  <a:lnTo>
                    <a:pt x="613192" y="413804"/>
                  </a:lnTo>
                  <a:lnTo>
                    <a:pt x="567168" y="426333"/>
                  </a:lnTo>
                  <a:lnTo>
                    <a:pt x="520221" y="437122"/>
                  </a:lnTo>
                  <a:lnTo>
                    <a:pt x="472351" y="446171"/>
                  </a:lnTo>
                  <a:lnTo>
                    <a:pt x="423559" y="453480"/>
                  </a:lnTo>
                  <a:lnTo>
                    <a:pt x="373844" y="459049"/>
                  </a:lnTo>
                  <a:lnTo>
                    <a:pt x="323206" y="462879"/>
                  </a:lnTo>
                  <a:lnTo>
                    <a:pt x="271645" y="464968"/>
                  </a:lnTo>
                  <a:lnTo>
                    <a:pt x="219162" y="465317"/>
                  </a:lnTo>
                  <a:lnTo>
                    <a:pt x="165755" y="463927"/>
                  </a:lnTo>
                  <a:lnTo>
                    <a:pt x="111426" y="460796"/>
                  </a:lnTo>
                  <a:lnTo>
                    <a:pt x="56174" y="455926"/>
                  </a:lnTo>
                  <a:lnTo>
                    <a:pt x="0" y="44931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11025" y="10221545"/>
              <a:ext cx="173990" cy="194945"/>
            </a:xfrm>
            <a:custGeom>
              <a:avLst/>
              <a:gdLst/>
              <a:ahLst/>
              <a:cxnLst/>
              <a:rect l="l" t="t" r="r" b="b"/>
              <a:pathLst>
                <a:path w="173990" h="194945">
                  <a:moveTo>
                    <a:pt x="173599" y="0"/>
                  </a:moveTo>
                  <a:lnTo>
                    <a:pt x="0" y="92432"/>
                  </a:lnTo>
                  <a:lnTo>
                    <a:pt x="143386" y="194339"/>
                  </a:lnTo>
                  <a:lnTo>
                    <a:pt x="17359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95660" y="4467553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5">
                  <a:moveTo>
                    <a:pt x="0" y="0"/>
                  </a:moveTo>
                  <a:lnTo>
                    <a:pt x="675375" y="0"/>
                  </a:lnTo>
                  <a:lnTo>
                    <a:pt x="727730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71036" y="4266512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0"/>
                  </a:moveTo>
                  <a:lnTo>
                    <a:pt x="0" y="402081"/>
                  </a:lnTo>
                  <a:lnTo>
                    <a:pt x="402081" y="201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838529" y="7396563"/>
            <a:ext cx="24637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74957" y="3874000"/>
            <a:ext cx="3012440" cy="1271270"/>
          </a:xfrm>
          <a:prstGeom prst="rect">
            <a:avLst/>
          </a:prstGeom>
          <a:solidFill>
            <a:srgbClr val="F4DA1E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833755">
              <a:lnSpc>
                <a:spcPct val="100000"/>
              </a:lnSpc>
            </a:pP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MODULE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36456" y="10603752"/>
            <a:ext cx="35814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Both</a:t>
            </a:r>
            <a:r>
              <a:rPr sz="21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repository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software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549</Words>
  <Application>Microsoft Office PowerPoint</Application>
  <PresentationFormat>Custom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Tahoma</vt:lpstr>
      <vt:lpstr>Times New Roman</vt:lpstr>
      <vt:lpstr>Trebuchet MS</vt:lpstr>
      <vt:lpstr>Office Theme</vt:lpstr>
      <vt:lpstr>PowerPoint Presentation</vt:lpstr>
      <vt:lpstr>WHAT ARE PROMISES?</vt:lpstr>
      <vt:lpstr>THE  PROMISE LIFECYCLE</vt:lpstr>
      <vt:lpstr>PowerPoint Presentation</vt:lpstr>
      <vt:lpstr>REVIEW: JAVASCRIPT RUNTIME</vt:lpstr>
      <vt:lpstr>HOW ASYNCHRONOUS JAVASCRIPT WORKS BEHIND THE SCENES</vt:lpstr>
      <vt:lpstr>PowerPoint Presentation</vt:lpstr>
      <vt:lpstr>PowerPoint Presentation</vt:lpstr>
      <vt:lpstr>MODERN JAVASCRIPT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9</cp:revision>
  <dcterms:created xsi:type="dcterms:W3CDTF">2023-08-06T03:02:03Z</dcterms:created>
  <dcterms:modified xsi:type="dcterms:W3CDTF">2023-08-06T14:28:03Z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