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753110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37850" y="2517449"/>
            <a:ext cx="8940829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MODERN JAVASCRIPT DEVELOPMENT: MODULES AND TOOLING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22301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AN OVERVIEW OF MODULES IN JAVASCRIPT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0819358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5180" algn="l"/>
                <a:tab pos="3254375" algn="l"/>
                <a:tab pos="3973195" algn="l"/>
              </a:tabLst>
            </a:pPr>
            <a:r>
              <a:rPr dirty="0"/>
              <a:t>AN</a:t>
            </a:r>
            <a:r>
              <a:rPr lang="en-US" dirty="0"/>
              <a:t> </a:t>
            </a:r>
            <a:r>
              <a:rPr dirty="0"/>
              <a:t>OVERVIEW	OF</a:t>
            </a:r>
            <a:r>
              <a:rPr lang="en-US" dirty="0"/>
              <a:t> </a:t>
            </a:r>
            <a:r>
              <a:rPr dirty="0"/>
              <a:t>MODULES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53425" y="2610532"/>
            <a:ext cx="7861300" cy="3669665"/>
            <a:chOff x="1453425" y="2610532"/>
            <a:chExt cx="7861300" cy="3669665"/>
          </a:xfrm>
        </p:grpSpPr>
        <p:sp>
          <p:nvSpPr>
            <p:cNvPr id="5" name="object 5"/>
            <p:cNvSpPr/>
            <p:nvPr/>
          </p:nvSpPr>
          <p:spPr>
            <a:xfrm>
              <a:off x="1453425" y="2610532"/>
              <a:ext cx="7861300" cy="3669665"/>
            </a:xfrm>
            <a:custGeom>
              <a:avLst/>
              <a:gdLst/>
              <a:ahLst/>
              <a:cxnLst/>
              <a:rect l="l" t="t" r="r" b="b"/>
              <a:pathLst>
                <a:path w="7861300" h="3669665">
                  <a:moveTo>
                    <a:pt x="7860859" y="0"/>
                  </a:moveTo>
                  <a:lnTo>
                    <a:pt x="0" y="0"/>
                  </a:lnTo>
                  <a:lnTo>
                    <a:pt x="0" y="3669281"/>
                  </a:lnTo>
                  <a:lnTo>
                    <a:pt x="7860859" y="3669281"/>
                  </a:lnTo>
                  <a:lnTo>
                    <a:pt x="786085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67" y="3521379"/>
              <a:ext cx="314126" cy="31412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03511" y="3407583"/>
            <a:ext cx="5315585" cy="9239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Reusable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piece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encapsulates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implementation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details;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212213"/>
            <a:ext cx="4399915" cy="3836035"/>
            <a:chOff x="0" y="1212213"/>
            <a:chExt cx="4399915" cy="38360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67" y="4733908"/>
              <a:ext cx="314126" cy="3141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2213"/>
              <a:ext cx="4399372" cy="31997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392" y="1799871"/>
              <a:ext cx="2741875" cy="15015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903511" y="4620112"/>
            <a:ext cx="547814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Usually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standalone 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file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doesn’t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4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be.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1000000">
            <a:off x="1443961" y="2131426"/>
            <a:ext cx="3085884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MODULE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5690" y="7526404"/>
            <a:ext cx="5972810" cy="3223895"/>
          </a:xfrm>
          <a:custGeom>
            <a:avLst/>
            <a:gdLst/>
            <a:ahLst/>
            <a:cxnLst/>
            <a:rect l="l" t="t" r="r" b="b"/>
            <a:pathLst>
              <a:path w="5972809" h="3223895">
                <a:moveTo>
                  <a:pt x="5972718" y="0"/>
                </a:moveTo>
                <a:lnTo>
                  <a:pt x="0" y="0"/>
                </a:lnTo>
                <a:lnTo>
                  <a:pt x="0" y="3223785"/>
                </a:lnTo>
                <a:lnTo>
                  <a:pt x="5972718" y="3223785"/>
                </a:lnTo>
                <a:lnTo>
                  <a:pt x="5972718" y="0"/>
                </a:lnTo>
                <a:close/>
              </a:path>
            </a:pathLst>
          </a:custGeom>
          <a:solidFill>
            <a:srgbClr val="F4D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67822" y="7737028"/>
            <a:ext cx="13690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55" dirty="0">
                <a:solidFill>
                  <a:srgbClr val="444444"/>
                </a:solidFill>
                <a:latin typeface="Trebuchet MS"/>
                <a:cs typeface="Trebuchet MS"/>
              </a:rPr>
              <a:t>MODULE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06062" y="8320582"/>
            <a:ext cx="9491980" cy="2175510"/>
            <a:chOff x="5306062" y="8320582"/>
            <a:chExt cx="9491980" cy="21755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1942" y="8320582"/>
              <a:ext cx="5460214" cy="21751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06062" y="8663918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33699" y="0"/>
                  </a:lnTo>
                  <a:lnTo>
                    <a:pt x="1496525" y="0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39761" y="8425181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20" h="477520">
                  <a:moveTo>
                    <a:pt x="0" y="0"/>
                  </a:moveTo>
                  <a:lnTo>
                    <a:pt x="0" y="477472"/>
                  </a:lnTo>
                  <a:lnTo>
                    <a:pt x="477472" y="238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86864" y="10238766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4">
                  <a:moveTo>
                    <a:pt x="0" y="0"/>
                  </a:moveTo>
                  <a:lnTo>
                    <a:pt x="1433699" y="0"/>
                  </a:lnTo>
                  <a:lnTo>
                    <a:pt x="1496525" y="0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20568" y="10000030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19" h="477520">
                  <a:moveTo>
                    <a:pt x="0" y="0"/>
                  </a:moveTo>
                  <a:lnTo>
                    <a:pt x="0" y="477472"/>
                  </a:lnTo>
                  <a:lnTo>
                    <a:pt x="477472" y="238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6180" y="8858372"/>
              <a:ext cx="5271770" cy="1105535"/>
            </a:xfrm>
            <a:custGeom>
              <a:avLst/>
              <a:gdLst/>
              <a:ahLst/>
              <a:cxnLst/>
              <a:rect l="l" t="t" r="r" b="b"/>
              <a:pathLst>
                <a:path w="5271770" h="1105534">
                  <a:moveTo>
                    <a:pt x="0" y="0"/>
                  </a:moveTo>
                  <a:lnTo>
                    <a:pt x="5271737" y="0"/>
                  </a:lnTo>
                  <a:lnTo>
                    <a:pt x="5271737" y="1105010"/>
                  </a:lnTo>
                  <a:lnTo>
                    <a:pt x="0" y="110501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54228" y="8671461"/>
              <a:ext cx="1016635" cy="395605"/>
            </a:xfrm>
            <a:custGeom>
              <a:avLst/>
              <a:gdLst/>
              <a:ahLst/>
              <a:cxnLst/>
              <a:rect l="l" t="t" r="r" b="b"/>
              <a:pathLst>
                <a:path w="1016634" h="395604">
                  <a:moveTo>
                    <a:pt x="0" y="395446"/>
                  </a:moveTo>
                  <a:lnTo>
                    <a:pt x="46462" y="349459"/>
                  </a:lnTo>
                  <a:lnTo>
                    <a:pt x="80286" y="320399"/>
                  </a:lnTo>
                  <a:lnTo>
                    <a:pt x="115348" y="292581"/>
                  </a:lnTo>
                  <a:lnTo>
                    <a:pt x="151646" y="266005"/>
                  </a:lnTo>
                  <a:lnTo>
                    <a:pt x="189182" y="240670"/>
                  </a:lnTo>
                  <a:lnTo>
                    <a:pt x="227956" y="216578"/>
                  </a:lnTo>
                  <a:lnTo>
                    <a:pt x="267966" y="193728"/>
                  </a:lnTo>
                  <a:lnTo>
                    <a:pt x="309214" y="172119"/>
                  </a:lnTo>
                  <a:lnTo>
                    <a:pt x="351699" y="151752"/>
                  </a:lnTo>
                  <a:lnTo>
                    <a:pt x="395422" y="132628"/>
                  </a:lnTo>
                  <a:lnTo>
                    <a:pt x="440382" y="114745"/>
                  </a:lnTo>
                  <a:lnTo>
                    <a:pt x="486579" y="98104"/>
                  </a:lnTo>
                  <a:lnTo>
                    <a:pt x="534014" y="82705"/>
                  </a:lnTo>
                  <a:lnTo>
                    <a:pt x="582685" y="68548"/>
                  </a:lnTo>
                  <a:lnTo>
                    <a:pt x="632595" y="55633"/>
                  </a:lnTo>
                  <a:lnTo>
                    <a:pt x="683741" y="43959"/>
                  </a:lnTo>
                  <a:lnTo>
                    <a:pt x="736125" y="33528"/>
                  </a:lnTo>
                  <a:lnTo>
                    <a:pt x="789746" y="24339"/>
                  </a:lnTo>
                  <a:lnTo>
                    <a:pt x="844605" y="16391"/>
                  </a:lnTo>
                  <a:lnTo>
                    <a:pt x="900701" y="9685"/>
                  </a:lnTo>
                  <a:lnTo>
                    <a:pt x="958034" y="4221"/>
                  </a:lnTo>
                  <a:lnTo>
                    <a:pt x="101660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51546" y="8992944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80" h="190500">
                  <a:moveTo>
                    <a:pt x="50689" y="0"/>
                  </a:moveTo>
                  <a:lnTo>
                    <a:pt x="0" y="190030"/>
                  </a:lnTo>
                  <a:lnTo>
                    <a:pt x="182434" y="116557"/>
                  </a:lnTo>
                  <a:lnTo>
                    <a:pt x="5068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6180" y="8437201"/>
              <a:ext cx="1156335" cy="433070"/>
            </a:xfrm>
            <a:custGeom>
              <a:avLst/>
              <a:gdLst/>
              <a:ahLst/>
              <a:cxnLst/>
              <a:rect l="l" t="t" r="r" b="b"/>
              <a:pathLst>
                <a:path w="1156334" h="433070">
                  <a:moveTo>
                    <a:pt x="0" y="0"/>
                  </a:moveTo>
                  <a:lnTo>
                    <a:pt x="1155860" y="0"/>
                  </a:lnTo>
                  <a:lnTo>
                    <a:pt x="1155860" y="432491"/>
                  </a:lnTo>
                  <a:lnTo>
                    <a:pt x="0" y="432491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16180" y="9961245"/>
              <a:ext cx="1156335" cy="433070"/>
            </a:xfrm>
            <a:custGeom>
              <a:avLst/>
              <a:gdLst/>
              <a:ahLst/>
              <a:cxnLst/>
              <a:rect l="l" t="t" r="r" b="b"/>
              <a:pathLst>
                <a:path w="1156334" h="433070">
                  <a:moveTo>
                    <a:pt x="0" y="0"/>
                  </a:moveTo>
                  <a:lnTo>
                    <a:pt x="1155860" y="0"/>
                  </a:lnTo>
                  <a:lnTo>
                    <a:pt x="1155860" y="432491"/>
                  </a:lnTo>
                  <a:lnTo>
                    <a:pt x="0" y="432491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37156" y="8219589"/>
            <a:ext cx="2397125" cy="9264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600" b="1" spc="70" dirty="0">
                <a:solidFill>
                  <a:srgbClr val="444444"/>
                </a:solidFill>
                <a:latin typeface="Trebuchet MS"/>
                <a:cs typeface="Trebuchet MS"/>
              </a:rPr>
              <a:t>IMPORT</a:t>
            </a:r>
            <a:endParaRPr sz="2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(DEPENDENCY)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85155" y="9752031"/>
            <a:ext cx="2030730" cy="9264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600" b="1" spc="-10" dirty="0">
                <a:solidFill>
                  <a:srgbClr val="444444"/>
                </a:solidFill>
                <a:latin typeface="Trebuchet MS"/>
                <a:cs typeface="Trebuchet MS"/>
              </a:rPr>
              <a:t>EXPORT</a:t>
            </a:r>
            <a:endParaRPr sz="2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(PUBLIC</a:t>
            </a:r>
            <a:r>
              <a:rPr sz="26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API)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13760" y="8469952"/>
            <a:ext cx="16014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Module </a:t>
            </a:r>
            <a:r>
              <a:rPr sz="2150" b="1" spc="-75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823288" y="2096914"/>
            <a:ext cx="3110230" cy="4418965"/>
            <a:chOff x="8823288" y="2096914"/>
            <a:chExt cx="3110230" cy="441896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1268" y="2096914"/>
              <a:ext cx="272243" cy="2722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1268" y="3133531"/>
              <a:ext cx="272243" cy="2722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1268" y="4170149"/>
              <a:ext cx="272243" cy="2722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1268" y="5206767"/>
              <a:ext cx="272243" cy="27224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1268" y="6243384"/>
              <a:ext cx="272243" cy="2722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844230" y="4130796"/>
              <a:ext cx="2348230" cy="367030"/>
            </a:xfrm>
            <a:custGeom>
              <a:avLst/>
              <a:gdLst/>
              <a:ahLst/>
              <a:cxnLst/>
              <a:rect l="l" t="t" r="r" b="b"/>
              <a:pathLst>
                <a:path w="2348229" h="367029">
                  <a:moveTo>
                    <a:pt x="2347714" y="0"/>
                  </a:moveTo>
                  <a:lnTo>
                    <a:pt x="2327023" y="3231"/>
                  </a:lnTo>
                  <a:lnTo>
                    <a:pt x="0" y="36673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57681" y="4047126"/>
              <a:ext cx="187960" cy="173990"/>
            </a:xfrm>
            <a:custGeom>
              <a:avLst/>
              <a:gdLst/>
              <a:ahLst/>
              <a:cxnLst/>
              <a:rect l="l" t="t" r="r" b="b"/>
              <a:pathLst>
                <a:path w="187959" h="173989">
                  <a:moveTo>
                    <a:pt x="0" y="0"/>
                  </a:moveTo>
                  <a:lnTo>
                    <a:pt x="27140" y="173804"/>
                  </a:lnTo>
                  <a:lnTo>
                    <a:pt x="187376" y="59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172112" y="1991010"/>
            <a:ext cx="7188200" cy="497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8610">
              <a:lnSpc>
                <a:spcPct val="120200"/>
              </a:lnSpc>
              <a:spcBef>
                <a:spcPts val="95"/>
              </a:spcBef>
            </a:pP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Compose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software:</a:t>
            </a:r>
            <a:r>
              <a:rPr sz="22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small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building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blocks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put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together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build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complex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applications;</a:t>
            </a:r>
            <a:endParaRPr sz="2200">
              <a:latin typeface="Arial"/>
              <a:cs typeface="Arial"/>
            </a:endParaRPr>
          </a:p>
          <a:p>
            <a:pPr marL="12700" marR="485140">
              <a:lnSpc>
                <a:spcPct val="120200"/>
              </a:lnSpc>
              <a:spcBef>
                <a:spcPts val="1814"/>
              </a:spcBef>
            </a:pPr>
            <a:r>
              <a:rPr sz="2200" b="1" spc="-25" dirty="0">
                <a:solidFill>
                  <a:srgbClr val="444444"/>
                </a:solidFill>
                <a:latin typeface="Arial"/>
                <a:cs typeface="Arial"/>
              </a:rPr>
              <a:t>Isolate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components:</a:t>
            </a:r>
            <a:r>
              <a:rPr sz="22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developed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isolation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thinking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 the entire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codebase;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0200"/>
              </a:lnSpc>
              <a:spcBef>
                <a:spcPts val="1814"/>
              </a:spcBef>
            </a:pP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Abstract</a:t>
            </a:r>
            <a:r>
              <a:rPr sz="2200" b="1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code:</a:t>
            </a:r>
            <a:r>
              <a:rPr sz="2200" b="1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Implement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low-level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import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these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abstractions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modules;</a:t>
            </a:r>
            <a:endParaRPr sz="2200">
              <a:latin typeface="Arial"/>
              <a:cs typeface="Arial"/>
            </a:endParaRPr>
          </a:p>
          <a:p>
            <a:pPr marL="12700" marR="877569">
              <a:lnSpc>
                <a:spcPct val="120200"/>
              </a:lnSpc>
              <a:spcBef>
                <a:spcPts val="1814"/>
              </a:spcBef>
            </a:pP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Organized</a:t>
            </a:r>
            <a:r>
              <a:rPr sz="2200" b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code:</a:t>
            </a:r>
            <a:r>
              <a:rPr sz="2200" b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naturally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lead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more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organized</a:t>
            </a:r>
            <a:r>
              <a:rPr sz="22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codebase;</a:t>
            </a:r>
            <a:endParaRPr sz="2200">
              <a:latin typeface="Arial"/>
              <a:cs typeface="Arial"/>
            </a:endParaRPr>
          </a:p>
          <a:p>
            <a:pPr marL="12700" marR="161925">
              <a:lnSpc>
                <a:spcPct val="120200"/>
              </a:lnSpc>
              <a:spcBef>
                <a:spcPts val="1814"/>
              </a:spcBef>
            </a:pP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Reuse</a:t>
            </a:r>
            <a:r>
              <a:rPr sz="22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code:</a:t>
            </a:r>
            <a:r>
              <a:rPr sz="2200" b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easily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reuse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same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even</a:t>
            </a:r>
            <a:r>
              <a:rPr sz="2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across</a:t>
            </a:r>
            <a:r>
              <a:rPr sz="22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2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projects.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1180000">
            <a:off x="9850514" y="3459295"/>
            <a:ext cx="670018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W</a:t>
            </a:r>
            <a:r>
              <a:rPr sz="3225" b="1" spc="-135" baseline="1291" dirty="0">
                <a:solidFill>
                  <a:srgbClr val="F2425D"/>
                </a:solidFill>
                <a:latin typeface="Arial"/>
                <a:cs typeface="Arial"/>
              </a:rPr>
              <a:t>HY</a:t>
            </a:r>
            <a:endParaRPr sz="3225" baseline="1291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1180000">
            <a:off x="9518824" y="3815296"/>
            <a:ext cx="1433286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150" b="1" spc="-135" dirty="0">
                <a:solidFill>
                  <a:srgbClr val="F2425D"/>
                </a:solidFill>
                <a:latin typeface="Arial"/>
                <a:cs typeface="Arial"/>
              </a:rPr>
              <a:t>M</a:t>
            </a:r>
            <a:r>
              <a:rPr sz="3225" b="1" spc="-202" baseline="1291" dirty="0">
                <a:solidFill>
                  <a:srgbClr val="F2425D"/>
                </a:solidFill>
                <a:latin typeface="Arial"/>
                <a:cs typeface="Arial"/>
              </a:rPr>
              <a:t>OD</a:t>
            </a:r>
            <a:r>
              <a:rPr sz="3225" b="1" spc="-202" baseline="2583" dirty="0">
                <a:solidFill>
                  <a:srgbClr val="F2425D"/>
                </a:solidFill>
                <a:latin typeface="Arial"/>
                <a:cs typeface="Arial"/>
              </a:rPr>
              <a:t>ULE</a:t>
            </a:r>
            <a:r>
              <a:rPr sz="3225" b="1" spc="-202" baseline="3875" dirty="0">
                <a:solidFill>
                  <a:srgbClr val="F2425D"/>
                </a:solidFill>
                <a:latin typeface="Arial"/>
                <a:cs typeface="Arial"/>
              </a:rPr>
              <a:t>S?</a:t>
            </a:r>
            <a:endParaRPr sz="3225" baseline="3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1216" y="8754687"/>
            <a:ext cx="185229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55" dirty="0">
                <a:solidFill>
                  <a:srgbClr val="444444"/>
                </a:solidFill>
                <a:latin typeface="Tahoma"/>
                <a:cs typeface="Tahoma"/>
              </a:rPr>
              <a:t>Asynchronous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19" y="8788375"/>
            <a:ext cx="282713" cy="2827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37009" y="8751850"/>
            <a:ext cx="22682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File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downloading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6216" y="3526557"/>
            <a:ext cx="9947910" cy="989330"/>
          </a:xfrm>
          <a:custGeom>
            <a:avLst/>
            <a:gdLst/>
            <a:ahLst/>
            <a:cxnLst/>
            <a:rect l="l" t="t" r="r" b="b"/>
            <a:pathLst>
              <a:path w="9947910" h="989329">
                <a:moveTo>
                  <a:pt x="9947341" y="0"/>
                </a:moveTo>
                <a:lnTo>
                  <a:pt x="0" y="0"/>
                </a:lnTo>
                <a:lnTo>
                  <a:pt x="0" y="989104"/>
                </a:lnTo>
                <a:lnTo>
                  <a:pt x="9947341" y="989104"/>
                </a:lnTo>
                <a:lnTo>
                  <a:pt x="9947341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6212" y="7473295"/>
            <a:ext cx="9947910" cy="2004695"/>
          </a:xfrm>
          <a:custGeom>
            <a:avLst/>
            <a:gdLst/>
            <a:ahLst/>
            <a:cxnLst/>
            <a:rect l="l" t="t" r="r" b="b"/>
            <a:pathLst>
              <a:path w="9947910" h="2004695">
                <a:moveTo>
                  <a:pt x="9947338" y="1973364"/>
                </a:moveTo>
                <a:lnTo>
                  <a:pt x="0" y="1973364"/>
                </a:lnTo>
                <a:lnTo>
                  <a:pt x="0" y="2004669"/>
                </a:lnTo>
                <a:lnTo>
                  <a:pt x="9947338" y="2004669"/>
                </a:lnTo>
                <a:lnTo>
                  <a:pt x="9947338" y="1973364"/>
                </a:lnTo>
                <a:close/>
              </a:path>
              <a:path w="9947910" h="2004695">
                <a:moveTo>
                  <a:pt x="9947338" y="0"/>
                </a:moveTo>
                <a:lnTo>
                  <a:pt x="0" y="0"/>
                </a:lnTo>
                <a:lnTo>
                  <a:pt x="0" y="989101"/>
                </a:lnTo>
                <a:lnTo>
                  <a:pt x="9947338" y="989101"/>
                </a:lnTo>
                <a:lnTo>
                  <a:pt x="994733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24896" y="3817463"/>
            <a:ext cx="231775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75" dirty="0">
                <a:solidFill>
                  <a:srgbClr val="444444"/>
                </a:solidFill>
                <a:latin typeface="Tahoma"/>
                <a:cs typeface="Tahoma"/>
              </a:rPr>
              <a:t>Scoped</a:t>
            </a:r>
            <a:r>
              <a:rPr sz="2200" spc="-8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r>
              <a:rPr sz="2200" spc="-8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Tahoma"/>
                <a:cs typeface="Tahoma"/>
              </a:rPr>
              <a:t>module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19" y="3882030"/>
            <a:ext cx="282713" cy="2827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49709" y="3845505"/>
            <a:ext cx="249174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Top-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24467" y="4807952"/>
            <a:ext cx="150558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70" dirty="0">
                <a:solidFill>
                  <a:srgbClr val="444444"/>
                </a:solidFill>
                <a:latin typeface="Tahoma"/>
                <a:cs typeface="Tahoma"/>
              </a:rPr>
              <a:t>Strict</a:t>
            </a:r>
            <a:r>
              <a:rPr sz="2200" spc="-114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Tahoma"/>
                <a:cs typeface="Tahoma"/>
              </a:rPr>
              <a:t>mode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19" y="4841640"/>
            <a:ext cx="282713" cy="2827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37009" y="4805114"/>
            <a:ext cx="17945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mode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36821" y="7773420"/>
            <a:ext cx="348107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444444"/>
                </a:solidFill>
                <a:latin typeface="Courier New"/>
                <a:cs typeface="Courier New"/>
              </a:rPr>
              <a:t>&lt;script</a:t>
            </a:r>
            <a:r>
              <a:rPr sz="2050" b="1" spc="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050" b="1" spc="-10" dirty="0">
                <a:solidFill>
                  <a:srgbClr val="444444"/>
                </a:solidFill>
                <a:latin typeface="Courier New"/>
                <a:cs typeface="Courier New"/>
              </a:rPr>
              <a:t>type="module"&gt;</a:t>
            </a:r>
            <a:endParaRPr sz="205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19" y="7796722"/>
            <a:ext cx="282713" cy="28271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137009" y="7760198"/>
            <a:ext cx="17767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b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linking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66216" y="5499924"/>
            <a:ext cx="9947910" cy="989330"/>
          </a:xfrm>
          <a:custGeom>
            <a:avLst/>
            <a:gdLst/>
            <a:ahLst/>
            <a:cxnLst/>
            <a:rect l="l" t="t" r="r" b="b"/>
            <a:pathLst>
              <a:path w="9947910" h="989329">
                <a:moveTo>
                  <a:pt x="9947341" y="0"/>
                </a:moveTo>
                <a:lnTo>
                  <a:pt x="0" y="0"/>
                </a:lnTo>
                <a:lnTo>
                  <a:pt x="0" y="989104"/>
                </a:lnTo>
                <a:lnTo>
                  <a:pt x="9947341" y="989104"/>
                </a:lnTo>
                <a:lnTo>
                  <a:pt x="9947341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13890" y="5785029"/>
            <a:ext cx="153987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undefined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19" y="5855397"/>
            <a:ext cx="282713" cy="28271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149709" y="5818578"/>
            <a:ext cx="20015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Top-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06970" y="6819565"/>
            <a:ext cx="282713" cy="28271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617775" y="6775453"/>
            <a:ext cx="54292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80" dirty="0">
                <a:solidFill>
                  <a:srgbClr val="444444"/>
                </a:solidFill>
                <a:latin typeface="Tahoma"/>
                <a:cs typeface="Tahoma"/>
              </a:rPr>
              <a:t>YES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19" y="6815008"/>
            <a:ext cx="282713" cy="28271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137009" y="6778483"/>
            <a:ext cx="268668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Imports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exports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7968274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5145" algn="l"/>
                <a:tab pos="4686300" algn="l"/>
                <a:tab pos="5933440" algn="l"/>
              </a:tabLst>
            </a:pPr>
            <a:r>
              <a:rPr dirty="0"/>
              <a:t>NATIVE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(</a:t>
            </a:r>
            <a:r>
              <a:rPr dirty="0" err="1"/>
              <a:t>ES6</a:t>
            </a:r>
            <a:r>
              <a:rPr dirty="0"/>
              <a:t>)</a:t>
            </a:r>
            <a:r>
              <a:rPr lang="en-US" dirty="0"/>
              <a:t> </a:t>
            </a:r>
            <a:r>
              <a:rPr dirty="0"/>
              <a:t>MODULES</a:t>
            </a: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8542" y="2397832"/>
            <a:ext cx="2437351" cy="88978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458542" y="2517537"/>
            <a:ext cx="308496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30885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ES6	MODULE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314927" y="3806993"/>
            <a:ext cx="82486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40" dirty="0">
                <a:solidFill>
                  <a:srgbClr val="666666"/>
                </a:solidFill>
                <a:latin typeface="Tahoma"/>
                <a:cs typeface="Tahoma"/>
              </a:rPr>
              <a:t>Global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2031" y="2397832"/>
            <a:ext cx="2437351" cy="88978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149646" y="2517537"/>
            <a:ext cx="115189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315" dirty="0">
                <a:solidFill>
                  <a:srgbClr val="FAFBFB"/>
                </a:solidFill>
                <a:latin typeface="Calibri"/>
                <a:cs typeface="Calibri"/>
              </a:rPr>
              <a:t>SCRIPT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74757" y="4818424"/>
            <a:ext cx="189230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solidFill>
                  <a:srgbClr val="666666"/>
                </a:solidFill>
                <a:latin typeface="Tahoma"/>
                <a:cs typeface="Tahoma"/>
              </a:rPr>
              <a:t>“Sloppy”</a:t>
            </a:r>
            <a:r>
              <a:rPr sz="2200" spc="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666666"/>
                </a:solidFill>
                <a:latin typeface="Tahoma"/>
                <a:cs typeface="Tahoma"/>
              </a:rPr>
              <a:t>mode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79752" y="7770733"/>
            <a:ext cx="12820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10" dirty="0">
                <a:solidFill>
                  <a:srgbClr val="666666"/>
                </a:solidFill>
                <a:latin typeface="Courier New"/>
                <a:cs typeface="Courier New"/>
              </a:rPr>
              <a:t>&lt;script&gt;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211822" y="5774558"/>
            <a:ext cx="10306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b="1" spc="-10" dirty="0">
                <a:solidFill>
                  <a:srgbClr val="666666"/>
                </a:solidFill>
                <a:latin typeface="Courier New"/>
                <a:cs typeface="Courier New"/>
              </a:rPr>
              <a:t>window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47158" y="6830037"/>
            <a:ext cx="282713" cy="28271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7687566" y="6785924"/>
            <a:ext cx="419734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25" dirty="0">
                <a:solidFill>
                  <a:srgbClr val="666666"/>
                </a:solidFill>
                <a:latin typeface="Tahoma"/>
                <a:cs typeface="Tahoma"/>
              </a:rPr>
              <a:t>NO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624629" y="6901663"/>
            <a:ext cx="5260340" cy="2774950"/>
            <a:chOff x="8624629" y="6901663"/>
            <a:chExt cx="5260340" cy="2774950"/>
          </a:xfrm>
        </p:grpSpPr>
        <p:sp>
          <p:nvSpPr>
            <p:cNvPr id="37" name="object 37"/>
            <p:cNvSpPr/>
            <p:nvPr/>
          </p:nvSpPr>
          <p:spPr>
            <a:xfrm>
              <a:off x="8645571" y="6988676"/>
              <a:ext cx="5084445" cy="2667000"/>
            </a:xfrm>
            <a:custGeom>
              <a:avLst/>
              <a:gdLst/>
              <a:ahLst/>
              <a:cxnLst/>
              <a:rect l="l" t="t" r="r" b="b"/>
              <a:pathLst>
                <a:path w="5084444" h="2667000">
                  <a:moveTo>
                    <a:pt x="5084440" y="0"/>
                  </a:moveTo>
                  <a:lnTo>
                    <a:pt x="5002576" y="3996"/>
                  </a:lnTo>
                  <a:lnTo>
                    <a:pt x="4941962" y="7423"/>
                  </a:lnTo>
                  <a:lnTo>
                    <a:pt x="4881675" y="11149"/>
                  </a:lnTo>
                  <a:lnTo>
                    <a:pt x="4821715" y="15173"/>
                  </a:lnTo>
                  <a:lnTo>
                    <a:pt x="4762082" y="19497"/>
                  </a:lnTo>
                  <a:lnTo>
                    <a:pt x="4702776" y="24118"/>
                  </a:lnTo>
                  <a:lnTo>
                    <a:pt x="4643797" y="29039"/>
                  </a:lnTo>
                  <a:lnTo>
                    <a:pt x="4585145" y="34259"/>
                  </a:lnTo>
                  <a:lnTo>
                    <a:pt x="4526819" y="39777"/>
                  </a:lnTo>
                  <a:lnTo>
                    <a:pt x="4468821" y="45593"/>
                  </a:lnTo>
                  <a:lnTo>
                    <a:pt x="4411149" y="51709"/>
                  </a:lnTo>
                  <a:lnTo>
                    <a:pt x="4353805" y="58123"/>
                  </a:lnTo>
                  <a:lnTo>
                    <a:pt x="4296787" y="64836"/>
                  </a:lnTo>
                  <a:lnTo>
                    <a:pt x="4240096" y="71847"/>
                  </a:lnTo>
                  <a:lnTo>
                    <a:pt x="4183733" y="79157"/>
                  </a:lnTo>
                  <a:lnTo>
                    <a:pt x="4127696" y="86766"/>
                  </a:lnTo>
                  <a:lnTo>
                    <a:pt x="4071986" y="94674"/>
                  </a:lnTo>
                  <a:lnTo>
                    <a:pt x="4016603" y="102880"/>
                  </a:lnTo>
                  <a:lnTo>
                    <a:pt x="3961547" y="111385"/>
                  </a:lnTo>
                  <a:lnTo>
                    <a:pt x="3906818" y="120189"/>
                  </a:lnTo>
                  <a:lnTo>
                    <a:pt x="3852415" y="129291"/>
                  </a:lnTo>
                  <a:lnTo>
                    <a:pt x="3798340" y="138692"/>
                  </a:lnTo>
                  <a:lnTo>
                    <a:pt x="3744592" y="148392"/>
                  </a:lnTo>
                  <a:lnTo>
                    <a:pt x="3691170" y="158390"/>
                  </a:lnTo>
                  <a:lnTo>
                    <a:pt x="3638076" y="168687"/>
                  </a:lnTo>
                  <a:lnTo>
                    <a:pt x="3585308" y="179283"/>
                  </a:lnTo>
                  <a:lnTo>
                    <a:pt x="3532867" y="190178"/>
                  </a:lnTo>
                  <a:lnTo>
                    <a:pt x="3480754" y="201371"/>
                  </a:lnTo>
                  <a:lnTo>
                    <a:pt x="3428967" y="212863"/>
                  </a:lnTo>
                  <a:lnTo>
                    <a:pt x="3377507" y="224653"/>
                  </a:lnTo>
                  <a:lnTo>
                    <a:pt x="3326374" y="236743"/>
                  </a:lnTo>
                  <a:lnTo>
                    <a:pt x="3275568" y="249131"/>
                  </a:lnTo>
                  <a:lnTo>
                    <a:pt x="3225089" y="261817"/>
                  </a:lnTo>
                  <a:lnTo>
                    <a:pt x="3174937" y="274803"/>
                  </a:lnTo>
                  <a:lnTo>
                    <a:pt x="3125111" y="288087"/>
                  </a:lnTo>
                  <a:lnTo>
                    <a:pt x="3075613" y="301669"/>
                  </a:lnTo>
                  <a:lnTo>
                    <a:pt x="3026442" y="315551"/>
                  </a:lnTo>
                  <a:lnTo>
                    <a:pt x="2977597" y="329731"/>
                  </a:lnTo>
                  <a:lnTo>
                    <a:pt x="2929080" y="344210"/>
                  </a:lnTo>
                  <a:lnTo>
                    <a:pt x="2880889" y="358987"/>
                  </a:lnTo>
                  <a:lnTo>
                    <a:pt x="2833025" y="374064"/>
                  </a:lnTo>
                  <a:lnTo>
                    <a:pt x="2785488" y="389438"/>
                  </a:lnTo>
                  <a:lnTo>
                    <a:pt x="2738279" y="405112"/>
                  </a:lnTo>
                  <a:lnTo>
                    <a:pt x="2691396" y="421084"/>
                  </a:lnTo>
                  <a:lnTo>
                    <a:pt x="2644840" y="437355"/>
                  </a:lnTo>
                  <a:lnTo>
                    <a:pt x="2598610" y="453925"/>
                  </a:lnTo>
                  <a:lnTo>
                    <a:pt x="2552708" y="470793"/>
                  </a:lnTo>
                  <a:lnTo>
                    <a:pt x="2507133" y="487960"/>
                  </a:lnTo>
                  <a:lnTo>
                    <a:pt x="2461885" y="505426"/>
                  </a:lnTo>
                  <a:lnTo>
                    <a:pt x="2416963" y="523190"/>
                  </a:lnTo>
                  <a:lnTo>
                    <a:pt x="2372369" y="541254"/>
                  </a:lnTo>
                  <a:lnTo>
                    <a:pt x="2328101" y="559615"/>
                  </a:lnTo>
                  <a:lnTo>
                    <a:pt x="2284161" y="578276"/>
                  </a:lnTo>
                  <a:lnTo>
                    <a:pt x="2240547" y="597235"/>
                  </a:lnTo>
                  <a:lnTo>
                    <a:pt x="2197260" y="616493"/>
                  </a:lnTo>
                  <a:lnTo>
                    <a:pt x="2154300" y="636049"/>
                  </a:lnTo>
                  <a:lnTo>
                    <a:pt x="2111668" y="655905"/>
                  </a:lnTo>
                  <a:lnTo>
                    <a:pt x="2069362" y="676059"/>
                  </a:lnTo>
                  <a:lnTo>
                    <a:pt x="2027383" y="696511"/>
                  </a:lnTo>
                  <a:lnTo>
                    <a:pt x="1985730" y="717263"/>
                  </a:lnTo>
                  <a:lnTo>
                    <a:pt x="1944405" y="738313"/>
                  </a:lnTo>
                  <a:lnTo>
                    <a:pt x="1903407" y="759661"/>
                  </a:lnTo>
                  <a:lnTo>
                    <a:pt x="1862736" y="781309"/>
                  </a:lnTo>
                  <a:lnTo>
                    <a:pt x="1822391" y="803255"/>
                  </a:lnTo>
                  <a:lnTo>
                    <a:pt x="1782374" y="825500"/>
                  </a:lnTo>
                  <a:lnTo>
                    <a:pt x="1742683" y="848043"/>
                  </a:lnTo>
                  <a:lnTo>
                    <a:pt x="1703319" y="870885"/>
                  </a:lnTo>
                  <a:lnTo>
                    <a:pt x="1664283" y="894026"/>
                  </a:lnTo>
                  <a:lnTo>
                    <a:pt x="1625573" y="917466"/>
                  </a:lnTo>
                  <a:lnTo>
                    <a:pt x="1587190" y="941204"/>
                  </a:lnTo>
                  <a:lnTo>
                    <a:pt x="1549134" y="965241"/>
                  </a:lnTo>
                  <a:lnTo>
                    <a:pt x="1511405" y="989577"/>
                  </a:lnTo>
                  <a:lnTo>
                    <a:pt x="1474003" y="1014211"/>
                  </a:lnTo>
                  <a:lnTo>
                    <a:pt x="1436928" y="1039144"/>
                  </a:lnTo>
                  <a:lnTo>
                    <a:pt x="1400180" y="1064376"/>
                  </a:lnTo>
                  <a:lnTo>
                    <a:pt x="1363758" y="1089906"/>
                  </a:lnTo>
                  <a:lnTo>
                    <a:pt x="1327664" y="1115735"/>
                  </a:lnTo>
                  <a:lnTo>
                    <a:pt x="1291896" y="1141863"/>
                  </a:lnTo>
                  <a:lnTo>
                    <a:pt x="1256456" y="1168290"/>
                  </a:lnTo>
                  <a:lnTo>
                    <a:pt x="1221342" y="1195015"/>
                  </a:lnTo>
                  <a:lnTo>
                    <a:pt x="1186556" y="1222039"/>
                  </a:lnTo>
                  <a:lnTo>
                    <a:pt x="1152096" y="1249361"/>
                  </a:lnTo>
                  <a:lnTo>
                    <a:pt x="1117963" y="1276983"/>
                  </a:lnTo>
                  <a:lnTo>
                    <a:pt x="1084157" y="1304903"/>
                  </a:lnTo>
                  <a:lnTo>
                    <a:pt x="1050678" y="1333121"/>
                  </a:lnTo>
                  <a:lnTo>
                    <a:pt x="1017526" y="1361639"/>
                  </a:lnTo>
                  <a:lnTo>
                    <a:pt x="984701" y="1390455"/>
                  </a:lnTo>
                  <a:lnTo>
                    <a:pt x="952203" y="1419569"/>
                  </a:lnTo>
                  <a:lnTo>
                    <a:pt x="920031" y="1448983"/>
                  </a:lnTo>
                  <a:lnTo>
                    <a:pt x="888187" y="1478695"/>
                  </a:lnTo>
                  <a:lnTo>
                    <a:pt x="856670" y="1508706"/>
                  </a:lnTo>
                  <a:lnTo>
                    <a:pt x="825479" y="1539015"/>
                  </a:lnTo>
                  <a:lnTo>
                    <a:pt x="794615" y="1569623"/>
                  </a:lnTo>
                  <a:lnTo>
                    <a:pt x="764079" y="1600530"/>
                  </a:lnTo>
                  <a:lnTo>
                    <a:pt x="733869" y="1631736"/>
                  </a:lnTo>
                  <a:lnTo>
                    <a:pt x="703986" y="1663240"/>
                  </a:lnTo>
                  <a:lnTo>
                    <a:pt x="674430" y="1695043"/>
                  </a:lnTo>
                  <a:lnTo>
                    <a:pt x="645201" y="1727145"/>
                  </a:lnTo>
                  <a:lnTo>
                    <a:pt x="616299" y="1759545"/>
                  </a:lnTo>
                  <a:lnTo>
                    <a:pt x="587724" y="1792244"/>
                  </a:lnTo>
                  <a:lnTo>
                    <a:pt x="559476" y="1825242"/>
                  </a:lnTo>
                  <a:lnTo>
                    <a:pt x="531555" y="1858538"/>
                  </a:lnTo>
                  <a:lnTo>
                    <a:pt x="503960" y="1892133"/>
                  </a:lnTo>
                  <a:lnTo>
                    <a:pt x="476693" y="1926027"/>
                  </a:lnTo>
                  <a:lnTo>
                    <a:pt x="449753" y="1960219"/>
                  </a:lnTo>
                  <a:lnTo>
                    <a:pt x="423139" y="1994711"/>
                  </a:lnTo>
                  <a:lnTo>
                    <a:pt x="396852" y="2029500"/>
                  </a:lnTo>
                  <a:lnTo>
                    <a:pt x="370893" y="2064589"/>
                  </a:lnTo>
                  <a:lnTo>
                    <a:pt x="345260" y="2099976"/>
                  </a:lnTo>
                  <a:lnTo>
                    <a:pt x="319954" y="2135662"/>
                  </a:lnTo>
                  <a:lnTo>
                    <a:pt x="294975" y="2171647"/>
                  </a:lnTo>
                  <a:lnTo>
                    <a:pt x="270323" y="2207930"/>
                  </a:lnTo>
                  <a:lnTo>
                    <a:pt x="245998" y="2244512"/>
                  </a:lnTo>
                  <a:lnTo>
                    <a:pt x="222000" y="2281393"/>
                  </a:lnTo>
                  <a:lnTo>
                    <a:pt x="198329" y="2318572"/>
                  </a:lnTo>
                  <a:lnTo>
                    <a:pt x="174985" y="2356050"/>
                  </a:lnTo>
                  <a:lnTo>
                    <a:pt x="151967" y="2393827"/>
                  </a:lnTo>
                  <a:lnTo>
                    <a:pt x="129277" y="2431903"/>
                  </a:lnTo>
                  <a:lnTo>
                    <a:pt x="106913" y="2470277"/>
                  </a:lnTo>
                  <a:lnTo>
                    <a:pt x="84877" y="2508950"/>
                  </a:lnTo>
                  <a:lnTo>
                    <a:pt x="63167" y="2547921"/>
                  </a:lnTo>
                  <a:lnTo>
                    <a:pt x="41784" y="2587192"/>
                  </a:lnTo>
                  <a:lnTo>
                    <a:pt x="20728" y="2626761"/>
                  </a:lnTo>
                  <a:lnTo>
                    <a:pt x="0" y="26666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05446" y="6901663"/>
              <a:ext cx="179705" cy="175895"/>
            </a:xfrm>
            <a:custGeom>
              <a:avLst/>
              <a:gdLst/>
              <a:ahLst/>
              <a:cxnLst/>
              <a:rect l="l" t="t" r="r" b="b"/>
              <a:pathLst>
                <a:path w="179705" h="175895">
                  <a:moveTo>
                    <a:pt x="0" y="0"/>
                  </a:moveTo>
                  <a:lnTo>
                    <a:pt x="7287" y="175760"/>
                  </a:lnTo>
                  <a:lnTo>
                    <a:pt x="179397" y="80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69010" y="9841083"/>
            <a:ext cx="314126" cy="31412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233262" y="9669968"/>
            <a:ext cx="3408679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48100"/>
              </a:lnSpc>
              <a:spcBef>
                <a:spcPts val="100"/>
              </a:spcBef>
            </a:pP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215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b="1" spc="-95" dirty="0">
                <a:solidFill>
                  <a:srgbClr val="F2425D"/>
                </a:solidFill>
                <a:latin typeface="Arial"/>
                <a:cs typeface="Arial"/>
              </a:rPr>
              <a:t> happen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2425D"/>
                </a:solidFill>
                <a:latin typeface="Arial"/>
                <a:cs typeface="Arial"/>
              </a:rPr>
              <a:t>at</a:t>
            </a:r>
            <a:r>
              <a:rPr sz="215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Arial"/>
                <a:cs typeface="Arial"/>
              </a:rPr>
              <a:t>top-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level 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Imports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are</a:t>
            </a:r>
            <a:r>
              <a:rPr sz="2150" b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hoisted!</a:t>
            </a:r>
            <a:endParaRPr sz="2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870419" y="8765158"/>
            <a:ext cx="1701164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50" dirty="0">
                <a:solidFill>
                  <a:srgbClr val="666666"/>
                </a:solidFill>
                <a:latin typeface="Tahoma"/>
                <a:cs typeface="Tahoma"/>
              </a:rPr>
              <a:t>Synchronous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2066880"/>
            <a:ext cx="8300720" cy="4110990"/>
            <a:chOff x="0" y="2066880"/>
            <a:chExt cx="8300720" cy="4110990"/>
          </a:xfrm>
        </p:grpSpPr>
        <p:sp>
          <p:nvSpPr>
            <p:cNvPr id="43" name="object 43"/>
            <p:cNvSpPr/>
            <p:nvPr/>
          </p:nvSpPr>
          <p:spPr>
            <a:xfrm>
              <a:off x="1478764" y="3530582"/>
              <a:ext cx="6822440" cy="2647315"/>
            </a:xfrm>
            <a:custGeom>
              <a:avLst/>
              <a:gdLst/>
              <a:ahLst/>
              <a:cxnLst/>
              <a:rect l="l" t="t" r="r" b="b"/>
              <a:pathLst>
                <a:path w="6822440" h="2647315">
                  <a:moveTo>
                    <a:pt x="6821916" y="0"/>
                  </a:moveTo>
                  <a:lnTo>
                    <a:pt x="0" y="0"/>
                  </a:lnTo>
                  <a:lnTo>
                    <a:pt x="0" y="2646748"/>
                  </a:lnTo>
                  <a:lnTo>
                    <a:pt x="6821916" y="2646748"/>
                  </a:lnTo>
                  <a:lnTo>
                    <a:pt x="682191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066880"/>
              <a:ext cx="4795514" cy="326515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729" y="2654539"/>
              <a:ext cx="3112680" cy="156694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 rot="21000000">
            <a:off x="964937" y="3058407"/>
            <a:ext cx="3669108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ES6 MODULES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20262" y="4299683"/>
            <a:ext cx="468058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Modules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stored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 in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files,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444444"/>
                </a:solidFill>
                <a:latin typeface="Arial"/>
                <a:cs typeface="Arial"/>
              </a:rPr>
              <a:t>exactly </a:t>
            </a: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444444"/>
                </a:solidFill>
                <a:latin typeface="Arial"/>
                <a:cs typeface="Arial"/>
              </a:rPr>
              <a:t>module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per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file.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93271" y="6826811"/>
            <a:ext cx="6377940" cy="2789555"/>
            <a:chOff x="1093271" y="6826811"/>
            <a:chExt cx="6377940" cy="2789555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8563" y="6826811"/>
              <a:ext cx="5162318" cy="205646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442651" y="6942032"/>
              <a:ext cx="1051560" cy="433070"/>
            </a:xfrm>
            <a:custGeom>
              <a:avLst/>
              <a:gdLst/>
              <a:ahLst/>
              <a:cxnLst/>
              <a:rect l="l" t="t" r="r" b="b"/>
              <a:pathLst>
                <a:path w="1051560" h="433070">
                  <a:moveTo>
                    <a:pt x="0" y="0"/>
                  </a:moveTo>
                  <a:lnTo>
                    <a:pt x="1051151" y="0"/>
                  </a:lnTo>
                  <a:lnTo>
                    <a:pt x="1051151" y="432491"/>
                  </a:lnTo>
                  <a:lnTo>
                    <a:pt x="0" y="432491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42651" y="8340424"/>
              <a:ext cx="1051560" cy="433070"/>
            </a:xfrm>
            <a:custGeom>
              <a:avLst/>
              <a:gdLst/>
              <a:ahLst/>
              <a:cxnLst/>
              <a:rect l="l" t="t" r="r" b="b"/>
              <a:pathLst>
                <a:path w="1051560" h="433070">
                  <a:moveTo>
                    <a:pt x="0" y="0"/>
                  </a:moveTo>
                  <a:lnTo>
                    <a:pt x="1051151" y="0"/>
                  </a:lnTo>
                  <a:lnTo>
                    <a:pt x="1051151" y="432491"/>
                  </a:lnTo>
                  <a:lnTo>
                    <a:pt x="0" y="432491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2926" y="8648082"/>
              <a:ext cx="681990" cy="947419"/>
            </a:xfrm>
            <a:custGeom>
              <a:avLst/>
              <a:gdLst/>
              <a:ahLst/>
              <a:cxnLst/>
              <a:rect l="l" t="t" r="r" b="b"/>
              <a:pathLst>
                <a:path w="681989" h="947420">
                  <a:moveTo>
                    <a:pt x="681944" y="0"/>
                  </a:moveTo>
                  <a:lnTo>
                    <a:pt x="600356" y="14344"/>
                  </a:lnTo>
                  <a:lnTo>
                    <a:pt x="542433" y="26692"/>
                  </a:lnTo>
                  <a:lnTo>
                    <a:pt x="487448" y="40036"/>
                  </a:lnTo>
                  <a:lnTo>
                    <a:pt x="435399" y="54373"/>
                  </a:lnTo>
                  <a:lnTo>
                    <a:pt x="386289" y="69706"/>
                  </a:lnTo>
                  <a:lnTo>
                    <a:pt x="340115" y="86033"/>
                  </a:lnTo>
                  <a:lnTo>
                    <a:pt x="296879" y="103354"/>
                  </a:lnTo>
                  <a:lnTo>
                    <a:pt x="256581" y="121670"/>
                  </a:lnTo>
                  <a:lnTo>
                    <a:pt x="219219" y="140981"/>
                  </a:lnTo>
                  <a:lnTo>
                    <a:pt x="184796" y="161286"/>
                  </a:lnTo>
                  <a:lnTo>
                    <a:pt x="124760" y="204881"/>
                  </a:lnTo>
                  <a:lnTo>
                    <a:pt x="76474" y="252453"/>
                  </a:lnTo>
                  <a:lnTo>
                    <a:pt x="39937" y="304004"/>
                  </a:lnTo>
                  <a:lnTo>
                    <a:pt x="15150" y="359533"/>
                  </a:lnTo>
                  <a:lnTo>
                    <a:pt x="2112" y="419040"/>
                  </a:lnTo>
                  <a:lnTo>
                    <a:pt x="0" y="450286"/>
                  </a:lnTo>
                  <a:lnTo>
                    <a:pt x="824" y="482526"/>
                  </a:lnTo>
                  <a:lnTo>
                    <a:pt x="11285" y="549990"/>
                  </a:lnTo>
                  <a:lnTo>
                    <a:pt x="33495" y="621432"/>
                  </a:lnTo>
                  <a:lnTo>
                    <a:pt x="49007" y="658645"/>
                  </a:lnTo>
                  <a:lnTo>
                    <a:pt x="67455" y="696853"/>
                  </a:lnTo>
                  <a:lnTo>
                    <a:pt x="88841" y="736055"/>
                  </a:lnTo>
                  <a:lnTo>
                    <a:pt x="113164" y="776252"/>
                  </a:lnTo>
                  <a:lnTo>
                    <a:pt x="140425" y="817443"/>
                  </a:lnTo>
                  <a:lnTo>
                    <a:pt x="170623" y="859629"/>
                  </a:lnTo>
                  <a:lnTo>
                    <a:pt x="203758" y="902809"/>
                  </a:lnTo>
                  <a:lnTo>
                    <a:pt x="239830" y="94698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81584" y="8564017"/>
              <a:ext cx="186690" cy="174625"/>
            </a:xfrm>
            <a:custGeom>
              <a:avLst/>
              <a:gdLst/>
              <a:ahLst/>
              <a:cxnLst/>
              <a:rect l="l" t="t" r="r" b="b"/>
              <a:pathLst>
                <a:path w="186689" h="174625">
                  <a:moveTo>
                    <a:pt x="0" y="0"/>
                  </a:moveTo>
                  <a:lnTo>
                    <a:pt x="25116" y="174108"/>
                  </a:lnTo>
                  <a:lnTo>
                    <a:pt x="186666" y="6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4213" y="7201780"/>
              <a:ext cx="1010919" cy="2372995"/>
            </a:xfrm>
            <a:custGeom>
              <a:avLst/>
              <a:gdLst/>
              <a:ahLst/>
              <a:cxnLst/>
              <a:rect l="l" t="t" r="r" b="b"/>
              <a:pathLst>
                <a:path w="1010919" h="2372995">
                  <a:moveTo>
                    <a:pt x="1010509" y="0"/>
                  </a:moveTo>
                  <a:lnTo>
                    <a:pt x="940962" y="30161"/>
                  </a:lnTo>
                  <a:lnTo>
                    <a:pt x="892112" y="52799"/>
                  </a:lnTo>
                  <a:lnTo>
                    <a:pt x="844565" y="75810"/>
                  </a:lnTo>
                  <a:lnTo>
                    <a:pt x="798319" y="99195"/>
                  </a:lnTo>
                  <a:lnTo>
                    <a:pt x="753376" y="122953"/>
                  </a:lnTo>
                  <a:lnTo>
                    <a:pt x="709734" y="147084"/>
                  </a:lnTo>
                  <a:lnTo>
                    <a:pt x="667395" y="171589"/>
                  </a:lnTo>
                  <a:lnTo>
                    <a:pt x="626358" y="196467"/>
                  </a:lnTo>
                  <a:lnTo>
                    <a:pt x="586622" y="221719"/>
                  </a:lnTo>
                  <a:lnTo>
                    <a:pt x="548189" y="247344"/>
                  </a:lnTo>
                  <a:lnTo>
                    <a:pt x="511058" y="273342"/>
                  </a:lnTo>
                  <a:lnTo>
                    <a:pt x="475228" y="299714"/>
                  </a:lnTo>
                  <a:lnTo>
                    <a:pt x="440701" y="326459"/>
                  </a:lnTo>
                  <a:lnTo>
                    <a:pt x="407476" y="353578"/>
                  </a:lnTo>
                  <a:lnTo>
                    <a:pt x="375553" y="381069"/>
                  </a:lnTo>
                  <a:lnTo>
                    <a:pt x="344931" y="408935"/>
                  </a:lnTo>
                  <a:lnTo>
                    <a:pt x="315612" y="437173"/>
                  </a:lnTo>
                  <a:lnTo>
                    <a:pt x="287595" y="465785"/>
                  </a:lnTo>
                  <a:lnTo>
                    <a:pt x="260880" y="494770"/>
                  </a:lnTo>
                  <a:lnTo>
                    <a:pt x="235467" y="524129"/>
                  </a:lnTo>
                  <a:lnTo>
                    <a:pt x="211356" y="553861"/>
                  </a:lnTo>
                  <a:lnTo>
                    <a:pt x="167040" y="614446"/>
                  </a:lnTo>
                  <a:lnTo>
                    <a:pt x="127931" y="676523"/>
                  </a:lnTo>
                  <a:lnTo>
                    <a:pt x="94031" y="740095"/>
                  </a:lnTo>
                  <a:lnTo>
                    <a:pt x="65339" y="805160"/>
                  </a:lnTo>
                  <a:lnTo>
                    <a:pt x="41855" y="871718"/>
                  </a:lnTo>
                  <a:lnTo>
                    <a:pt x="23579" y="939770"/>
                  </a:lnTo>
                  <a:lnTo>
                    <a:pt x="10511" y="1009316"/>
                  </a:lnTo>
                  <a:lnTo>
                    <a:pt x="2651" y="1080355"/>
                  </a:lnTo>
                  <a:lnTo>
                    <a:pt x="0" y="1152887"/>
                  </a:lnTo>
                  <a:lnTo>
                    <a:pt x="627" y="1189714"/>
                  </a:lnTo>
                  <a:lnTo>
                    <a:pt x="5787" y="1264487"/>
                  </a:lnTo>
                  <a:lnTo>
                    <a:pt x="10320" y="1302433"/>
                  </a:lnTo>
                  <a:lnTo>
                    <a:pt x="16155" y="1340753"/>
                  </a:lnTo>
                  <a:lnTo>
                    <a:pt x="23292" y="1379446"/>
                  </a:lnTo>
                  <a:lnTo>
                    <a:pt x="31731" y="1418513"/>
                  </a:lnTo>
                  <a:lnTo>
                    <a:pt x="41471" y="1457953"/>
                  </a:lnTo>
                  <a:lnTo>
                    <a:pt x="52514" y="1497767"/>
                  </a:lnTo>
                  <a:lnTo>
                    <a:pt x="64859" y="1537954"/>
                  </a:lnTo>
                  <a:lnTo>
                    <a:pt x="78506" y="1578514"/>
                  </a:lnTo>
                  <a:lnTo>
                    <a:pt x="93455" y="1619448"/>
                  </a:lnTo>
                  <a:lnTo>
                    <a:pt x="109706" y="1660755"/>
                  </a:lnTo>
                  <a:lnTo>
                    <a:pt x="127259" y="1702435"/>
                  </a:lnTo>
                  <a:lnTo>
                    <a:pt x="146114" y="1744489"/>
                  </a:lnTo>
                  <a:lnTo>
                    <a:pt x="166271" y="1786916"/>
                  </a:lnTo>
                  <a:lnTo>
                    <a:pt x="187730" y="1829717"/>
                  </a:lnTo>
                  <a:lnTo>
                    <a:pt x="210491" y="1872891"/>
                  </a:lnTo>
                  <a:lnTo>
                    <a:pt x="234553" y="1916438"/>
                  </a:lnTo>
                  <a:lnTo>
                    <a:pt x="259918" y="1960359"/>
                  </a:lnTo>
                  <a:lnTo>
                    <a:pt x="286585" y="2004653"/>
                  </a:lnTo>
                  <a:lnTo>
                    <a:pt x="314554" y="2049321"/>
                  </a:lnTo>
                  <a:lnTo>
                    <a:pt x="343824" y="2094362"/>
                  </a:lnTo>
                  <a:lnTo>
                    <a:pt x="374397" y="2139776"/>
                  </a:lnTo>
                  <a:lnTo>
                    <a:pt x="406272" y="2185564"/>
                  </a:lnTo>
                  <a:lnTo>
                    <a:pt x="439448" y="2231725"/>
                  </a:lnTo>
                  <a:lnTo>
                    <a:pt x="473927" y="2278260"/>
                  </a:lnTo>
                  <a:lnTo>
                    <a:pt x="509708" y="2325168"/>
                  </a:lnTo>
                  <a:lnTo>
                    <a:pt x="546790" y="237244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72159" y="7128214"/>
              <a:ext cx="196215" cy="163195"/>
            </a:xfrm>
            <a:custGeom>
              <a:avLst/>
              <a:gdLst/>
              <a:ahLst/>
              <a:cxnLst/>
              <a:rect l="l" t="t" r="r" b="b"/>
              <a:pathLst>
                <a:path w="196214" h="163195">
                  <a:moveTo>
                    <a:pt x="0" y="0"/>
                  </a:moveTo>
                  <a:lnTo>
                    <a:pt x="66334" y="162924"/>
                  </a:lnTo>
                  <a:lnTo>
                    <a:pt x="196092" y="15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55360" y="9758827"/>
            <a:ext cx="2574925" cy="7385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import</a:t>
            </a:r>
            <a:r>
              <a:rPr sz="2150" b="1" spc="-73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b="1" spc="-95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b="1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Courier New"/>
                <a:cs typeface="Courier New"/>
              </a:rPr>
              <a:t>export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syntax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1401" y="9746583"/>
            <a:ext cx="3459479" cy="942975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8765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2265"/>
              </a:spcBef>
            </a:pP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index.js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32309" y="3512465"/>
            <a:ext cx="8317865" cy="6088380"/>
            <a:chOff x="8632309" y="3512465"/>
            <a:chExt cx="8317865" cy="6088380"/>
          </a:xfrm>
        </p:grpSpPr>
        <p:sp>
          <p:nvSpPr>
            <p:cNvPr id="4" name="object 4"/>
            <p:cNvSpPr/>
            <p:nvPr/>
          </p:nvSpPr>
          <p:spPr>
            <a:xfrm>
              <a:off x="12020251" y="917080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75753" y="93113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47231" y="917080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2733" y="93113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47231" y="3549295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02733" y="368982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0251" y="3549295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75753" y="368982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48184" y="3779763"/>
              <a:ext cx="8286115" cy="5590540"/>
            </a:xfrm>
            <a:custGeom>
              <a:avLst/>
              <a:gdLst/>
              <a:ahLst/>
              <a:cxnLst/>
              <a:rect l="l" t="t" r="r" b="b"/>
              <a:pathLst>
                <a:path w="8286115" h="5590540">
                  <a:moveTo>
                    <a:pt x="0" y="0"/>
                  </a:moveTo>
                  <a:lnTo>
                    <a:pt x="8285641" y="0"/>
                  </a:lnTo>
                  <a:lnTo>
                    <a:pt x="8285641" y="5590094"/>
                  </a:lnTo>
                  <a:lnTo>
                    <a:pt x="0" y="5590094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AAAAA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79874" y="4125076"/>
              <a:ext cx="3459479" cy="1256665"/>
            </a:xfrm>
            <a:custGeom>
              <a:avLst/>
              <a:gdLst/>
              <a:ahLst/>
              <a:cxnLst/>
              <a:rect l="l" t="t" r="r" b="b"/>
              <a:pathLst>
                <a:path w="3459479" h="1256664">
                  <a:moveTo>
                    <a:pt x="3459207" y="0"/>
                  </a:moveTo>
                  <a:lnTo>
                    <a:pt x="0" y="0"/>
                  </a:lnTo>
                  <a:lnTo>
                    <a:pt x="0" y="1256506"/>
                  </a:lnTo>
                  <a:lnTo>
                    <a:pt x="3459207" y="1256506"/>
                  </a:lnTo>
                  <a:lnTo>
                    <a:pt x="3459207" y="0"/>
                  </a:lnTo>
                  <a:close/>
                </a:path>
              </a:pathLst>
            </a:custGeom>
            <a:solidFill>
              <a:srgbClr val="F4DA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61399" y="5964030"/>
            <a:ext cx="3255645" cy="9239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IMPORTING</a:t>
            </a: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endParaRPr sz="245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600"/>
              </a:spcBef>
            </a:pPr>
            <a:r>
              <a:rPr sz="2450" b="1" dirty="0">
                <a:solidFill>
                  <a:srgbClr val="444444"/>
                </a:solidFill>
                <a:latin typeface="Trebuchet MS"/>
                <a:cs typeface="Trebuchet MS"/>
              </a:rPr>
              <a:t>BEFORE</a:t>
            </a:r>
            <a:r>
              <a:rPr sz="2450" b="1" spc="6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430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2178050" algn="l"/>
                <a:tab pos="4271645" algn="l"/>
                <a:tab pos="5306060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 err="1"/>
              <a:t>ES6</a:t>
            </a:r>
            <a:r>
              <a:rPr lang="en-US" dirty="0"/>
              <a:t> </a:t>
            </a:r>
            <a:r>
              <a:rPr dirty="0"/>
              <a:t>MODULES</a:t>
            </a:r>
            <a:r>
              <a:rPr lang="en-US" dirty="0"/>
              <a:t> </a:t>
            </a:r>
            <a:r>
              <a:rPr dirty="0"/>
              <a:t>	ARE</a:t>
            </a:r>
            <a:r>
              <a:rPr lang="en-US" dirty="0"/>
              <a:t> </a:t>
            </a:r>
            <a:r>
              <a:rPr dirty="0"/>
              <a:t>IMPORTED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98101" y="4272708"/>
            <a:ext cx="302323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1180">
              <a:lnSpc>
                <a:spcPct val="121600"/>
              </a:lnSpc>
              <a:spcBef>
                <a:spcPts val="95"/>
              </a:spcBef>
            </a:pPr>
            <a:r>
              <a:rPr sz="2300" spc="45" dirty="0">
                <a:solidFill>
                  <a:srgbClr val="444444"/>
                </a:solidFill>
                <a:latin typeface="Tahoma"/>
                <a:cs typeface="Tahoma"/>
              </a:rPr>
              <a:t>Asynchronous </a:t>
            </a:r>
            <a:r>
              <a:rPr sz="2300" dirty="0">
                <a:solidFill>
                  <a:srgbClr val="444444"/>
                </a:solidFill>
                <a:latin typeface="Tahoma"/>
                <a:cs typeface="Tahoma"/>
              </a:rPr>
              <a:t>downloading</a:t>
            </a:r>
            <a:r>
              <a:rPr sz="2300" spc="229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math.js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128395" y="4125076"/>
            <a:ext cx="3459479" cy="1256665"/>
          </a:xfrm>
          <a:custGeom>
            <a:avLst/>
            <a:gdLst/>
            <a:ahLst/>
            <a:cxnLst/>
            <a:rect l="l" t="t" r="r" b="b"/>
            <a:pathLst>
              <a:path w="3459480" h="1256664">
                <a:moveTo>
                  <a:pt x="3459207" y="0"/>
                </a:moveTo>
                <a:lnTo>
                  <a:pt x="0" y="0"/>
                </a:lnTo>
                <a:lnTo>
                  <a:pt x="0" y="1256506"/>
                </a:lnTo>
                <a:lnTo>
                  <a:pt x="3459207" y="1256506"/>
                </a:lnTo>
                <a:lnTo>
                  <a:pt x="3459207" y="0"/>
                </a:lnTo>
                <a:close/>
              </a:path>
            </a:pathLst>
          </a:custGeom>
          <a:solidFill>
            <a:srgbClr val="F4D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434576" y="4272708"/>
            <a:ext cx="284734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3550">
              <a:lnSpc>
                <a:spcPct val="121600"/>
              </a:lnSpc>
              <a:spcBef>
                <a:spcPts val="95"/>
              </a:spcBef>
            </a:pPr>
            <a:r>
              <a:rPr sz="2300" spc="45" dirty="0">
                <a:solidFill>
                  <a:srgbClr val="444444"/>
                </a:solidFill>
                <a:latin typeface="Tahoma"/>
                <a:cs typeface="Tahoma"/>
              </a:rPr>
              <a:t>Asynchronous </a:t>
            </a:r>
            <a:r>
              <a:rPr sz="2300" dirty="0">
                <a:solidFill>
                  <a:srgbClr val="444444"/>
                </a:solidFill>
                <a:latin typeface="Tahoma"/>
                <a:cs typeface="Tahoma"/>
              </a:rPr>
              <a:t>downloading</a:t>
            </a:r>
            <a:r>
              <a:rPr sz="2300" spc="229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dom.js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6221" y="1835887"/>
            <a:ext cx="5437608" cy="159170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3236" y="3510951"/>
            <a:ext cx="240830" cy="24083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780313" y="3470870"/>
            <a:ext cx="11817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444444"/>
                </a:solidFill>
                <a:latin typeface="Courier New"/>
                <a:cs typeface="Courier New"/>
              </a:rPr>
              <a:t>index.js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14308" y="1872383"/>
            <a:ext cx="10188575" cy="6063615"/>
            <a:chOff x="4814308" y="1872383"/>
            <a:chExt cx="10188575" cy="6063615"/>
          </a:xfrm>
        </p:grpSpPr>
        <p:sp>
          <p:nvSpPr>
            <p:cNvPr id="24" name="object 24"/>
            <p:cNvSpPr/>
            <p:nvPr/>
          </p:nvSpPr>
          <p:spPr>
            <a:xfrm>
              <a:off x="10709474" y="5527839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64976" y="5668365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57998" y="5527839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13499" y="5668365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09474" y="750638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64976" y="764691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7998" y="750638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40526"/>
                  </a:lnTo>
                  <a:lnTo>
                    <a:pt x="0" y="17717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13499" y="764691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5740" y="1903816"/>
              <a:ext cx="1127125" cy="358775"/>
            </a:xfrm>
            <a:custGeom>
              <a:avLst/>
              <a:gdLst/>
              <a:ahLst/>
              <a:cxnLst/>
              <a:rect l="l" t="t" r="r" b="b"/>
              <a:pathLst>
                <a:path w="1127125" h="358775">
                  <a:moveTo>
                    <a:pt x="0" y="0"/>
                  </a:moveTo>
                  <a:lnTo>
                    <a:pt x="1126826" y="0"/>
                  </a:lnTo>
                  <a:lnTo>
                    <a:pt x="1126826" y="358627"/>
                  </a:lnTo>
                  <a:lnTo>
                    <a:pt x="0" y="35862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09153" y="2273113"/>
              <a:ext cx="991235" cy="358775"/>
            </a:xfrm>
            <a:custGeom>
              <a:avLst/>
              <a:gdLst/>
              <a:ahLst/>
              <a:cxnLst/>
              <a:rect l="l" t="t" r="r" b="b"/>
              <a:pathLst>
                <a:path w="991235" h="358775">
                  <a:moveTo>
                    <a:pt x="0" y="0"/>
                  </a:moveTo>
                  <a:lnTo>
                    <a:pt x="990704" y="0"/>
                  </a:lnTo>
                  <a:lnTo>
                    <a:pt x="990704" y="358627"/>
                  </a:lnTo>
                  <a:lnTo>
                    <a:pt x="0" y="35862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979875" y="6103620"/>
            <a:ext cx="3459479" cy="1256665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3558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855"/>
              </a:spcBef>
            </a:pPr>
            <a:r>
              <a:rPr sz="2300" spc="45" dirty="0">
                <a:solidFill>
                  <a:srgbClr val="444444"/>
                </a:solidFill>
                <a:latin typeface="Tahoma"/>
                <a:cs typeface="Tahoma"/>
              </a:rPr>
              <a:t>Linking</a:t>
            </a:r>
            <a:r>
              <a:rPr sz="2300" spc="-1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Tahoma"/>
                <a:cs typeface="Tahoma"/>
              </a:rPr>
              <a:t>imports</a:t>
            </a:r>
            <a:r>
              <a:rPr sz="2300" spc="-1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endParaRPr sz="2300">
              <a:latin typeface="Tahoma"/>
              <a:cs typeface="Tahoma"/>
            </a:endParaRPr>
          </a:p>
          <a:p>
            <a:pPr marL="579755">
              <a:lnSpc>
                <a:spcPct val="100000"/>
              </a:lnSpc>
              <a:spcBef>
                <a:spcPts val="595"/>
              </a:spcBef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math.js</a:t>
            </a:r>
            <a:r>
              <a:rPr sz="2300" b="1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Tahoma"/>
                <a:cs typeface="Tahoma"/>
              </a:rPr>
              <a:t>exports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28395" y="6103620"/>
            <a:ext cx="3459479" cy="1256665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3558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855"/>
              </a:spcBef>
            </a:pPr>
            <a:r>
              <a:rPr sz="2300" spc="45" dirty="0">
                <a:solidFill>
                  <a:srgbClr val="444444"/>
                </a:solidFill>
                <a:latin typeface="Tahoma"/>
                <a:cs typeface="Tahoma"/>
              </a:rPr>
              <a:t>Linking</a:t>
            </a:r>
            <a:r>
              <a:rPr sz="2300" spc="-12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Tahoma"/>
                <a:cs typeface="Tahoma"/>
              </a:rPr>
              <a:t>imports</a:t>
            </a:r>
            <a:r>
              <a:rPr sz="2300" spc="-120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Tahoma"/>
                <a:cs typeface="Tahoma"/>
              </a:rPr>
              <a:t>to</a:t>
            </a:r>
            <a:endParaRPr sz="2300">
              <a:latin typeface="Tahoma"/>
              <a:cs typeface="Tahoma"/>
            </a:endParaRPr>
          </a:p>
          <a:p>
            <a:pPr marL="667385">
              <a:lnSpc>
                <a:spcPct val="100000"/>
              </a:lnSpc>
              <a:spcBef>
                <a:spcPts val="595"/>
              </a:spcBef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dom.js</a:t>
            </a:r>
            <a:r>
              <a:rPr sz="2300" b="1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Tahoma"/>
                <a:cs typeface="Tahoma"/>
              </a:rPr>
              <a:t>exports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79875" y="8082165"/>
            <a:ext cx="3459479" cy="942975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87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65"/>
              </a:spcBef>
            </a:pPr>
            <a:r>
              <a:rPr sz="2300" dirty="0">
                <a:solidFill>
                  <a:srgbClr val="444444"/>
                </a:solidFill>
                <a:latin typeface="Tahoma"/>
                <a:cs typeface="Tahoma"/>
              </a:rPr>
              <a:t>Execution</a:t>
            </a:r>
            <a:r>
              <a:rPr sz="2300" spc="2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math.js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28395" y="8082165"/>
            <a:ext cx="3459479" cy="942975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8765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2265"/>
              </a:spcBef>
            </a:pPr>
            <a:r>
              <a:rPr sz="2300" dirty="0">
                <a:solidFill>
                  <a:srgbClr val="444444"/>
                </a:solidFill>
                <a:latin typeface="Tahoma"/>
                <a:cs typeface="Tahoma"/>
              </a:rPr>
              <a:t>Execution</a:t>
            </a:r>
            <a:r>
              <a:rPr sz="2300" spc="215" dirty="0">
                <a:solidFill>
                  <a:srgbClr val="444444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dom.js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61401" y="2460658"/>
            <a:ext cx="3459479" cy="942975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287655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2265"/>
              </a:spcBef>
            </a:pP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Parsing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index.js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49999" y="2787349"/>
            <a:ext cx="4447540" cy="2610485"/>
            <a:chOff x="6449999" y="2787349"/>
            <a:chExt cx="4447540" cy="2610485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9999" y="3761483"/>
              <a:ext cx="2676180" cy="131050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5744" y="5156685"/>
              <a:ext cx="240830" cy="2408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978584" y="2931848"/>
              <a:ext cx="3666490" cy="0"/>
            </a:xfrm>
            <a:custGeom>
              <a:avLst/>
              <a:gdLst/>
              <a:ahLst/>
              <a:cxnLst/>
              <a:rect l="l" t="t" r="r" b="b"/>
              <a:pathLst>
                <a:path w="3666490">
                  <a:moveTo>
                    <a:pt x="0" y="0"/>
                  </a:moveTo>
                  <a:lnTo>
                    <a:pt x="3629685" y="0"/>
                  </a:lnTo>
                  <a:lnTo>
                    <a:pt x="3666333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08273" y="278734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33293" y="5116603"/>
            <a:ext cx="10369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444444"/>
                </a:solidFill>
                <a:latin typeface="Courier New"/>
                <a:cs typeface="Courier New"/>
              </a:rPr>
              <a:t>math.js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635862" y="1898206"/>
            <a:ext cx="16598265" cy="3141345"/>
            <a:chOff x="2635862" y="1898206"/>
            <a:chExt cx="16598265" cy="3141345"/>
          </a:xfrm>
        </p:grpSpPr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27928" y="3403037"/>
              <a:ext cx="3106128" cy="131050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84450" y="4798239"/>
              <a:ext cx="240830" cy="24083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218145" y="4332510"/>
              <a:ext cx="1158875" cy="348615"/>
            </a:xfrm>
            <a:custGeom>
              <a:avLst/>
              <a:gdLst/>
              <a:ahLst/>
              <a:cxnLst/>
              <a:rect l="l" t="t" r="r" b="b"/>
              <a:pathLst>
                <a:path w="1158875" h="348614">
                  <a:moveTo>
                    <a:pt x="0" y="0"/>
                  </a:moveTo>
                  <a:lnTo>
                    <a:pt x="1158667" y="0"/>
                  </a:lnTo>
                  <a:lnTo>
                    <a:pt x="1158667" y="348156"/>
                  </a:lnTo>
                  <a:lnTo>
                    <a:pt x="0" y="34815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67294" y="2262642"/>
              <a:ext cx="1335405" cy="358775"/>
            </a:xfrm>
            <a:custGeom>
              <a:avLst/>
              <a:gdLst/>
              <a:ahLst/>
              <a:cxnLst/>
              <a:rect l="l" t="t" r="r" b="b"/>
              <a:pathLst>
                <a:path w="1335404" h="358775">
                  <a:moveTo>
                    <a:pt x="0" y="0"/>
                  </a:moveTo>
                  <a:lnTo>
                    <a:pt x="1335375" y="0"/>
                  </a:lnTo>
                  <a:lnTo>
                    <a:pt x="1335375" y="358627"/>
                  </a:lnTo>
                  <a:lnTo>
                    <a:pt x="0" y="35862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0855" y="1924559"/>
              <a:ext cx="12787630" cy="2242820"/>
            </a:xfrm>
            <a:custGeom>
              <a:avLst/>
              <a:gdLst/>
              <a:ahLst/>
              <a:cxnLst/>
              <a:rect l="l" t="t" r="r" b="b"/>
              <a:pathLst>
                <a:path w="12787630" h="2242820">
                  <a:moveTo>
                    <a:pt x="12787184" y="2242752"/>
                  </a:moveTo>
                  <a:lnTo>
                    <a:pt x="12752484" y="2187025"/>
                  </a:lnTo>
                  <a:lnTo>
                    <a:pt x="12730657" y="2154096"/>
                  </a:lnTo>
                  <a:lnTo>
                    <a:pt x="12708404" y="2121418"/>
                  </a:lnTo>
                  <a:lnTo>
                    <a:pt x="12685725" y="2088989"/>
                  </a:lnTo>
                  <a:lnTo>
                    <a:pt x="12662621" y="2056810"/>
                  </a:lnTo>
                  <a:lnTo>
                    <a:pt x="12639092" y="2024880"/>
                  </a:lnTo>
                  <a:lnTo>
                    <a:pt x="12615137" y="1993201"/>
                  </a:lnTo>
                  <a:lnTo>
                    <a:pt x="12590757" y="1961771"/>
                  </a:lnTo>
                  <a:lnTo>
                    <a:pt x="12565951" y="1930591"/>
                  </a:lnTo>
                  <a:lnTo>
                    <a:pt x="12540719" y="1899661"/>
                  </a:lnTo>
                  <a:lnTo>
                    <a:pt x="12515062" y="1868980"/>
                  </a:lnTo>
                  <a:lnTo>
                    <a:pt x="12488980" y="1838550"/>
                  </a:lnTo>
                  <a:lnTo>
                    <a:pt x="12462472" y="1808369"/>
                  </a:lnTo>
                  <a:lnTo>
                    <a:pt x="12435538" y="1778437"/>
                  </a:lnTo>
                  <a:lnTo>
                    <a:pt x="12408179" y="1748756"/>
                  </a:lnTo>
                  <a:lnTo>
                    <a:pt x="12380395" y="1719324"/>
                  </a:lnTo>
                  <a:lnTo>
                    <a:pt x="12352185" y="1690143"/>
                  </a:lnTo>
                  <a:lnTo>
                    <a:pt x="12323549" y="1661210"/>
                  </a:lnTo>
                  <a:lnTo>
                    <a:pt x="12294488" y="1632528"/>
                  </a:lnTo>
                  <a:lnTo>
                    <a:pt x="12265002" y="1604096"/>
                  </a:lnTo>
                  <a:lnTo>
                    <a:pt x="12235090" y="1575913"/>
                  </a:lnTo>
                  <a:lnTo>
                    <a:pt x="12204752" y="1547980"/>
                  </a:lnTo>
                  <a:lnTo>
                    <a:pt x="12173989" y="1520297"/>
                  </a:lnTo>
                  <a:lnTo>
                    <a:pt x="12142801" y="1492863"/>
                  </a:lnTo>
                  <a:lnTo>
                    <a:pt x="12111187" y="1465680"/>
                  </a:lnTo>
                  <a:lnTo>
                    <a:pt x="12079147" y="1438746"/>
                  </a:lnTo>
                  <a:lnTo>
                    <a:pt x="12046682" y="1412062"/>
                  </a:lnTo>
                  <a:lnTo>
                    <a:pt x="12013791" y="1385627"/>
                  </a:lnTo>
                  <a:lnTo>
                    <a:pt x="11980475" y="1359443"/>
                  </a:lnTo>
                  <a:lnTo>
                    <a:pt x="11946734" y="1333508"/>
                  </a:lnTo>
                  <a:lnTo>
                    <a:pt x="11912566" y="1307823"/>
                  </a:lnTo>
                  <a:lnTo>
                    <a:pt x="11877974" y="1282388"/>
                  </a:lnTo>
                  <a:lnTo>
                    <a:pt x="11842956" y="1257202"/>
                  </a:lnTo>
                  <a:lnTo>
                    <a:pt x="11807512" y="1232266"/>
                  </a:lnTo>
                  <a:lnTo>
                    <a:pt x="11771643" y="1207580"/>
                  </a:lnTo>
                  <a:lnTo>
                    <a:pt x="11735348" y="1183144"/>
                  </a:lnTo>
                  <a:lnTo>
                    <a:pt x="11698628" y="1158958"/>
                  </a:lnTo>
                  <a:lnTo>
                    <a:pt x="11661482" y="1135021"/>
                  </a:lnTo>
                  <a:lnTo>
                    <a:pt x="11623911" y="1111334"/>
                  </a:lnTo>
                  <a:lnTo>
                    <a:pt x="11585914" y="1087897"/>
                  </a:lnTo>
                  <a:lnTo>
                    <a:pt x="11547492" y="1064710"/>
                  </a:lnTo>
                  <a:lnTo>
                    <a:pt x="11508644" y="1041773"/>
                  </a:lnTo>
                  <a:lnTo>
                    <a:pt x="11469371" y="1019085"/>
                  </a:lnTo>
                  <a:lnTo>
                    <a:pt x="11429672" y="996647"/>
                  </a:lnTo>
                  <a:lnTo>
                    <a:pt x="11389548" y="974459"/>
                  </a:lnTo>
                  <a:lnTo>
                    <a:pt x="11348998" y="952520"/>
                  </a:lnTo>
                  <a:lnTo>
                    <a:pt x="11308023" y="930831"/>
                  </a:lnTo>
                  <a:lnTo>
                    <a:pt x="11266622" y="909393"/>
                  </a:lnTo>
                  <a:lnTo>
                    <a:pt x="11224795" y="888203"/>
                  </a:lnTo>
                  <a:lnTo>
                    <a:pt x="11182544" y="867264"/>
                  </a:lnTo>
                  <a:lnTo>
                    <a:pt x="11139866" y="846574"/>
                  </a:lnTo>
                  <a:lnTo>
                    <a:pt x="11096763" y="826135"/>
                  </a:lnTo>
                  <a:lnTo>
                    <a:pt x="11053235" y="805945"/>
                  </a:lnTo>
                  <a:lnTo>
                    <a:pt x="11009281" y="786004"/>
                  </a:lnTo>
                  <a:lnTo>
                    <a:pt x="10964902" y="766314"/>
                  </a:lnTo>
                  <a:lnTo>
                    <a:pt x="10920097" y="746873"/>
                  </a:lnTo>
                  <a:lnTo>
                    <a:pt x="10874866" y="727682"/>
                  </a:lnTo>
                  <a:lnTo>
                    <a:pt x="10829210" y="708741"/>
                  </a:lnTo>
                  <a:lnTo>
                    <a:pt x="10783129" y="690050"/>
                  </a:lnTo>
                  <a:lnTo>
                    <a:pt x="10736622" y="671608"/>
                  </a:lnTo>
                  <a:lnTo>
                    <a:pt x="10689690" y="653416"/>
                  </a:lnTo>
                  <a:lnTo>
                    <a:pt x="10642332" y="635474"/>
                  </a:lnTo>
                  <a:lnTo>
                    <a:pt x="10594548" y="617782"/>
                  </a:lnTo>
                  <a:lnTo>
                    <a:pt x="10546339" y="600339"/>
                  </a:lnTo>
                  <a:lnTo>
                    <a:pt x="10497705" y="583146"/>
                  </a:lnTo>
                  <a:lnTo>
                    <a:pt x="10448645" y="566203"/>
                  </a:lnTo>
                  <a:lnTo>
                    <a:pt x="10399159" y="549510"/>
                  </a:lnTo>
                  <a:lnTo>
                    <a:pt x="10349248" y="533067"/>
                  </a:lnTo>
                  <a:lnTo>
                    <a:pt x="10298912" y="516873"/>
                  </a:lnTo>
                  <a:lnTo>
                    <a:pt x="10248150" y="500929"/>
                  </a:lnTo>
                  <a:lnTo>
                    <a:pt x="10196962" y="485235"/>
                  </a:lnTo>
                  <a:lnTo>
                    <a:pt x="10145349" y="469791"/>
                  </a:lnTo>
                  <a:lnTo>
                    <a:pt x="10093310" y="454596"/>
                  </a:lnTo>
                  <a:lnTo>
                    <a:pt x="10040846" y="439651"/>
                  </a:lnTo>
                  <a:lnTo>
                    <a:pt x="9987957" y="424956"/>
                  </a:lnTo>
                  <a:lnTo>
                    <a:pt x="9934641" y="410511"/>
                  </a:lnTo>
                  <a:lnTo>
                    <a:pt x="9880901" y="396315"/>
                  </a:lnTo>
                  <a:lnTo>
                    <a:pt x="9826735" y="382369"/>
                  </a:lnTo>
                  <a:lnTo>
                    <a:pt x="9772143" y="368673"/>
                  </a:lnTo>
                  <a:lnTo>
                    <a:pt x="9717126" y="355227"/>
                  </a:lnTo>
                  <a:lnTo>
                    <a:pt x="9661683" y="342031"/>
                  </a:lnTo>
                  <a:lnTo>
                    <a:pt x="9605815" y="329084"/>
                  </a:lnTo>
                  <a:lnTo>
                    <a:pt x="9549521" y="316387"/>
                  </a:lnTo>
                  <a:lnTo>
                    <a:pt x="9492802" y="303940"/>
                  </a:lnTo>
                  <a:lnTo>
                    <a:pt x="9435657" y="291743"/>
                  </a:lnTo>
                  <a:lnTo>
                    <a:pt x="9378087" y="279795"/>
                  </a:lnTo>
                  <a:lnTo>
                    <a:pt x="9320091" y="268097"/>
                  </a:lnTo>
                  <a:lnTo>
                    <a:pt x="9261670" y="256649"/>
                  </a:lnTo>
                  <a:lnTo>
                    <a:pt x="9202823" y="245451"/>
                  </a:lnTo>
                  <a:lnTo>
                    <a:pt x="9143551" y="234503"/>
                  </a:lnTo>
                  <a:lnTo>
                    <a:pt x="9083853" y="223804"/>
                  </a:lnTo>
                  <a:lnTo>
                    <a:pt x="9023730" y="213355"/>
                  </a:lnTo>
                  <a:lnTo>
                    <a:pt x="8963181" y="203156"/>
                  </a:lnTo>
                  <a:lnTo>
                    <a:pt x="8902207" y="193206"/>
                  </a:lnTo>
                  <a:lnTo>
                    <a:pt x="8840807" y="183507"/>
                  </a:lnTo>
                  <a:lnTo>
                    <a:pt x="8778982" y="174057"/>
                  </a:lnTo>
                  <a:lnTo>
                    <a:pt x="8716731" y="164857"/>
                  </a:lnTo>
                  <a:lnTo>
                    <a:pt x="8654055" y="155906"/>
                  </a:lnTo>
                  <a:lnTo>
                    <a:pt x="8590953" y="147206"/>
                  </a:lnTo>
                  <a:lnTo>
                    <a:pt x="8527425" y="138755"/>
                  </a:lnTo>
                  <a:lnTo>
                    <a:pt x="8463472" y="130554"/>
                  </a:lnTo>
                  <a:lnTo>
                    <a:pt x="8399094" y="122603"/>
                  </a:lnTo>
                  <a:lnTo>
                    <a:pt x="8334290" y="114901"/>
                  </a:lnTo>
                  <a:lnTo>
                    <a:pt x="8269061" y="107449"/>
                  </a:lnTo>
                  <a:lnTo>
                    <a:pt x="8203406" y="100247"/>
                  </a:lnTo>
                  <a:lnTo>
                    <a:pt x="8137325" y="93295"/>
                  </a:lnTo>
                  <a:lnTo>
                    <a:pt x="8070819" y="86593"/>
                  </a:lnTo>
                  <a:lnTo>
                    <a:pt x="8003888" y="80140"/>
                  </a:lnTo>
                  <a:lnTo>
                    <a:pt x="7936531" y="73937"/>
                  </a:lnTo>
                  <a:lnTo>
                    <a:pt x="7868748" y="67984"/>
                  </a:lnTo>
                  <a:lnTo>
                    <a:pt x="7800540" y="62281"/>
                  </a:lnTo>
                  <a:lnTo>
                    <a:pt x="7731907" y="56827"/>
                  </a:lnTo>
                  <a:lnTo>
                    <a:pt x="7662848" y="51624"/>
                  </a:lnTo>
                  <a:lnTo>
                    <a:pt x="7593363" y="46670"/>
                  </a:lnTo>
                  <a:lnTo>
                    <a:pt x="7523453" y="41965"/>
                  </a:lnTo>
                  <a:lnTo>
                    <a:pt x="7453118" y="37511"/>
                  </a:lnTo>
                  <a:lnTo>
                    <a:pt x="7382356" y="33306"/>
                  </a:lnTo>
                  <a:lnTo>
                    <a:pt x="7311170" y="29351"/>
                  </a:lnTo>
                  <a:lnTo>
                    <a:pt x="7239558" y="25646"/>
                  </a:lnTo>
                  <a:lnTo>
                    <a:pt x="7167520" y="22191"/>
                  </a:lnTo>
                  <a:lnTo>
                    <a:pt x="7095057" y="18985"/>
                  </a:lnTo>
                  <a:lnTo>
                    <a:pt x="7022168" y="16029"/>
                  </a:lnTo>
                  <a:lnTo>
                    <a:pt x="6948854" y="13323"/>
                  </a:lnTo>
                  <a:lnTo>
                    <a:pt x="6875115" y="10867"/>
                  </a:lnTo>
                  <a:lnTo>
                    <a:pt x="6800949" y="8660"/>
                  </a:lnTo>
                  <a:lnTo>
                    <a:pt x="6726359" y="6703"/>
                  </a:lnTo>
                  <a:lnTo>
                    <a:pt x="6651342" y="4996"/>
                  </a:lnTo>
                  <a:lnTo>
                    <a:pt x="6575901" y="3539"/>
                  </a:lnTo>
                  <a:lnTo>
                    <a:pt x="6500034" y="2332"/>
                  </a:lnTo>
                  <a:lnTo>
                    <a:pt x="6423741" y="1374"/>
                  </a:lnTo>
                  <a:lnTo>
                    <a:pt x="6347023" y="666"/>
                  </a:lnTo>
                  <a:lnTo>
                    <a:pt x="6269879" y="208"/>
                  </a:lnTo>
                  <a:lnTo>
                    <a:pt x="6192310" y="0"/>
                  </a:lnTo>
                  <a:lnTo>
                    <a:pt x="6114315" y="41"/>
                  </a:lnTo>
                  <a:lnTo>
                    <a:pt x="6035894" y="332"/>
                  </a:lnTo>
                  <a:lnTo>
                    <a:pt x="5957049" y="873"/>
                  </a:lnTo>
                  <a:lnTo>
                    <a:pt x="5877777" y="1664"/>
                  </a:lnTo>
                  <a:lnTo>
                    <a:pt x="5798081" y="2704"/>
                  </a:lnTo>
                  <a:lnTo>
                    <a:pt x="5717958" y="3994"/>
                  </a:lnTo>
                  <a:lnTo>
                    <a:pt x="5637410" y="5534"/>
                  </a:lnTo>
                  <a:lnTo>
                    <a:pt x="5556437" y="7324"/>
                  </a:lnTo>
                  <a:lnTo>
                    <a:pt x="5475038" y="9364"/>
                  </a:lnTo>
                  <a:lnTo>
                    <a:pt x="5393214" y="11653"/>
                  </a:lnTo>
                  <a:lnTo>
                    <a:pt x="5310964" y="14192"/>
                  </a:lnTo>
                  <a:lnTo>
                    <a:pt x="5228288" y="16981"/>
                  </a:lnTo>
                  <a:lnTo>
                    <a:pt x="5145188" y="20019"/>
                  </a:lnTo>
                  <a:lnTo>
                    <a:pt x="5061661" y="23308"/>
                  </a:lnTo>
                  <a:lnTo>
                    <a:pt x="4977709" y="26846"/>
                  </a:lnTo>
                  <a:lnTo>
                    <a:pt x="4893332" y="30634"/>
                  </a:lnTo>
                  <a:lnTo>
                    <a:pt x="4808529" y="34671"/>
                  </a:lnTo>
                  <a:lnTo>
                    <a:pt x="4723300" y="38959"/>
                  </a:lnTo>
                  <a:lnTo>
                    <a:pt x="4637646" y="43496"/>
                  </a:lnTo>
                  <a:lnTo>
                    <a:pt x="4551567" y="48283"/>
                  </a:lnTo>
                  <a:lnTo>
                    <a:pt x="4465062" y="53320"/>
                  </a:lnTo>
                  <a:lnTo>
                    <a:pt x="4378131" y="58606"/>
                  </a:lnTo>
                  <a:lnTo>
                    <a:pt x="4290775" y="64143"/>
                  </a:lnTo>
                  <a:lnTo>
                    <a:pt x="4202994" y="69929"/>
                  </a:lnTo>
                  <a:lnTo>
                    <a:pt x="4114787" y="75964"/>
                  </a:lnTo>
                  <a:lnTo>
                    <a:pt x="4026154" y="82250"/>
                  </a:lnTo>
                  <a:lnTo>
                    <a:pt x="3937096" y="88785"/>
                  </a:lnTo>
                  <a:lnTo>
                    <a:pt x="3847612" y="95571"/>
                  </a:lnTo>
                  <a:lnTo>
                    <a:pt x="3757703" y="102605"/>
                  </a:lnTo>
                  <a:lnTo>
                    <a:pt x="3667368" y="109890"/>
                  </a:lnTo>
                  <a:lnTo>
                    <a:pt x="3576608" y="117425"/>
                  </a:lnTo>
                  <a:lnTo>
                    <a:pt x="3485423" y="125209"/>
                  </a:lnTo>
                  <a:lnTo>
                    <a:pt x="3393812" y="133243"/>
                  </a:lnTo>
                  <a:lnTo>
                    <a:pt x="3301775" y="141526"/>
                  </a:lnTo>
                  <a:lnTo>
                    <a:pt x="3209313" y="150060"/>
                  </a:lnTo>
                  <a:lnTo>
                    <a:pt x="3116425" y="158843"/>
                  </a:lnTo>
                  <a:lnTo>
                    <a:pt x="3023112" y="167876"/>
                  </a:lnTo>
                  <a:lnTo>
                    <a:pt x="2929373" y="177159"/>
                  </a:lnTo>
                  <a:lnTo>
                    <a:pt x="2835209" y="186692"/>
                  </a:lnTo>
                  <a:lnTo>
                    <a:pt x="2740619" y="196474"/>
                  </a:lnTo>
                  <a:lnTo>
                    <a:pt x="2645604" y="206506"/>
                  </a:lnTo>
                  <a:lnTo>
                    <a:pt x="2550163" y="216788"/>
                  </a:lnTo>
                  <a:lnTo>
                    <a:pt x="2454297" y="227320"/>
                  </a:lnTo>
                  <a:lnTo>
                    <a:pt x="2358005" y="238101"/>
                  </a:lnTo>
                  <a:lnTo>
                    <a:pt x="2261288" y="249132"/>
                  </a:lnTo>
                  <a:lnTo>
                    <a:pt x="2164145" y="260413"/>
                  </a:lnTo>
                  <a:lnTo>
                    <a:pt x="2066576" y="271944"/>
                  </a:lnTo>
                  <a:lnTo>
                    <a:pt x="1968583" y="283724"/>
                  </a:lnTo>
                  <a:lnTo>
                    <a:pt x="1870163" y="295755"/>
                  </a:lnTo>
                  <a:lnTo>
                    <a:pt x="1771318" y="308035"/>
                  </a:lnTo>
                  <a:lnTo>
                    <a:pt x="1672048" y="320564"/>
                  </a:lnTo>
                  <a:lnTo>
                    <a:pt x="1572352" y="333344"/>
                  </a:lnTo>
                  <a:lnTo>
                    <a:pt x="1472231" y="346373"/>
                  </a:lnTo>
                  <a:lnTo>
                    <a:pt x="1371684" y="359652"/>
                  </a:lnTo>
                  <a:lnTo>
                    <a:pt x="1270711" y="373181"/>
                  </a:lnTo>
                  <a:lnTo>
                    <a:pt x="1169313" y="386960"/>
                  </a:lnTo>
                  <a:lnTo>
                    <a:pt x="1067490" y="400988"/>
                  </a:lnTo>
                  <a:lnTo>
                    <a:pt x="965241" y="415266"/>
                  </a:lnTo>
                  <a:lnTo>
                    <a:pt x="862566" y="429794"/>
                  </a:lnTo>
                  <a:lnTo>
                    <a:pt x="759466" y="444572"/>
                  </a:lnTo>
                  <a:lnTo>
                    <a:pt x="655941" y="459600"/>
                  </a:lnTo>
                  <a:lnTo>
                    <a:pt x="551990" y="474877"/>
                  </a:lnTo>
                  <a:lnTo>
                    <a:pt x="447613" y="490404"/>
                  </a:lnTo>
                  <a:lnTo>
                    <a:pt x="342811" y="506181"/>
                  </a:lnTo>
                  <a:lnTo>
                    <a:pt x="237584" y="522207"/>
                  </a:lnTo>
                  <a:lnTo>
                    <a:pt x="131931" y="538483"/>
                  </a:lnTo>
                  <a:lnTo>
                    <a:pt x="25852" y="555009"/>
                  </a:lnTo>
                  <a:lnTo>
                    <a:pt x="0" y="559103"/>
                  </a:lnTo>
                </a:path>
              </a:pathLst>
            </a:custGeom>
            <a:ln w="52354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65727" y="2374080"/>
              <a:ext cx="13067665" cy="1955164"/>
            </a:xfrm>
            <a:custGeom>
              <a:avLst/>
              <a:gdLst/>
              <a:ahLst/>
              <a:cxnLst/>
              <a:rect l="l" t="t" r="r" b="b"/>
              <a:pathLst>
                <a:path w="13067665" h="1955164">
                  <a:moveTo>
                    <a:pt x="227685" y="210985"/>
                  </a:moveTo>
                  <a:lnTo>
                    <a:pt x="194271" y="0"/>
                  </a:lnTo>
                  <a:lnTo>
                    <a:pt x="0" y="138899"/>
                  </a:lnTo>
                  <a:lnTo>
                    <a:pt x="227685" y="210985"/>
                  </a:lnTo>
                  <a:close/>
                </a:path>
                <a:path w="13067665" h="1955164">
                  <a:moveTo>
                    <a:pt x="13067500" y="1954682"/>
                  </a:moveTo>
                  <a:lnTo>
                    <a:pt x="13051015" y="1716443"/>
                  </a:lnTo>
                  <a:lnTo>
                    <a:pt x="12867005" y="1824939"/>
                  </a:lnTo>
                  <a:lnTo>
                    <a:pt x="13067500" y="1954682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321997" y="4758159"/>
            <a:ext cx="8928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444444"/>
                </a:solidFill>
                <a:latin typeface="Courier New"/>
                <a:cs typeface="Courier New"/>
              </a:rPr>
              <a:t>dom.js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034276" y="1713048"/>
            <a:ext cx="195008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b="1" spc="-85" dirty="0">
                <a:solidFill>
                  <a:srgbClr val="A05AEE"/>
                </a:solidFill>
                <a:latin typeface="Arial"/>
                <a:cs typeface="Arial"/>
              </a:rPr>
              <a:t>Live</a:t>
            </a:r>
            <a:r>
              <a:rPr sz="2050" b="1" spc="-65" dirty="0">
                <a:solidFill>
                  <a:srgbClr val="A05AEE"/>
                </a:solidFill>
                <a:latin typeface="Arial"/>
                <a:cs typeface="Arial"/>
              </a:rPr>
              <a:t> </a:t>
            </a:r>
            <a:r>
              <a:rPr sz="2050" b="1" spc="-70" dirty="0">
                <a:solidFill>
                  <a:srgbClr val="A05AEE"/>
                </a:solidFill>
                <a:latin typeface="Arial"/>
                <a:cs typeface="Arial"/>
              </a:rPr>
              <a:t>connection, </a:t>
            </a:r>
            <a:r>
              <a:rPr sz="2050" b="1" spc="-120" dirty="0">
                <a:solidFill>
                  <a:srgbClr val="A05AEE"/>
                </a:solidFill>
                <a:latin typeface="Arial"/>
                <a:cs typeface="Arial"/>
              </a:rPr>
              <a:t>NOT</a:t>
            </a:r>
            <a:r>
              <a:rPr sz="2050" b="1" spc="-45" dirty="0">
                <a:solidFill>
                  <a:srgbClr val="A05AEE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A05AEE"/>
                </a:solidFill>
                <a:latin typeface="Arial"/>
                <a:cs typeface="Arial"/>
              </a:rPr>
              <a:t>copies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95321" y="7417037"/>
            <a:ext cx="7191375" cy="3340735"/>
            <a:chOff x="795321" y="7417037"/>
            <a:chExt cx="7191375" cy="3340735"/>
          </a:xfrm>
        </p:grpSpPr>
        <p:sp>
          <p:nvSpPr>
            <p:cNvPr id="55" name="object 55"/>
            <p:cNvSpPr/>
            <p:nvPr/>
          </p:nvSpPr>
          <p:spPr>
            <a:xfrm>
              <a:off x="795321" y="7417037"/>
              <a:ext cx="7191375" cy="3340735"/>
            </a:xfrm>
            <a:custGeom>
              <a:avLst/>
              <a:gdLst/>
              <a:ahLst/>
              <a:cxnLst/>
              <a:rect l="l" t="t" r="r" b="b"/>
              <a:pathLst>
                <a:path w="7191375" h="3340734">
                  <a:moveTo>
                    <a:pt x="7191258" y="0"/>
                  </a:moveTo>
                  <a:lnTo>
                    <a:pt x="0" y="0"/>
                  </a:lnTo>
                  <a:lnTo>
                    <a:pt x="0" y="3340212"/>
                  </a:lnTo>
                  <a:lnTo>
                    <a:pt x="7191258" y="3340212"/>
                  </a:lnTo>
                  <a:lnTo>
                    <a:pt x="719125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156" y="7872357"/>
              <a:ext cx="272243" cy="2722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156" y="8537258"/>
              <a:ext cx="272243" cy="2722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156" y="9605288"/>
              <a:ext cx="272243" cy="272243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725001" y="7830325"/>
            <a:ext cx="5808980" cy="2501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Modules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2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imported</a:t>
            </a:r>
            <a:r>
              <a:rPr sz="2200" b="1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synchronously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0200"/>
              </a:lnSpc>
              <a:spcBef>
                <a:spcPts val="206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Possible</a:t>
            </a:r>
            <a:r>
              <a:rPr sz="22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thanks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top-level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(“static”)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imports,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2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2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imports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known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 marL="12700" marR="1228090">
              <a:lnSpc>
                <a:spcPct val="120200"/>
              </a:lnSpc>
              <a:spcBef>
                <a:spcPts val="206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makes 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bundling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dead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444444"/>
                </a:solidFill>
                <a:latin typeface="Arial"/>
                <a:cs typeface="Arial"/>
              </a:rPr>
              <a:t>code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elimination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possible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995325" y="1872403"/>
            <a:ext cx="6306185" cy="5746750"/>
            <a:chOff x="1995325" y="1872403"/>
            <a:chExt cx="6306185" cy="5746750"/>
          </a:xfrm>
        </p:grpSpPr>
        <p:sp>
          <p:nvSpPr>
            <p:cNvPr id="61" name="object 61"/>
            <p:cNvSpPr/>
            <p:nvPr/>
          </p:nvSpPr>
          <p:spPr>
            <a:xfrm>
              <a:off x="4121567" y="6606289"/>
              <a:ext cx="840740" cy="877569"/>
            </a:xfrm>
            <a:custGeom>
              <a:avLst/>
              <a:gdLst/>
              <a:ahLst/>
              <a:cxnLst/>
              <a:rect l="l" t="t" r="r" b="b"/>
              <a:pathLst>
                <a:path w="840739" h="877570">
                  <a:moveTo>
                    <a:pt x="0" y="877302"/>
                  </a:moveTo>
                  <a:lnTo>
                    <a:pt x="18108" y="858400"/>
                  </a:lnTo>
                  <a:lnTo>
                    <a:pt x="840468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91906" y="7390805"/>
              <a:ext cx="225425" cy="228600"/>
            </a:xfrm>
            <a:custGeom>
              <a:avLst/>
              <a:gdLst/>
              <a:ahLst/>
              <a:cxnLst/>
              <a:rect l="l" t="t" r="r" b="b"/>
              <a:pathLst>
                <a:path w="225425" h="228600">
                  <a:moveTo>
                    <a:pt x="70647" y="0"/>
                  </a:moveTo>
                  <a:lnTo>
                    <a:pt x="0" y="228130"/>
                  </a:lnTo>
                  <a:lnTo>
                    <a:pt x="224892" y="147769"/>
                  </a:lnTo>
                  <a:lnTo>
                    <a:pt x="7064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95180" y="4701427"/>
              <a:ext cx="774700" cy="348615"/>
            </a:xfrm>
            <a:custGeom>
              <a:avLst/>
              <a:gdLst/>
              <a:ahLst/>
              <a:cxnLst/>
              <a:rect l="l" t="t" r="r" b="b"/>
              <a:pathLst>
                <a:path w="774700" h="348614">
                  <a:moveTo>
                    <a:pt x="0" y="0"/>
                  </a:moveTo>
                  <a:lnTo>
                    <a:pt x="774444" y="0"/>
                  </a:lnTo>
                  <a:lnTo>
                    <a:pt x="774444" y="348156"/>
                  </a:lnTo>
                  <a:lnTo>
                    <a:pt x="0" y="34815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67294" y="1903816"/>
              <a:ext cx="774700" cy="358775"/>
            </a:xfrm>
            <a:custGeom>
              <a:avLst/>
              <a:gdLst/>
              <a:ahLst/>
              <a:cxnLst/>
              <a:rect l="l" t="t" r="r" b="b"/>
              <a:pathLst>
                <a:path w="774700" h="358775">
                  <a:moveTo>
                    <a:pt x="0" y="0"/>
                  </a:moveTo>
                  <a:lnTo>
                    <a:pt x="774444" y="0"/>
                  </a:lnTo>
                  <a:lnTo>
                    <a:pt x="774444" y="358627"/>
                  </a:lnTo>
                  <a:lnTo>
                    <a:pt x="0" y="35862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21502" y="2196618"/>
              <a:ext cx="5251450" cy="2917825"/>
            </a:xfrm>
            <a:custGeom>
              <a:avLst/>
              <a:gdLst/>
              <a:ahLst/>
              <a:cxnLst/>
              <a:rect l="l" t="t" r="r" b="b"/>
              <a:pathLst>
                <a:path w="5251450" h="2917825">
                  <a:moveTo>
                    <a:pt x="5251116" y="2810739"/>
                  </a:moveTo>
                  <a:lnTo>
                    <a:pt x="5149201" y="2820552"/>
                  </a:lnTo>
                  <a:lnTo>
                    <a:pt x="5073888" y="2827501"/>
                  </a:lnTo>
                  <a:lnTo>
                    <a:pt x="4999131" y="2834190"/>
                  </a:lnTo>
                  <a:lnTo>
                    <a:pt x="4924928" y="2840621"/>
                  </a:lnTo>
                  <a:lnTo>
                    <a:pt x="4851280" y="2846794"/>
                  </a:lnTo>
                  <a:lnTo>
                    <a:pt x="4778187" y="2852708"/>
                  </a:lnTo>
                  <a:lnTo>
                    <a:pt x="4705648" y="2858363"/>
                  </a:lnTo>
                  <a:lnTo>
                    <a:pt x="4633665" y="2863759"/>
                  </a:lnTo>
                  <a:lnTo>
                    <a:pt x="4562236" y="2868897"/>
                  </a:lnTo>
                  <a:lnTo>
                    <a:pt x="4491362" y="2873777"/>
                  </a:lnTo>
                  <a:lnTo>
                    <a:pt x="4421043" y="2878398"/>
                  </a:lnTo>
                  <a:lnTo>
                    <a:pt x="4351279" y="2882760"/>
                  </a:lnTo>
                  <a:lnTo>
                    <a:pt x="4282069" y="2886863"/>
                  </a:lnTo>
                  <a:lnTo>
                    <a:pt x="4213415" y="2890708"/>
                  </a:lnTo>
                  <a:lnTo>
                    <a:pt x="4145315" y="2894295"/>
                  </a:lnTo>
                  <a:lnTo>
                    <a:pt x="4077770" y="2897623"/>
                  </a:lnTo>
                  <a:lnTo>
                    <a:pt x="4010780" y="2900692"/>
                  </a:lnTo>
                  <a:lnTo>
                    <a:pt x="3944344" y="2903502"/>
                  </a:lnTo>
                  <a:lnTo>
                    <a:pt x="3878464" y="2906054"/>
                  </a:lnTo>
                  <a:lnTo>
                    <a:pt x="3813138" y="2908348"/>
                  </a:lnTo>
                  <a:lnTo>
                    <a:pt x="3748368" y="2910383"/>
                  </a:lnTo>
                  <a:lnTo>
                    <a:pt x="3684152" y="2912159"/>
                  </a:lnTo>
                  <a:lnTo>
                    <a:pt x="3620490" y="2913676"/>
                  </a:lnTo>
                  <a:lnTo>
                    <a:pt x="3557384" y="2914935"/>
                  </a:lnTo>
                  <a:lnTo>
                    <a:pt x="3494833" y="2915936"/>
                  </a:lnTo>
                  <a:lnTo>
                    <a:pt x="3432836" y="2916678"/>
                  </a:lnTo>
                  <a:lnTo>
                    <a:pt x="3371394" y="2917161"/>
                  </a:lnTo>
                  <a:lnTo>
                    <a:pt x="3310507" y="2917385"/>
                  </a:lnTo>
                  <a:lnTo>
                    <a:pt x="3250175" y="2917351"/>
                  </a:lnTo>
                  <a:lnTo>
                    <a:pt x="3190397" y="2917059"/>
                  </a:lnTo>
                  <a:lnTo>
                    <a:pt x="3131175" y="2916507"/>
                  </a:lnTo>
                  <a:lnTo>
                    <a:pt x="3072507" y="2915698"/>
                  </a:lnTo>
                  <a:lnTo>
                    <a:pt x="3014394" y="2914629"/>
                  </a:lnTo>
                  <a:lnTo>
                    <a:pt x="2956836" y="2913302"/>
                  </a:lnTo>
                  <a:lnTo>
                    <a:pt x="2899833" y="2911716"/>
                  </a:lnTo>
                  <a:lnTo>
                    <a:pt x="2843384" y="2909872"/>
                  </a:lnTo>
                  <a:lnTo>
                    <a:pt x="2787491" y="2907769"/>
                  </a:lnTo>
                  <a:lnTo>
                    <a:pt x="2732152" y="2905408"/>
                  </a:lnTo>
                  <a:lnTo>
                    <a:pt x="2677368" y="2902788"/>
                  </a:lnTo>
                  <a:lnTo>
                    <a:pt x="2623139" y="2899909"/>
                  </a:lnTo>
                  <a:lnTo>
                    <a:pt x="2569465" y="2896772"/>
                  </a:lnTo>
                  <a:lnTo>
                    <a:pt x="2516345" y="2893376"/>
                  </a:lnTo>
                  <a:lnTo>
                    <a:pt x="2463780" y="2889722"/>
                  </a:lnTo>
                  <a:lnTo>
                    <a:pt x="2411771" y="2885809"/>
                  </a:lnTo>
                  <a:lnTo>
                    <a:pt x="2360316" y="2881637"/>
                  </a:lnTo>
                  <a:lnTo>
                    <a:pt x="2309415" y="2877207"/>
                  </a:lnTo>
                  <a:lnTo>
                    <a:pt x="2259070" y="2872518"/>
                  </a:lnTo>
                  <a:lnTo>
                    <a:pt x="2209280" y="2867570"/>
                  </a:lnTo>
                  <a:lnTo>
                    <a:pt x="2160044" y="2862364"/>
                  </a:lnTo>
                  <a:lnTo>
                    <a:pt x="2111363" y="2856900"/>
                  </a:lnTo>
                  <a:lnTo>
                    <a:pt x="2063237" y="2851176"/>
                  </a:lnTo>
                  <a:lnTo>
                    <a:pt x="2015666" y="2845195"/>
                  </a:lnTo>
                  <a:lnTo>
                    <a:pt x="1968649" y="2838954"/>
                  </a:lnTo>
                  <a:lnTo>
                    <a:pt x="1922188" y="2832455"/>
                  </a:lnTo>
                  <a:lnTo>
                    <a:pt x="1876281" y="2825697"/>
                  </a:lnTo>
                  <a:lnTo>
                    <a:pt x="1830929" y="2818681"/>
                  </a:lnTo>
                  <a:lnTo>
                    <a:pt x="1786132" y="2811406"/>
                  </a:lnTo>
                  <a:lnTo>
                    <a:pt x="1741890" y="2803873"/>
                  </a:lnTo>
                  <a:lnTo>
                    <a:pt x="1698202" y="2796081"/>
                  </a:lnTo>
                  <a:lnTo>
                    <a:pt x="1655070" y="2788030"/>
                  </a:lnTo>
                  <a:lnTo>
                    <a:pt x="1612492" y="2779721"/>
                  </a:lnTo>
                  <a:lnTo>
                    <a:pt x="1570469" y="2771153"/>
                  </a:lnTo>
                  <a:lnTo>
                    <a:pt x="1529001" y="2762326"/>
                  </a:lnTo>
                  <a:lnTo>
                    <a:pt x="1488088" y="2753241"/>
                  </a:lnTo>
                  <a:lnTo>
                    <a:pt x="1447729" y="2743898"/>
                  </a:lnTo>
                  <a:lnTo>
                    <a:pt x="1407925" y="2734295"/>
                  </a:lnTo>
                  <a:lnTo>
                    <a:pt x="1368677" y="2724434"/>
                  </a:lnTo>
                  <a:lnTo>
                    <a:pt x="1329983" y="2714315"/>
                  </a:lnTo>
                  <a:lnTo>
                    <a:pt x="1291843" y="2703937"/>
                  </a:lnTo>
                  <a:lnTo>
                    <a:pt x="1254259" y="2693300"/>
                  </a:lnTo>
                  <a:lnTo>
                    <a:pt x="1217229" y="2682405"/>
                  </a:lnTo>
                  <a:lnTo>
                    <a:pt x="1180755" y="2671251"/>
                  </a:lnTo>
                  <a:lnTo>
                    <a:pt x="1109470" y="2648167"/>
                  </a:lnTo>
                  <a:lnTo>
                    <a:pt x="1040404" y="2624049"/>
                  </a:lnTo>
                  <a:lnTo>
                    <a:pt x="973558" y="2598897"/>
                  </a:lnTo>
                  <a:lnTo>
                    <a:pt x="908931" y="2572710"/>
                  </a:lnTo>
                  <a:lnTo>
                    <a:pt x="846523" y="2545489"/>
                  </a:lnTo>
                  <a:lnTo>
                    <a:pt x="786335" y="2517233"/>
                  </a:lnTo>
                  <a:lnTo>
                    <a:pt x="728366" y="2487943"/>
                  </a:lnTo>
                  <a:lnTo>
                    <a:pt x="672616" y="2457619"/>
                  </a:lnTo>
                  <a:lnTo>
                    <a:pt x="619085" y="2426260"/>
                  </a:lnTo>
                  <a:lnTo>
                    <a:pt x="567774" y="2393866"/>
                  </a:lnTo>
                  <a:lnTo>
                    <a:pt x="518682" y="2360439"/>
                  </a:lnTo>
                  <a:lnTo>
                    <a:pt x="471810" y="2325977"/>
                  </a:lnTo>
                  <a:lnTo>
                    <a:pt x="427156" y="2290480"/>
                  </a:lnTo>
                  <a:lnTo>
                    <a:pt x="384722" y="2253949"/>
                  </a:lnTo>
                  <a:lnTo>
                    <a:pt x="344507" y="2216384"/>
                  </a:lnTo>
                  <a:lnTo>
                    <a:pt x="306512" y="2177784"/>
                  </a:lnTo>
                  <a:lnTo>
                    <a:pt x="270736" y="2138150"/>
                  </a:lnTo>
                  <a:lnTo>
                    <a:pt x="237179" y="2097482"/>
                  </a:lnTo>
                  <a:lnTo>
                    <a:pt x="205842" y="2055779"/>
                  </a:lnTo>
                  <a:lnTo>
                    <a:pt x="176723" y="2013041"/>
                  </a:lnTo>
                  <a:lnTo>
                    <a:pt x="149825" y="1969270"/>
                  </a:lnTo>
                  <a:lnTo>
                    <a:pt x="125145" y="1924463"/>
                  </a:lnTo>
                  <a:lnTo>
                    <a:pt x="102685" y="1878623"/>
                  </a:lnTo>
                  <a:lnTo>
                    <a:pt x="82444" y="1831748"/>
                  </a:lnTo>
                  <a:lnTo>
                    <a:pt x="64422" y="1783838"/>
                  </a:lnTo>
                  <a:lnTo>
                    <a:pt x="48620" y="1734895"/>
                  </a:lnTo>
                  <a:lnTo>
                    <a:pt x="35037" y="1684917"/>
                  </a:lnTo>
                  <a:lnTo>
                    <a:pt x="23673" y="1633904"/>
                  </a:lnTo>
                  <a:lnTo>
                    <a:pt x="14528" y="1581857"/>
                  </a:lnTo>
                  <a:lnTo>
                    <a:pt x="7603" y="1528775"/>
                  </a:lnTo>
                  <a:lnTo>
                    <a:pt x="2897" y="1474660"/>
                  </a:lnTo>
                  <a:lnTo>
                    <a:pt x="411" y="1419509"/>
                  </a:lnTo>
                  <a:lnTo>
                    <a:pt x="0" y="1391546"/>
                  </a:lnTo>
                  <a:lnTo>
                    <a:pt x="143" y="1363325"/>
                  </a:lnTo>
                  <a:lnTo>
                    <a:pt x="2095" y="1306106"/>
                  </a:lnTo>
                  <a:lnTo>
                    <a:pt x="6267" y="1247852"/>
                  </a:lnTo>
                  <a:lnTo>
                    <a:pt x="12657" y="1188564"/>
                  </a:lnTo>
                  <a:lnTo>
                    <a:pt x="21267" y="1128242"/>
                  </a:lnTo>
                  <a:lnTo>
                    <a:pt x="32096" y="1066885"/>
                  </a:lnTo>
                  <a:lnTo>
                    <a:pt x="45145" y="1004494"/>
                  </a:lnTo>
                  <a:lnTo>
                    <a:pt x="60413" y="941069"/>
                  </a:lnTo>
                  <a:lnTo>
                    <a:pt x="77900" y="876609"/>
                  </a:lnTo>
                  <a:lnTo>
                    <a:pt x="97606" y="811115"/>
                  </a:lnTo>
                  <a:lnTo>
                    <a:pt x="119532" y="744586"/>
                  </a:lnTo>
                  <a:lnTo>
                    <a:pt x="143677" y="677023"/>
                  </a:lnTo>
                  <a:lnTo>
                    <a:pt x="170041" y="608425"/>
                  </a:lnTo>
                  <a:lnTo>
                    <a:pt x="198625" y="538793"/>
                  </a:lnTo>
                  <a:lnTo>
                    <a:pt x="213749" y="503590"/>
                  </a:lnTo>
                  <a:lnTo>
                    <a:pt x="229428" y="468127"/>
                  </a:lnTo>
                  <a:lnTo>
                    <a:pt x="245661" y="432406"/>
                  </a:lnTo>
                  <a:lnTo>
                    <a:pt x="262450" y="396426"/>
                  </a:lnTo>
                  <a:lnTo>
                    <a:pt x="279793" y="360188"/>
                  </a:lnTo>
                  <a:lnTo>
                    <a:pt x="297692" y="323691"/>
                  </a:lnTo>
                  <a:lnTo>
                    <a:pt x="316144" y="286936"/>
                  </a:lnTo>
                  <a:lnTo>
                    <a:pt x="335152" y="249922"/>
                  </a:lnTo>
                  <a:lnTo>
                    <a:pt x="354715" y="212649"/>
                  </a:lnTo>
                  <a:lnTo>
                    <a:pt x="374832" y="175118"/>
                  </a:lnTo>
                  <a:lnTo>
                    <a:pt x="395505" y="137328"/>
                  </a:lnTo>
                  <a:lnTo>
                    <a:pt x="416732" y="99279"/>
                  </a:lnTo>
                  <a:lnTo>
                    <a:pt x="438514" y="60972"/>
                  </a:lnTo>
                  <a:lnTo>
                    <a:pt x="460851" y="22406"/>
                  </a:lnTo>
                  <a:lnTo>
                    <a:pt x="47448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91118" y="2036489"/>
              <a:ext cx="5068570" cy="3079750"/>
            </a:xfrm>
            <a:custGeom>
              <a:avLst/>
              <a:gdLst/>
              <a:ahLst/>
              <a:cxnLst/>
              <a:rect l="l" t="t" r="r" b="b"/>
              <a:pathLst>
                <a:path w="5068570" h="3079750">
                  <a:moveTo>
                    <a:pt x="202260" y="0"/>
                  </a:moveTo>
                  <a:lnTo>
                    <a:pt x="0" y="127000"/>
                  </a:lnTo>
                  <a:lnTo>
                    <a:pt x="182499" y="238010"/>
                  </a:lnTo>
                  <a:lnTo>
                    <a:pt x="202260" y="0"/>
                  </a:lnTo>
                  <a:close/>
                </a:path>
                <a:path w="5068570" h="3079750">
                  <a:moveTo>
                    <a:pt x="5067998" y="2952216"/>
                  </a:moveTo>
                  <a:lnTo>
                    <a:pt x="4844821" y="2867202"/>
                  </a:lnTo>
                  <a:lnTo>
                    <a:pt x="4866081" y="3079750"/>
                  </a:lnTo>
                  <a:lnTo>
                    <a:pt x="5067998" y="2952216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25723" y="4686213"/>
            <a:ext cx="195008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b="1" spc="-85" dirty="0">
                <a:solidFill>
                  <a:srgbClr val="F2425D"/>
                </a:solidFill>
                <a:latin typeface="Arial"/>
                <a:cs typeface="Arial"/>
              </a:rPr>
              <a:t>Live</a:t>
            </a:r>
            <a:r>
              <a:rPr sz="20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b="1" spc="-70" dirty="0">
                <a:solidFill>
                  <a:srgbClr val="F2425D"/>
                </a:solidFill>
                <a:latin typeface="Arial"/>
                <a:cs typeface="Arial"/>
              </a:rPr>
              <a:t>connection, </a:t>
            </a:r>
            <a:r>
              <a:rPr sz="2050" b="1" spc="-12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b="1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F2425D"/>
                </a:solidFill>
                <a:latin typeface="Arial"/>
                <a:cs typeface="Arial"/>
              </a:rPr>
              <a:t>copies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9626629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MODERN JAVASCRIPT DEVELOPMENT: MODULES AND TOOLING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298575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REVIEW: WRITING CLEAN AND MODERN JAVASCRIPT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0052050" y="1361215"/>
              <a:ext cx="10052050" cy="9947910"/>
            </a:xfrm>
            <a:custGeom>
              <a:avLst/>
              <a:gdLst/>
              <a:ahLst/>
              <a:cxnLst/>
              <a:rect l="l" t="t" r="r" b="b"/>
              <a:pathLst>
                <a:path w="10052050" h="9947910">
                  <a:moveTo>
                    <a:pt x="10052049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10052049" y="9947341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5544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6439" algn="l"/>
                <a:tab pos="3879215" algn="l"/>
                <a:tab pos="4930775" algn="l"/>
                <a:tab pos="6475730" algn="l"/>
              </a:tabLst>
            </a:pPr>
            <a:r>
              <a:rPr dirty="0"/>
              <a:t>REVIEW:</a:t>
            </a:r>
            <a:r>
              <a:rPr lang="en-US" dirty="0"/>
              <a:t> </a:t>
            </a:r>
            <a:r>
              <a:rPr dirty="0"/>
              <a:t>MODERN	AND</a:t>
            </a:r>
            <a:r>
              <a:rPr lang="en-US" dirty="0"/>
              <a:t> </a:t>
            </a:r>
            <a:r>
              <a:rPr dirty="0"/>
              <a:t>CLEAN</a:t>
            </a:r>
            <a:r>
              <a:rPr lang="en-US" dirty="0"/>
              <a:t> </a:t>
            </a:r>
            <a:r>
              <a:rPr dirty="0"/>
              <a:t>CODE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6421" y="3092439"/>
            <a:ext cx="283210" cy="2825115"/>
            <a:chOff x="1056421" y="3092439"/>
            <a:chExt cx="283210" cy="28251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3092439"/>
              <a:ext cx="282713" cy="28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3728022"/>
              <a:ext cx="282713" cy="28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4363605"/>
              <a:ext cx="282713" cy="282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4999188"/>
              <a:ext cx="282713" cy="282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5634770"/>
              <a:ext cx="282713" cy="28271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43721" y="2261426"/>
            <a:ext cx="7143115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5" dirty="0">
                <a:solidFill>
                  <a:srgbClr val="444444"/>
                </a:solidFill>
                <a:latin typeface="Arial"/>
                <a:cs typeface="Arial"/>
              </a:rPr>
              <a:t>READABLE</a:t>
            </a:r>
            <a:r>
              <a:rPr sz="2800" b="1" spc="-20" dirty="0">
                <a:solidFill>
                  <a:srgbClr val="444444"/>
                </a:solidFill>
                <a:latin typeface="Arial"/>
                <a:cs typeface="Arial"/>
              </a:rPr>
              <a:t> CODE</a:t>
            </a:r>
            <a:endParaRPr sz="2800">
              <a:latin typeface="Arial"/>
              <a:cs typeface="Arial"/>
            </a:endParaRPr>
          </a:p>
          <a:p>
            <a:pPr marL="535940" algn="just">
              <a:lnSpc>
                <a:spcPct val="100000"/>
              </a:lnSpc>
              <a:spcBef>
                <a:spcPts val="29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Write code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others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endParaRPr sz="2300">
              <a:latin typeface="Arial"/>
              <a:cs typeface="Arial"/>
            </a:endParaRPr>
          </a:p>
          <a:p>
            <a:pPr marL="535940" marR="5080" algn="just">
              <a:lnSpc>
                <a:spcPct val="1813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year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Avoid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too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“clever”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overcomplicated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solutions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descriptive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names: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contain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descriptive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names: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do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6421" y="7809693"/>
            <a:ext cx="283210" cy="2190750"/>
            <a:chOff x="1056421" y="7809693"/>
            <a:chExt cx="283210" cy="21907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7809693"/>
              <a:ext cx="282713" cy="282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8445276"/>
              <a:ext cx="282713" cy="2827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9081153"/>
              <a:ext cx="282713" cy="28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21" y="9717382"/>
              <a:ext cx="282713" cy="28271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43721" y="6978681"/>
            <a:ext cx="7494905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solidFill>
                  <a:srgbClr val="444444"/>
                </a:solidFill>
                <a:latin typeface="Arial"/>
                <a:cs typeface="Arial"/>
              </a:rPr>
              <a:t>GENERAL</a:t>
            </a:r>
            <a:endParaRPr sz="28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290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65" dirty="0">
                <a:solidFill>
                  <a:srgbClr val="444444"/>
                </a:solidFill>
                <a:latin typeface="Arial"/>
                <a:cs typeface="Arial"/>
              </a:rPr>
              <a:t>DRY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principle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(refactor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code)</a:t>
            </a:r>
            <a:endParaRPr sz="2300">
              <a:latin typeface="Arial"/>
              <a:cs typeface="Arial"/>
            </a:endParaRPr>
          </a:p>
          <a:p>
            <a:pPr marL="535940" marR="5080">
              <a:lnSpc>
                <a:spcPct val="1813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pollute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namespace,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encapsulate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instead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var</a:t>
            </a:r>
            <a:endParaRPr sz="2300">
              <a:latin typeface="Courier New"/>
              <a:cs typeface="Courier New"/>
            </a:endParaRPr>
          </a:p>
          <a:p>
            <a:pPr marL="535940">
              <a:lnSpc>
                <a:spcPct val="100000"/>
              </a:lnSpc>
              <a:spcBef>
                <a:spcPts val="2250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strong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checks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===</a:t>
            </a:r>
            <a:r>
              <a:rPr sz="2300" b="1" spc="-7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44444"/>
                </a:solidFill>
                <a:latin typeface="Courier New"/>
                <a:cs typeface="Courier New"/>
              </a:rPr>
              <a:t>!==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01814" y="3092439"/>
            <a:ext cx="283210" cy="2825115"/>
            <a:chOff x="10901814" y="3092439"/>
            <a:chExt cx="283210" cy="282511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3092439"/>
              <a:ext cx="282713" cy="282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3728022"/>
              <a:ext cx="282713" cy="2827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4363605"/>
              <a:ext cx="282713" cy="2827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4999188"/>
              <a:ext cx="282713" cy="282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5634770"/>
              <a:ext cx="282713" cy="28271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889114" y="2261426"/>
            <a:ext cx="8094345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535940" marR="1643380">
              <a:lnSpc>
                <a:spcPct val="181300"/>
              </a:lnSpc>
              <a:spcBef>
                <a:spcPts val="660"/>
              </a:spcBef>
            </a:pP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Generally,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thing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than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parameters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parameters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whenever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possible 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Generally,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return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received</a:t>
            </a:r>
            <a:endParaRPr sz="23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224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arrow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readable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901814" y="7809693"/>
            <a:ext cx="283210" cy="2189480"/>
            <a:chOff x="10901814" y="7809693"/>
            <a:chExt cx="283210" cy="218948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7809693"/>
              <a:ext cx="282713" cy="28271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8445276"/>
              <a:ext cx="282713" cy="28271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9080859"/>
              <a:ext cx="282713" cy="2827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1814" y="9716441"/>
              <a:ext cx="282713" cy="28271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889114" y="6978681"/>
            <a:ext cx="8409305" cy="307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444444"/>
                </a:solidFill>
                <a:latin typeface="Arial"/>
                <a:cs typeface="Arial"/>
              </a:rPr>
              <a:t>OOP</a:t>
            </a:r>
            <a:endParaRPr sz="28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290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444444"/>
                </a:solidFill>
                <a:latin typeface="Arial"/>
                <a:cs typeface="Arial"/>
              </a:rPr>
              <a:t>ES6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  <a:p>
            <a:pPr marL="535940" marR="5080">
              <a:lnSpc>
                <a:spcPct val="1813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Encapsulate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mutate</a:t>
            </a:r>
            <a:r>
              <a:rPr sz="23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outside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class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Implement</a:t>
            </a:r>
            <a:r>
              <a:rPr sz="2300" spc="22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method</a:t>
            </a:r>
            <a:r>
              <a:rPr sz="2300" spc="2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chaining</a:t>
            </a:r>
            <a:endParaRPr sz="23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2245"/>
              </a:spcBef>
            </a:pP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arrow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(in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regular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objects)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0052050" y="1361215"/>
              <a:ext cx="10052050" cy="9947910"/>
            </a:xfrm>
            <a:custGeom>
              <a:avLst/>
              <a:gdLst/>
              <a:ahLst/>
              <a:cxnLst/>
              <a:rect l="l" t="t" r="r" b="b"/>
              <a:pathLst>
                <a:path w="10052050" h="9947910">
                  <a:moveTo>
                    <a:pt x="10052049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10052049" y="9947341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2649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6439" algn="l"/>
                <a:tab pos="3879215" algn="l"/>
                <a:tab pos="4930775" algn="l"/>
                <a:tab pos="6475730" algn="l"/>
              </a:tabLst>
            </a:pPr>
            <a:r>
              <a:rPr dirty="0"/>
              <a:t>REVIEW:</a:t>
            </a:r>
            <a:r>
              <a:rPr lang="en-US" dirty="0"/>
              <a:t> </a:t>
            </a:r>
            <a:r>
              <a:rPr dirty="0"/>
              <a:t>MODERN	AND</a:t>
            </a:r>
            <a:r>
              <a:rPr lang="en-US" dirty="0"/>
              <a:t> </a:t>
            </a:r>
            <a:r>
              <a:rPr dirty="0"/>
              <a:t>CLEAN	</a:t>
            </a:r>
            <a:r>
              <a:rPr lang="en-US" dirty="0"/>
              <a:t> </a:t>
            </a:r>
            <a:r>
              <a:rPr dirty="0"/>
              <a:t>CODE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4842" y="4624574"/>
            <a:ext cx="283210" cy="2827655"/>
            <a:chOff x="1054842" y="4624574"/>
            <a:chExt cx="283210" cy="28276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842" y="4624574"/>
              <a:ext cx="282713" cy="28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842" y="5260803"/>
              <a:ext cx="282713" cy="28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842" y="5897031"/>
              <a:ext cx="282713" cy="282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842" y="6533261"/>
              <a:ext cx="282713" cy="282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842" y="7169197"/>
              <a:ext cx="282713" cy="28271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42142" y="3793266"/>
            <a:ext cx="8251190" cy="3716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solidFill>
                  <a:srgbClr val="444444"/>
                </a:solidFill>
                <a:latin typeface="Arial"/>
                <a:cs typeface="Arial"/>
              </a:rPr>
              <a:t>AVOID</a:t>
            </a:r>
            <a:r>
              <a:rPr sz="28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444444"/>
                </a:solidFill>
                <a:latin typeface="Arial"/>
                <a:cs typeface="Arial"/>
              </a:rPr>
              <a:t>NESTED</a:t>
            </a: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290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early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return</a:t>
            </a:r>
            <a:r>
              <a:rPr sz="2300" b="1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(guard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clauses)</a:t>
            </a:r>
            <a:endParaRPr sz="23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  <a:spcBef>
                <a:spcPts val="2250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ternary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(conditional)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logical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operators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endParaRPr sz="2300">
              <a:latin typeface="Courier New"/>
              <a:cs typeface="Courier New"/>
            </a:endParaRPr>
          </a:p>
          <a:p>
            <a:pPr marL="535940" marR="1927225">
              <a:lnSpc>
                <a:spcPct val="181500"/>
              </a:lnSpc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sz="2300" b="1" spc="-7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if/else-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if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Avoid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for</a:t>
            </a:r>
            <a:r>
              <a:rPr sz="2300" b="1" spc="-7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loops,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instead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Avoid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callback-based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04369" y="4624280"/>
            <a:ext cx="283210" cy="1555115"/>
            <a:chOff x="10904369" y="4624280"/>
            <a:chExt cx="283210" cy="15551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4369" y="4624280"/>
              <a:ext cx="282713" cy="282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4369" y="5260157"/>
              <a:ext cx="282713" cy="2827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4369" y="5896091"/>
              <a:ext cx="282713" cy="28271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891669" y="3793266"/>
            <a:ext cx="8455660" cy="244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800" b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535940" marR="5080">
              <a:lnSpc>
                <a:spcPct val="181400"/>
              </a:lnSpc>
              <a:spcBef>
                <a:spcPts val="65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Consume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promises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async/await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best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readability 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Whenever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possible,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run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promises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parallel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Promise.all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)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Handle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errors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promise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rejections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545</Words>
  <Application>Microsoft Office PowerPoint</Application>
  <PresentationFormat>Custom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Trebuchet MS</vt:lpstr>
      <vt:lpstr>Office Theme</vt:lpstr>
      <vt:lpstr>PowerPoint Presentation</vt:lpstr>
      <vt:lpstr>AN OVERVIEW OF MODULES</vt:lpstr>
      <vt:lpstr>NATIVE JAVASCRIPT (ES6) MODULES</vt:lpstr>
      <vt:lpstr>HOW ES6 MODULES  ARE IMPORTED</vt:lpstr>
      <vt:lpstr>PowerPoint Presentation</vt:lpstr>
      <vt:lpstr>REVIEW: MODERN AND CLEAN CODE</vt:lpstr>
      <vt:lpstr>REVIEW: MODERN AND CLEAN 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7</cp:revision>
  <dcterms:created xsi:type="dcterms:W3CDTF">2023-08-06T03:04:17Z</dcterms:created>
  <dcterms:modified xsi:type="dcterms:W3CDTF">2023-08-06T14:31:41Z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