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14662150" cy="81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9196" y="2611460"/>
            <a:ext cx="10471785" cy="3148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85450" y="2517449"/>
            <a:ext cx="8991600" cy="556819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FORKIFY APP: BUILDING A MODERN APPLICATION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3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THE MVC ARCHITECTURE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93573"/>
            <a:ext cx="1659300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30880" algn="l"/>
                <a:tab pos="4282440" algn="l"/>
                <a:tab pos="6378575" algn="l"/>
                <a:tab pos="7902575" algn="l"/>
              </a:tabLst>
            </a:pPr>
            <a:r>
              <a:rPr dirty="0"/>
              <a:t>IMPROVEMENT	AND</a:t>
            </a:r>
            <a:r>
              <a:rPr lang="en-US" dirty="0"/>
              <a:t> </a:t>
            </a:r>
            <a:r>
              <a:rPr dirty="0"/>
              <a:t>FEATURE	IDEAS:	CHALLENGES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895" y="2662822"/>
            <a:ext cx="282713" cy="2827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895" y="3414632"/>
            <a:ext cx="282713" cy="2827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895" y="4166441"/>
            <a:ext cx="282713" cy="2827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895" y="4918251"/>
            <a:ext cx="282713" cy="28271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4471650" y="286504"/>
            <a:ext cx="5110301" cy="788206"/>
            <a:chOff x="14471650" y="286504"/>
            <a:chExt cx="5110301" cy="788206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1650" y="366411"/>
              <a:ext cx="628253" cy="628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96314" y="286504"/>
              <a:ext cx="2385637" cy="78820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Display</a:t>
            </a:r>
            <a:r>
              <a:rPr spc="-20" dirty="0"/>
              <a:t> </a:t>
            </a:r>
            <a:r>
              <a:rPr b="1" spc="-85" dirty="0">
                <a:latin typeface="Arial"/>
                <a:cs typeface="Arial"/>
              </a:rPr>
              <a:t>number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80" dirty="0">
                <a:latin typeface="Arial"/>
                <a:cs typeface="Arial"/>
              </a:rPr>
              <a:t>pages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between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45" dirty="0"/>
              <a:t>pagination</a:t>
            </a:r>
            <a:r>
              <a:rPr spc="-20" dirty="0"/>
              <a:t> </a:t>
            </a:r>
            <a:r>
              <a:rPr spc="50" dirty="0"/>
              <a:t>buttons;</a:t>
            </a:r>
          </a:p>
          <a:p>
            <a:pPr marL="12700" marR="1177925">
              <a:lnSpc>
                <a:spcPts val="5920"/>
              </a:lnSpc>
              <a:spcBef>
                <a:spcPts val="695"/>
              </a:spcBef>
            </a:pPr>
            <a:r>
              <a:rPr spc="55" dirty="0"/>
              <a:t>Ability</a:t>
            </a:r>
            <a:r>
              <a:rPr spc="-30" dirty="0"/>
              <a:t> </a:t>
            </a:r>
            <a:r>
              <a:rPr spc="105" dirty="0"/>
              <a:t>to</a:t>
            </a:r>
            <a:r>
              <a:rPr spc="-30" dirty="0"/>
              <a:t> </a:t>
            </a:r>
            <a:r>
              <a:rPr b="1" spc="-50" dirty="0">
                <a:latin typeface="Arial"/>
                <a:cs typeface="Arial"/>
              </a:rPr>
              <a:t>sort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search</a:t>
            </a:r>
            <a:r>
              <a:rPr spc="-30" dirty="0"/>
              <a:t> </a:t>
            </a:r>
            <a:r>
              <a:rPr spc="45" dirty="0"/>
              <a:t>results</a:t>
            </a:r>
            <a:r>
              <a:rPr spc="-30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spc="50" dirty="0"/>
              <a:t>duration</a:t>
            </a:r>
            <a:r>
              <a:rPr spc="-2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number</a:t>
            </a:r>
            <a:r>
              <a:rPr spc="-30" dirty="0"/>
              <a:t> </a:t>
            </a:r>
            <a:r>
              <a:rPr spc="105" dirty="0"/>
              <a:t>of</a:t>
            </a:r>
            <a:r>
              <a:rPr spc="-30" dirty="0"/>
              <a:t> </a:t>
            </a:r>
            <a:r>
              <a:rPr spc="-10" dirty="0"/>
              <a:t>ingredients; </a:t>
            </a:r>
            <a:r>
              <a:rPr dirty="0"/>
              <a:t>Perform</a:t>
            </a:r>
            <a:r>
              <a:rPr spc="-20" dirty="0"/>
              <a:t> </a:t>
            </a:r>
            <a:r>
              <a:rPr b="1" spc="-60" dirty="0">
                <a:latin typeface="Arial"/>
                <a:cs typeface="Arial"/>
              </a:rPr>
              <a:t>ingredient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5" dirty="0">
                <a:latin typeface="Arial"/>
                <a:cs typeface="Arial"/>
              </a:rPr>
              <a:t>validation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spc="50" dirty="0"/>
              <a:t>in</a:t>
            </a:r>
            <a:r>
              <a:rPr spc="-15" dirty="0"/>
              <a:t> </a:t>
            </a:r>
            <a:r>
              <a:rPr spc="-35" dirty="0"/>
              <a:t>view,</a:t>
            </a:r>
            <a:r>
              <a:rPr spc="-20" dirty="0"/>
              <a:t> </a:t>
            </a:r>
            <a:r>
              <a:rPr dirty="0"/>
              <a:t>before</a:t>
            </a:r>
            <a:r>
              <a:rPr spc="-15" dirty="0"/>
              <a:t> </a:t>
            </a:r>
            <a:r>
              <a:rPr spc="80" dirty="0"/>
              <a:t>submitting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35" dirty="0"/>
              <a:t>form;</a:t>
            </a:r>
          </a:p>
          <a:p>
            <a:pPr marL="12700" marR="5080">
              <a:lnSpc>
                <a:spcPct val="131200"/>
              </a:lnSpc>
              <a:spcBef>
                <a:spcPts val="1370"/>
              </a:spcBef>
            </a:pPr>
            <a:r>
              <a:rPr b="1" spc="-75" dirty="0">
                <a:latin typeface="Arial"/>
                <a:cs typeface="Arial"/>
              </a:rPr>
              <a:t>Improve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70" dirty="0">
                <a:latin typeface="Arial"/>
                <a:cs typeface="Arial"/>
              </a:rPr>
              <a:t>recipe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60" dirty="0">
                <a:latin typeface="Arial"/>
                <a:cs typeface="Arial"/>
              </a:rPr>
              <a:t>ingredient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60" dirty="0">
                <a:latin typeface="Arial"/>
                <a:cs typeface="Arial"/>
              </a:rPr>
              <a:t>input</a:t>
            </a:r>
            <a:r>
              <a:rPr spc="-60" dirty="0"/>
              <a:t>:</a:t>
            </a:r>
            <a:r>
              <a:rPr spc="-50" dirty="0"/>
              <a:t> </a:t>
            </a:r>
            <a:r>
              <a:rPr dirty="0"/>
              <a:t>separate</a:t>
            </a:r>
            <a:r>
              <a:rPr spc="-50" dirty="0"/>
              <a:t> </a:t>
            </a:r>
            <a:r>
              <a:rPr spc="50" dirty="0"/>
              <a:t>in</a:t>
            </a:r>
            <a:r>
              <a:rPr spc="-45" dirty="0"/>
              <a:t> </a:t>
            </a:r>
            <a:r>
              <a:rPr spc="60" dirty="0"/>
              <a:t>multiple</a:t>
            </a:r>
            <a:r>
              <a:rPr spc="-50" dirty="0"/>
              <a:t> </a:t>
            </a:r>
            <a:r>
              <a:rPr spc="60" dirty="0"/>
              <a:t>fields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50" dirty="0"/>
              <a:t>allow</a:t>
            </a:r>
            <a:r>
              <a:rPr spc="-50" dirty="0"/>
              <a:t> </a:t>
            </a:r>
            <a:r>
              <a:rPr spc="-20" dirty="0"/>
              <a:t>more </a:t>
            </a:r>
            <a:r>
              <a:rPr spc="55" dirty="0"/>
              <a:t>than</a:t>
            </a:r>
            <a:r>
              <a:rPr spc="-50" dirty="0"/>
              <a:t> </a:t>
            </a:r>
            <a:r>
              <a:rPr dirty="0"/>
              <a:t>6</a:t>
            </a:r>
            <a:r>
              <a:rPr spc="-45" dirty="0"/>
              <a:t> </a:t>
            </a:r>
            <a:r>
              <a:rPr spc="-10" dirty="0"/>
              <a:t>ingredients;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895" y="7037558"/>
            <a:ext cx="282713" cy="2827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895" y="7789367"/>
            <a:ext cx="282713" cy="2827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895" y="9031215"/>
            <a:ext cx="282713" cy="28271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909196" y="6986196"/>
            <a:ext cx="10436225" cy="2886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95" dirty="0">
                <a:solidFill>
                  <a:srgbClr val="444444"/>
                </a:solidFill>
                <a:latin typeface="Arial"/>
                <a:cs typeface="Arial"/>
              </a:rPr>
              <a:t>Shopping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list</a:t>
            </a:r>
            <a:r>
              <a:rPr sz="245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35" dirty="0">
                <a:solidFill>
                  <a:srgbClr val="444444"/>
                </a:solidFill>
                <a:latin typeface="Arial"/>
                <a:cs typeface="Arial"/>
              </a:rPr>
              <a:t>feature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button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recipe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add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ingredients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list;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31200"/>
              </a:lnSpc>
              <a:spcBef>
                <a:spcPts val="2065"/>
              </a:spcBef>
            </a:pP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Weekly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meal</a:t>
            </a:r>
            <a:r>
              <a:rPr sz="245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planning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35" dirty="0">
                <a:solidFill>
                  <a:srgbClr val="444444"/>
                </a:solidFill>
                <a:latin typeface="Arial"/>
                <a:cs typeface="Arial"/>
              </a:rPr>
              <a:t>feature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assign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recipes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next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7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days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show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weekly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calendar;</a:t>
            </a:r>
            <a:endParaRPr sz="2450">
              <a:latin typeface="Arial"/>
              <a:cs typeface="Arial"/>
            </a:endParaRPr>
          </a:p>
          <a:p>
            <a:pPr marL="12700" marR="838200">
              <a:lnSpc>
                <a:spcPct val="131200"/>
              </a:lnSpc>
              <a:spcBef>
                <a:spcPts val="2060"/>
              </a:spcBef>
            </a:pPr>
            <a:r>
              <a:rPr sz="2450" b="1" spc="-95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245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nutrition</a:t>
            </a:r>
            <a:r>
              <a:rPr sz="245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450" b="1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ingredient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spoonacular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API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450" u="sng" spc="105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https://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u="sng" dirty="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cs typeface="Arial"/>
              </a:rPr>
              <a:t>spoonacular.com/food-api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450" spc="2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22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calculate</a:t>
            </a:r>
            <a:r>
              <a:rPr sz="2450" spc="22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total</a:t>
            </a:r>
            <a:r>
              <a:rPr sz="2450" spc="2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calories</a:t>
            </a:r>
            <a:r>
              <a:rPr sz="2450" spc="22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22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recipe.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76755" y="4508389"/>
            <a:ext cx="7131050" cy="4249420"/>
            <a:chOff x="12676755" y="4508389"/>
            <a:chExt cx="7131050" cy="424942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76755" y="4508389"/>
              <a:ext cx="7130760" cy="42488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05008" y="4822516"/>
              <a:ext cx="5874254" cy="2992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A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4310" y="3074127"/>
            <a:ext cx="9246235" cy="5051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950" spc="3725" dirty="0">
                <a:solidFill>
                  <a:srgbClr val="38464D"/>
                </a:solidFill>
                <a:latin typeface="Tahoma"/>
                <a:cs typeface="Tahoma"/>
              </a:rPr>
              <a:t>EN</a:t>
            </a:r>
            <a:r>
              <a:rPr sz="32950" spc="2080" dirty="0">
                <a:solidFill>
                  <a:srgbClr val="38464D"/>
                </a:solidFill>
                <a:latin typeface="Tahoma"/>
                <a:cs typeface="Tahoma"/>
              </a:rPr>
              <a:t>D</a:t>
            </a:r>
            <a:endParaRPr sz="3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5620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0955" algn="l"/>
                <a:tab pos="3115945" algn="l"/>
                <a:tab pos="4714240" algn="l"/>
              </a:tabLst>
            </a:pPr>
            <a:r>
              <a:rPr dirty="0"/>
              <a:t>WHY</a:t>
            </a:r>
            <a:r>
              <a:rPr lang="en-US" dirty="0"/>
              <a:t> </a:t>
            </a:r>
            <a:r>
              <a:rPr dirty="0"/>
              <a:t>WORRY</a:t>
            </a:r>
            <a:r>
              <a:rPr lang="en-US" dirty="0"/>
              <a:t> </a:t>
            </a:r>
            <a:r>
              <a:rPr dirty="0"/>
              <a:t>ABOUT</a:t>
            </a:r>
            <a:r>
              <a:rPr lang="en-US" dirty="0"/>
              <a:t> </a:t>
            </a:r>
            <a:r>
              <a:rPr dirty="0"/>
              <a:t>ARCHITECTURE?</a:t>
            </a:r>
          </a:p>
        </p:txBody>
      </p:sp>
      <p:sp>
        <p:nvSpPr>
          <p:cNvPr id="3" name="object 3"/>
          <p:cNvSpPr/>
          <p:nvPr/>
        </p:nvSpPr>
        <p:spPr>
          <a:xfrm>
            <a:off x="7382079" y="2348765"/>
            <a:ext cx="4711700" cy="4699000"/>
          </a:xfrm>
          <a:custGeom>
            <a:avLst/>
            <a:gdLst/>
            <a:ahLst/>
            <a:cxnLst/>
            <a:rect l="l" t="t" r="r" b="b"/>
            <a:pathLst>
              <a:path w="4711700" h="4699000">
                <a:moveTo>
                  <a:pt x="2645557" y="4686300"/>
                </a:moveTo>
                <a:lnTo>
                  <a:pt x="2066130" y="4686300"/>
                </a:lnTo>
                <a:lnTo>
                  <a:pt x="2110559" y="4699000"/>
                </a:lnTo>
                <a:lnTo>
                  <a:pt x="2601127" y="4699000"/>
                </a:lnTo>
                <a:lnTo>
                  <a:pt x="2645557" y="4686300"/>
                </a:lnTo>
                <a:close/>
              </a:path>
              <a:path w="4711700" h="4699000">
                <a:moveTo>
                  <a:pt x="2734151" y="4673600"/>
                </a:moveTo>
                <a:lnTo>
                  <a:pt x="1977536" y="4673600"/>
                </a:lnTo>
                <a:lnTo>
                  <a:pt x="2021784" y="4686300"/>
                </a:lnTo>
                <a:lnTo>
                  <a:pt x="2689902" y="4686300"/>
                </a:lnTo>
                <a:lnTo>
                  <a:pt x="2734151" y="4673600"/>
                </a:lnTo>
                <a:close/>
              </a:path>
              <a:path w="4711700" h="4699000">
                <a:moveTo>
                  <a:pt x="2953490" y="4622800"/>
                </a:moveTo>
                <a:lnTo>
                  <a:pt x="1758196" y="4622800"/>
                </a:lnTo>
                <a:lnTo>
                  <a:pt x="1933397" y="4673600"/>
                </a:lnTo>
                <a:lnTo>
                  <a:pt x="2778290" y="4673600"/>
                </a:lnTo>
                <a:lnTo>
                  <a:pt x="2953490" y="4622800"/>
                </a:lnTo>
                <a:close/>
              </a:path>
              <a:path w="4711700" h="4699000">
                <a:moveTo>
                  <a:pt x="2996887" y="76200"/>
                </a:moveTo>
                <a:lnTo>
                  <a:pt x="1714800" y="76200"/>
                </a:lnTo>
                <a:lnTo>
                  <a:pt x="1671590" y="88900"/>
                </a:lnTo>
                <a:lnTo>
                  <a:pt x="1628581" y="114300"/>
                </a:lnTo>
                <a:lnTo>
                  <a:pt x="1458802" y="165100"/>
                </a:lnTo>
                <a:lnTo>
                  <a:pt x="1416986" y="190500"/>
                </a:lnTo>
                <a:lnTo>
                  <a:pt x="1375448" y="203200"/>
                </a:lnTo>
                <a:lnTo>
                  <a:pt x="1334201" y="228600"/>
                </a:lnTo>
                <a:lnTo>
                  <a:pt x="1293257" y="241300"/>
                </a:lnTo>
                <a:lnTo>
                  <a:pt x="1172373" y="317500"/>
                </a:lnTo>
                <a:lnTo>
                  <a:pt x="1132771" y="330200"/>
                </a:lnTo>
                <a:lnTo>
                  <a:pt x="1054684" y="381000"/>
                </a:lnTo>
                <a:lnTo>
                  <a:pt x="978172" y="431800"/>
                </a:lnTo>
                <a:lnTo>
                  <a:pt x="940539" y="469900"/>
                </a:lnTo>
                <a:lnTo>
                  <a:pt x="866582" y="520700"/>
                </a:lnTo>
                <a:lnTo>
                  <a:pt x="830285" y="558800"/>
                </a:lnTo>
                <a:lnTo>
                  <a:pt x="794459" y="584200"/>
                </a:lnTo>
                <a:lnTo>
                  <a:pt x="759117" y="622300"/>
                </a:lnTo>
                <a:lnTo>
                  <a:pt x="724271" y="647700"/>
                </a:lnTo>
                <a:lnTo>
                  <a:pt x="689936" y="685800"/>
                </a:lnTo>
                <a:lnTo>
                  <a:pt x="656281" y="723900"/>
                </a:lnTo>
                <a:lnTo>
                  <a:pt x="623467" y="749300"/>
                </a:lnTo>
                <a:lnTo>
                  <a:pt x="591494" y="787400"/>
                </a:lnTo>
                <a:lnTo>
                  <a:pt x="560363" y="825500"/>
                </a:lnTo>
                <a:lnTo>
                  <a:pt x="530073" y="863600"/>
                </a:lnTo>
                <a:lnTo>
                  <a:pt x="500624" y="901700"/>
                </a:lnTo>
                <a:lnTo>
                  <a:pt x="472017" y="939800"/>
                </a:lnTo>
                <a:lnTo>
                  <a:pt x="444251" y="977900"/>
                </a:lnTo>
                <a:lnTo>
                  <a:pt x="417327" y="1016000"/>
                </a:lnTo>
                <a:lnTo>
                  <a:pt x="391244" y="1054100"/>
                </a:lnTo>
                <a:lnTo>
                  <a:pt x="366002" y="1092200"/>
                </a:lnTo>
                <a:lnTo>
                  <a:pt x="341602" y="1130300"/>
                </a:lnTo>
                <a:lnTo>
                  <a:pt x="318043" y="1168400"/>
                </a:lnTo>
                <a:lnTo>
                  <a:pt x="295326" y="1206500"/>
                </a:lnTo>
                <a:lnTo>
                  <a:pt x="273450" y="1244600"/>
                </a:lnTo>
                <a:lnTo>
                  <a:pt x="252415" y="1282700"/>
                </a:lnTo>
                <a:lnTo>
                  <a:pt x="232222" y="1333500"/>
                </a:lnTo>
                <a:lnTo>
                  <a:pt x="212870" y="1371600"/>
                </a:lnTo>
                <a:lnTo>
                  <a:pt x="194360" y="1409700"/>
                </a:lnTo>
                <a:lnTo>
                  <a:pt x="176691" y="1447800"/>
                </a:lnTo>
                <a:lnTo>
                  <a:pt x="159863" y="1498600"/>
                </a:lnTo>
                <a:lnTo>
                  <a:pt x="143877" y="1536700"/>
                </a:lnTo>
                <a:lnTo>
                  <a:pt x="128732" y="1574800"/>
                </a:lnTo>
                <a:lnTo>
                  <a:pt x="114428" y="1625600"/>
                </a:lnTo>
                <a:lnTo>
                  <a:pt x="100966" y="1663700"/>
                </a:lnTo>
                <a:lnTo>
                  <a:pt x="88345" y="1714500"/>
                </a:lnTo>
                <a:lnTo>
                  <a:pt x="76566" y="1752600"/>
                </a:lnTo>
                <a:lnTo>
                  <a:pt x="65628" y="1790700"/>
                </a:lnTo>
                <a:lnTo>
                  <a:pt x="55531" y="1841500"/>
                </a:lnTo>
                <a:lnTo>
                  <a:pt x="46276" y="1879600"/>
                </a:lnTo>
                <a:lnTo>
                  <a:pt x="37862" y="1930400"/>
                </a:lnTo>
                <a:lnTo>
                  <a:pt x="30289" y="1968500"/>
                </a:lnTo>
                <a:lnTo>
                  <a:pt x="23558" y="2019300"/>
                </a:lnTo>
                <a:lnTo>
                  <a:pt x="17669" y="2057400"/>
                </a:lnTo>
                <a:lnTo>
                  <a:pt x="12620" y="2108200"/>
                </a:lnTo>
                <a:lnTo>
                  <a:pt x="8413" y="2146300"/>
                </a:lnTo>
                <a:lnTo>
                  <a:pt x="2524" y="2235200"/>
                </a:lnTo>
                <a:lnTo>
                  <a:pt x="841" y="2286000"/>
                </a:lnTo>
                <a:lnTo>
                  <a:pt x="0" y="2324100"/>
                </a:lnTo>
                <a:lnTo>
                  <a:pt x="0" y="2374900"/>
                </a:lnTo>
                <a:lnTo>
                  <a:pt x="841" y="2413000"/>
                </a:lnTo>
                <a:lnTo>
                  <a:pt x="2524" y="2463800"/>
                </a:lnTo>
                <a:lnTo>
                  <a:pt x="8413" y="2552700"/>
                </a:lnTo>
                <a:lnTo>
                  <a:pt x="12620" y="2590800"/>
                </a:lnTo>
                <a:lnTo>
                  <a:pt x="17669" y="2641600"/>
                </a:lnTo>
                <a:lnTo>
                  <a:pt x="23558" y="2679700"/>
                </a:lnTo>
                <a:lnTo>
                  <a:pt x="30289" y="2730500"/>
                </a:lnTo>
                <a:lnTo>
                  <a:pt x="37862" y="2768600"/>
                </a:lnTo>
                <a:lnTo>
                  <a:pt x="46276" y="2819400"/>
                </a:lnTo>
                <a:lnTo>
                  <a:pt x="55531" y="2857500"/>
                </a:lnTo>
                <a:lnTo>
                  <a:pt x="65628" y="2908300"/>
                </a:lnTo>
                <a:lnTo>
                  <a:pt x="76566" y="2946400"/>
                </a:lnTo>
                <a:lnTo>
                  <a:pt x="88345" y="2984500"/>
                </a:lnTo>
                <a:lnTo>
                  <a:pt x="100966" y="3035300"/>
                </a:lnTo>
                <a:lnTo>
                  <a:pt x="114428" y="3073400"/>
                </a:lnTo>
                <a:lnTo>
                  <a:pt x="128732" y="3124200"/>
                </a:lnTo>
                <a:lnTo>
                  <a:pt x="143877" y="3162300"/>
                </a:lnTo>
                <a:lnTo>
                  <a:pt x="159863" y="3200400"/>
                </a:lnTo>
                <a:lnTo>
                  <a:pt x="176691" y="3251200"/>
                </a:lnTo>
                <a:lnTo>
                  <a:pt x="194360" y="3289300"/>
                </a:lnTo>
                <a:lnTo>
                  <a:pt x="212870" y="3327400"/>
                </a:lnTo>
                <a:lnTo>
                  <a:pt x="232222" y="3365500"/>
                </a:lnTo>
                <a:lnTo>
                  <a:pt x="252415" y="3416300"/>
                </a:lnTo>
                <a:lnTo>
                  <a:pt x="273450" y="3454400"/>
                </a:lnTo>
                <a:lnTo>
                  <a:pt x="295326" y="3492500"/>
                </a:lnTo>
                <a:lnTo>
                  <a:pt x="318043" y="3530600"/>
                </a:lnTo>
                <a:lnTo>
                  <a:pt x="341602" y="3568700"/>
                </a:lnTo>
                <a:lnTo>
                  <a:pt x="366002" y="3606800"/>
                </a:lnTo>
                <a:lnTo>
                  <a:pt x="391244" y="3644900"/>
                </a:lnTo>
                <a:lnTo>
                  <a:pt x="417327" y="3683000"/>
                </a:lnTo>
                <a:lnTo>
                  <a:pt x="444251" y="3721100"/>
                </a:lnTo>
                <a:lnTo>
                  <a:pt x="472017" y="3759200"/>
                </a:lnTo>
                <a:lnTo>
                  <a:pt x="500624" y="3797300"/>
                </a:lnTo>
                <a:lnTo>
                  <a:pt x="530073" y="3835400"/>
                </a:lnTo>
                <a:lnTo>
                  <a:pt x="560363" y="3873500"/>
                </a:lnTo>
                <a:lnTo>
                  <a:pt x="591494" y="3911600"/>
                </a:lnTo>
                <a:lnTo>
                  <a:pt x="623467" y="3949700"/>
                </a:lnTo>
                <a:lnTo>
                  <a:pt x="656281" y="3975100"/>
                </a:lnTo>
                <a:lnTo>
                  <a:pt x="689936" y="4013200"/>
                </a:lnTo>
                <a:lnTo>
                  <a:pt x="724271" y="4051300"/>
                </a:lnTo>
                <a:lnTo>
                  <a:pt x="759117" y="4076700"/>
                </a:lnTo>
                <a:lnTo>
                  <a:pt x="794459" y="4114800"/>
                </a:lnTo>
                <a:lnTo>
                  <a:pt x="830285" y="4140200"/>
                </a:lnTo>
                <a:lnTo>
                  <a:pt x="866582" y="4178300"/>
                </a:lnTo>
                <a:lnTo>
                  <a:pt x="940539" y="4229100"/>
                </a:lnTo>
                <a:lnTo>
                  <a:pt x="978172" y="4267200"/>
                </a:lnTo>
                <a:lnTo>
                  <a:pt x="1016225" y="4292600"/>
                </a:lnTo>
                <a:lnTo>
                  <a:pt x="1132771" y="4368800"/>
                </a:lnTo>
                <a:lnTo>
                  <a:pt x="1172373" y="4381500"/>
                </a:lnTo>
                <a:lnTo>
                  <a:pt x="1293257" y="4457700"/>
                </a:lnTo>
                <a:lnTo>
                  <a:pt x="1334201" y="4470400"/>
                </a:lnTo>
                <a:lnTo>
                  <a:pt x="1375448" y="4495800"/>
                </a:lnTo>
                <a:lnTo>
                  <a:pt x="1416986" y="4508500"/>
                </a:lnTo>
                <a:lnTo>
                  <a:pt x="1458802" y="4533900"/>
                </a:lnTo>
                <a:lnTo>
                  <a:pt x="1628581" y="4584700"/>
                </a:lnTo>
                <a:lnTo>
                  <a:pt x="1671590" y="4610100"/>
                </a:lnTo>
                <a:lnTo>
                  <a:pt x="1714800" y="4622800"/>
                </a:lnTo>
                <a:lnTo>
                  <a:pt x="2996887" y="4622800"/>
                </a:lnTo>
                <a:lnTo>
                  <a:pt x="3040096" y="4610100"/>
                </a:lnTo>
                <a:lnTo>
                  <a:pt x="3083106" y="4584700"/>
                </a:lnTo>
                <a:lnTo>
                  <a:pt x="3252885" y="4533900"/>
                </a:lnTo>
                <a:lnTo>
                  <a:pt x="3294700" y="4508500"/>
                </a:lnTo>
                <a:lnTo>
                  <a:pt x="3336238" y="4495800"/>
                </a:lnTo>
                <a:lnTo>
                  <a:pt x="3377486" y="4470400"/>
                </a:lnTo>
                <a:lnTo>
                  <a:pt x="3418430" y="4457700"/>
                </a:lnTo>
                <a:lnTo>
                  <a:pt x="3539314" y="4381500"/>
                </a:lnTo>
                <a:lnTo>
                  <a:pt x="3578915" y="4368800"/>
                </a:lnTo>
                <a:lnTo>
                  <a:pt x="3695462" y="4292600"/>
                </a:lnTo>
                <a:lnTo>
                  <a:pt x="3733515" y="4267200"/>
                </a:lnTo>
                <a:lnTo>
                  <a:pt x="3771148" y="4229100"/>
                </a:lnTo>
                <a:lnTo>
                  <a:pt x="3845105" y="4178300"/>
                </a:lnTo>
                <a:lnTo>
                  <a:pt x="3881402" y="4140200"/>
                </a:lnTo>
                <a:lnTo>
                  <a:pt x="3917228" y="4114800"/>
                </a:lnTo>
                <a:lnTo>
                  <a:pt x="3952570" y="4076700"/>
                </a:lnTo>
                <a:lnTo>
                  <a:pt x="3987416" y="4051300"/>
                </a:lnTo>
                <a:lnTo>
                  <a:pt x="4021751" y="4013200"/>
                </a:lnTo>
                <a:lnTo>
                  <a:pt x="4055406" y="3975100"/>
                </a:lnTo>
                <a:lnTo>
                  <a:pt x="4088220" y="3949700"/>
                </a:lnTo>
                <a:lnTo>
                  <a:pt x="4120193" y="3911600"/>
                </a:lnTo>
                <a:lnTo>
                  <a:pt x="4151324" y="3873500"/>
                </a:lnTo>
                <a:lnTo>
                  <a:pt x="4181614" y="3835400"/>
                </a:lnTo>
                <a:lnTo>
                  <a:pt x="4211063" y="3797300"/>
                </a:lnTo>
                <a:lnTo>
                  <a:pt x="4239670" y="3759200"/>
                </a:lnTo>
                <a:lnTo>
                  <a:pt x="4267436" y="3721100"/>
                </a:lnTo>
                <a:lnTo>
                  <a:pt x="4294360" y="3683000"/>
                </a:lnTo>
                <a:lnTo>
                  <a:pt x="4320443" y="3644900"/>
                </a:lnTo>
                <a:lnTo>
                  <a:pt x="4345685" y="3606800"/>
                </a:lnTo>
                <a:lnTo>
                  <a:pt x="4370085" y="3568700"/>
                </a:lnTo>
                <a:lnTo>
                  <a:pt x="4393644" y="3530600"/>
                </a:lnTo>
                <a:lnTo>
                  <a:pt x="4416361" y="3492500"/>
                </a:lnTo>
                <a:lnTo>
                  <a:pt x="4438237" y="3454400"/>
                </a:lnTo>
                <a:lnTo>
                  <a:pt x="4459272" y="3416300"/>
                </a:lnTo>
                <a:lnTo>
                  <a:pt x="4479465" y="3365500"/>
                </a:lnTo>
                <a:lnTo>
                  <a:pt x="4498817" y="3327400"/>
                </a:lnTo>
                <a:lnTo>
                  <a:pt x="4517327" y="3289300"/>
                </a:lnTo>
                <a:lnTo>
                  <a:pt x="4534996" y="3251200"/>
                </a:lnTo>
                <a:lnTo>
                  <a:pt x="4551824" y="3200400"/>
                </a:lnTo>
                <a:lnTo>
                  <a:pt x="4567811" y="3162300"/>
                </a:lnTo>
                <a:lnTo>
                  <a:pt x="4582955" y="3124200"/>
                </a:lnTo>
                <a:lnTo>
                  <a:pt x="4597259" y="3073400"/>
                </a:lnTo>
                <a:lnTo>
                  <a:pt x="4610721" y="3035300"/>
                </a:lnTo>
                <a:lnTo>
                  <a:pt x="4623342" y="2984500"/>
                </a:lnTo>
                <a:lnTo>
                  <a:pt x="4635121" y="2946400"/>
                </a:lnTo>
                <a:lnTo>
                  <a:pt x="4646059" y="2908300"/>
                </a:lnTo>
                <a:lnTo>
                  <a:pt x="4656156" y="2857500"/>
                </a:lnTo>
                <a:lnTo>
                  <a:pt x="4665411" y="2819400"/>
                </a:lnTo>
                <a:lnTo>
                  <a:pt x="4673825" y="2768600"/>
                </a:lnTo>
                <a:lnTo>
                  <a:pt x="4681398" y="2730500"/>
                </a:lnTo>
                <a:lnTo>
                  <a:pt x="4688129" y="2679700"/>
                </a:lnTo>
                <a:lnTo>
                  <a:pt x="4694018" y="2641600"/>
                </a:lnTo>
                <a:lnTo>
                  <a:pt x="4699067" y="2590800"/>
                </a:lnTo>
                <a:lnTo>
                  <a:pt x="4703274" y="2552700"/>
                </a:lnTo>
                <a:lnTo>
                  <a:pt x="4709163" y="2463800"/>
                </a:lnTo>
                <a:lnTo>
                  <a:pt x="4710846" y="2413000"/>
                </a:lnTo>
                <a:lnTo>
                  <a:pt x="4711688" y="2374900"/>
                </a:lnTo>
                <a:lnTo>
                  <a:pt x="4711688" y="2324100"/>
                </a:lnTo>
                <a:lnTo>
                  <a:pt x="4710846" y="2286000"/>
                </a:lnTo>
                <a:lnTo>
                  <a:pt x="4709163" y="2235200"/>
                </a:lnTo>
                <a:lnTo>
                  <a:pt x="4703274" y="2146300"/>
                </a:lnTo>
                <a:lnTo>
                  <a:pt x="4699067" y="2108200"/>
                </a:lnTo>
                <a:lnTo>
                  <a:pt x="4694018" y="2057400"/>
                </a:lnTo>
                <a:lnTo>
                  <a:pt x="4688129" y="2019300"/>
                </a:lnTo>
                <a:lnTo>
                  <a:pt x="4681398" y="1968500"/>
                </a:lnTo>
                <a:lnTo>
                  <a:pt x="4673825" y="1930400"/>
                </a:lnTo>
                <a:lnTo>
                  <a:pt x="4665411" y="1879600"/>
                </a:lnTo>
                <a:lnTo>
                  <a:pt x="4656156" y="1841500"/>
                </a:lnTo>
                <a:lnTo>
                  <a:pt x="4646059" y="1790700"/>
                </a:lnTo>
                <a:lnTo>
                  <a:pt x="4635121" y="1752600"/>
                </a:lnTo>
                <a:lnTo>
                  <a:pt x="4623342" y="1714500"/>
                </a:lnTo>
                <a:lnTo>
                  <a:pt x="4610721" y="1663700"/>
                </a:lnTo>
                <a:lnTo>
                  <a:pt x="4597259" y="1625600"/>
                </a:lnTo>
                <a:lnTo>
                  <a:pt x="4582955" y="1574800"/>
                </a:lnTo>
                <a:lnTo>
                  <a:pt x="4567811" y="1536700"/>
                </a:lnTo>
                <a:lnTo>
                  <a:pt x="4551824" y="1498600"/>
                </a:lnTo>
                <a:lnTo>
                  <a:pt x="4534996" y="1447800"/>
                </a:lnTo>
                <a:lnTo>
                  <a:pt x="4517327" y="1409700"/>
                </a:lnTo>
                <a:lnTo>
                  <a:pt x="4498817" y="1371600"/>
                </a:lnTo>
                <a:lnTo>
                  <a:pt x="4479465" y="1333500"/>
                </a:lnTo>
                <a:lnTo>
                  <a:pt x="4459272" y="1282700"/>
                </a:lnTo>
                <a:lnTo>
                  <a:pt x="4438237" y="1244600"/>
                </a:lnTo>
                <a:lnTo>
                  <a:pt x="4416361" y="1206500"/>
                </a:lnTo>
                <a:lnTo>
                  <a:pt x="4393644" y="1168400"/>
                </a:lnTo>
                <a:lnTo>
                  <a:pt x="4370085" y="1130300"/>
                </a:lnTo>
                <a:lnTo>
                  <a:pt x="4345685" y="1092200"/>
                </a:lnTo>
                <a:lnTo>
                  <a:pt x="4320443" y="1054100"/>
                </a:lnTo>
                <a:lnTo>
                  <a:pt x="4294360" y="1016000"/>
                </a:lnTo>
                <a:lnTo>
                  <a:pt x="4267436" y="977900"/>
                </a:lnTo>
                <a:lnTo>
                  <a:pt x="4239670" y="939800"/>
                </a:lnTo>
                <a:lnTo>
                  <a:pt x="4211063" y="901700"/>
                </a:lnTo>
                <a:lnTo>
                  <a:pt x="4181614" y="863600"/>
                </a:lnTo>
                <a:lnTo>
                  <a:pt x="4151324" y="825500"/>
                </a:lnTo>
                <a:lnTo>
                  <a:pt x="4120193" y="787400"/>
                </a:lnTo>
                <a:lnTo>
                  <a:pt x="4088220" y="749300"/>
                </a:lnTo>
                <a:lnTo>
                  <a:pt x="4055406" y="723900"/>
                </a:lnTo>
                <a:lnTo>
                  <a:pt x="4021751" y="685800"/>
                </a:lnTo>
                <a:lnTo>
                  <a:pt x="3987416" y="647700"/>
                </a:lnTo>
                <a:lnTo>
                  <a:pt x="3952570" y="622300"/>
                </a:lnTo>
                <a:lnTo>
                  <a:pt x="3917228" y="584200"/>
                </a:lnTo>
                <a:lnTo>
                  <a:pt x="3881402" y="558800"/>
                </a:lnTo>
                <a:lnTo>
                  <a:pt x="3845105" y="520700"/>
                </a:lnTo>
                <a:lnTo>
                  <a:pt x="3771148" y="469900"/>
                </a:lnTo>
                <a:lnTo>
                  <a:pt x="3733515" y="431800"/>
                </a:lnTo>
                <a:lnTo>
                  <a:pt x="3657002" y="381000"/>
                </a:lnTo>
                <a:lnTo>
                  <a:pt x="3578915" y="330200"/>
                </a:lnTo>
                <a:lnTo>
                  <a:pt x="3539314" y="317500"/>
                </a:lnTo>
                <a:lnTo>
                  <a:pt x="3418430" y="241300"/>
                </a:lnTo>
                <a:lnTo>
                  <a:pt x="3377486" y="228600"/>
                </a:lnTo>
                <a:lnTo>
                  <a:pt x="3336238" y="203200"/>
                </a:lnTo>
                <a:lnTo>
                  <a:pt x="3294700" y="190500"/>
                </a:lnTo>
                <a:lnTo>
                  <a:pt x="3252885" y="165100"/>
                </a:lnTo>
                <a:lnTo>
                  <a:pt x="3083106" y="114300"/>
                </a:lnTo>
                <a:lnTo>
                  <a:pt x="3040096" y="88900"/>
                </a:lnTo>
                <a:lnTo>
                  <a:pt x="2996887" y="76200"/>
                </a:lnTo>
                <a:close/>
              </a:path>
              <a:path w="4711700" h="4699000">
                <a:moveTo>
                  <a:pt x="2778290" y="25400"/>
                </a:moveTo>
                <a:lnTo>
                  <a:pt x="1933397" y="25400"/>
                </a:lnTo>
                <a:lnTo>
                  <a:pt x="1758196" y="76200"/>
                </a:lnTo>
                <a:lnTo>
                  <a:pt x="2953490" y="76200"/>
                </a:lnTo>
                <a:lnTo>
                  <a:pt x="2778290" y="25400"/>
                </a:lnTo>
                <a:close/>
              </a:path>
              <a:path w="4711700" h="4699000">
                <a:moveTo>
                  <a:pt x="2689902" y="12700"/>
                </a:moveTo>
                <a:lnTo>
                  <a:pt x="2021784" y="12700"/>
                </a:lnTo>
                <a:lnTo>
                  <a:pt x="1977536" y="25400"/>
                </a:lnTo>
                <a:lnTo>
                  <a:pt x="2734151" y="25400"/>
                </a:lnTo>
                <a:lnTo>
                  <a:pt x="2689902" y="12700"/>
                </a:lnTo>
                <a:close/>
              </a:path>
              <a:path w="4711700" h="4699000">
                <a:moveTo>
                  <a:pt x="2601127" y="0"/>
                </a:moveTo>
                <a:lnTo>
                  <a:pt x="2110559" y="0"/>
                </a:lnTo>
                <a:lnTo>
                  <a:pt x="2066130" y="12700"/>
                </a:lnTo>
                <a:lnTo>
                  <a:pt x="2645557" y="12700"/>
                </a:lnTo>
                <a:lnTo>
                  <a:pt x="2601127" y="0"/>
                </a:lnTo>
                <a:close/>
              </a:path>
            </a:pathLst>
          </a:custGeom>
          <a:solidFill>
            <a:srgbClr val="F5D5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5481" y="4476580"/>
            <a:ext cx="19253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20" dirty="0">
                <a:solidFill>
                  <a:srgbClr val="444444"/>
                </a:solidFill>
                <a:latin typeface="Arial"/>
                <a:cs typeface="Arial"/>
              </a:rPr>
              <a:t>STRUCTURE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4500" y="5459614"/>
            <a:ext cx="4711700" cy="4699000"/>
          </a:xfrm>
          <a:custGeom>
            <a:avLst/>
            <a:gdLst/>
            <a:ahLst/>
            <a:cxnLst/>
            <a:rect l="l" t="t" r="r" b="b"/>
            <a:pathLst>
              <a:path w="4711700" h="4699000">
                <a:moveTo>
                  <a:pt x="2645558" y="4686300"/>
                </a:moveTo>
                <a:lnTo>
                  <a:pt x="2066130" y="4686300"/>
                </a:lnTo>
                <a:lnTo>
                  <a:pt x="2110560" y="4699000"/>
                </a:lnTo>
                <a:lnTo>
                  <a:pt x="2601128" y="4699000"/>
                </a:lnTo>
                <a:lnTo>
                  <a:pt x="2645558" y="4686300"/>
                </a:lnTo>
                <a:close/>
              </a:path>
              <a:path w="4711700" h="4699000">
                <a:moveTo>
                  <a:pt x="2734152" y="4673600"/>
                </a:moveTo>
                <a:lnTo>
                  <a:pt x="1977536" y="4673600"/>
                </a:lnTo>
                <a:lnTo>
                  <a:pt x="2021785" y="4686300"/>
                </a:lnTo>
                <a:lnTo>
                  <a:pt x="2689903" y="4686300"/>
                </a:lnTo>
                <a:lnTo>
                  <a:pt x="2734152" y="4673600"/>
                </a:lnTo>
                <a:close/>
              </a:path>
              <a:path w="4711700" h="4699000">
                <a:moveTo>
                  <a:pt x="2953491" y="4622800"/>
                </a:moveTo>
                <a:lnTo>
                  <a:pt x="1758197" y="4622800"/>
                </a:lnTo>
                <a:lnTo>
                  <a:pt x="1933397" y="4673600"/>
                </a:lnTo>
                <a:lnTo>
                  <a:pt x="2778290" y="4673600"/>
                </a:lnTo>
                <a:lnTo>
                  <a:pt x="2953491" y="4622800"/>
                </a:lnTo>
                <a:close/>
              </a:path>
              <a:path w="4711700" h="4699000">
                <a:moveTo>
                  <a:pt x="2996887" y="76200"/>
                </a:moveTo>
                <a:lnTo>
                  <a:pt x="1714800" y="76200"/>
                </a:lnTo>
                <a:lnTo>
                  <a:pt x="1671591" y="88900"/>
                </a:lnTo>
                <a:lnTo>
                  <a:pt x="1628581" y="114300"/>
                </a:lnTo>
                <a:lnTo>
                  <a:pt x="1458802" y="165100"/>
                </a:lnTo>
                <a:lnTo>
                  <a:pt x="1416987" y="190500"/>
                </a:lnTo>
                <a:lnTo>
                  <a:pt x="1375449" y="203200"/>
                </a:lnTo>
                <a:lnTo>
                  <a:pt x="1334201" y="228600"/>
                </a:lnTo>
                <a:lnTo>
                  <a:pt x="1293257" y="241300"/>
                </a:lnTo>
                <a:lnTo>
                  <a:pt x="1172374" y="317500"/>
                </a:lnTo>
                <a:lnTo>
                  <a:pt x="1132772" y="330200"/>
                </a:lnTo>
                <a:lnTo>
                  <a:pt x="1054685" y="381000"/>
                </a:lnTo>
                <a:lnTo>
                  <a:pt x="978172" y="431800"/>
                </a:lnTo>
                <a:lnTo>
                  <a:pt x="940539" y="469900"/>
                </a:lnTo>
                <a:lnTo>
                  <a:pt x="866583" y="520700"/>
                </a:lnTo>
                <a:lnTo>
                  <a:pt x="830285" y="558800"/>
                </a:lnTo>
                <a:lnTo>
                  <a:pt x="794459" y="584200"/>
                </a:lnTo>
                <a:lnTo>
                  <a:pt x="759117" y="622300"/>
                </a:lnTo>
                <a:lnTo>
                  <a:pt x="724272" y="647700"/>
                </a:lnTo>
                <a:lnTo>
                  <a:pt x="689936" y="685800"/>
                </a:lnTo>
                <a:lnTo>
                  <a:pt x="656281" y="723900"/>
                </a:lnTo>
                <a:lnTo>
                  <a:pt x="623467" y="749300"/>
                </a:lnTo>
                <a:lnTo>
                  <a:pt x="591494" y="787400"/>
                </a:lnTo>
                <a:lnTo>
                  <a:pt x="560363" y="825500"/>
                </a:lnTo>
                <a:lnTo>
                  <a:pt x="530073" y="863600"/>
                </a:lnTo>
                <a:lnTo>
                  <a:pt x="500624" y="901700"/>
                </a:lnTo>
                <a:lnTo>
                  <a:pt x="472017" y="939800"/>
                </a:lnTo>
                <a:lnTo>
                  <a:pt x="444251" y="977900"/>
                </a:lnTo>
                <a:lnTo>
                  <a:pt x="417327" y="1016000"/>
                </a:lnTo>
                <a:lnTo>
                  <a:pt x="391244" y="1054100"/>
                </a:lnTo>
                <a:lnTo>
                  <a:pt x="366002" y="1092200"/>
                </a:lnTo>
                <a:lnTo>
                  <a:pt x="341602" y="1130300"/>
                </a:lnTo>
                <a:lnTo>
                  <a:pt x="318043" y="1168400"/>
                </a:lnTo>
                <a:lnTo>
                  <a:pt x="295326" y="1206500"/>
                </a:lnTo>
                <a:lnTo>
                  <a:pt x="273450" y="1244600"/>
                </a:lnTo>
                <a:lnTo>
                  <a:pt x="252415" y="1282700"/>
                </a:lnTo>
                <a:lnTo>
                  <a:pt x="232222" y="1333500"/>
                </a:lnTo>
                <a:lnTo>
                  <a:pt x="212870" y="1371600"/>
                </a:lnTo>
                <a:lnTo>
                  <a:pt x="194360" y="1409700"/>
                </a:lnTo>
                <a:lnTo>
                  <a:pt x="176691" y="1447800"/>
                </a:lnTo>
                <a:lnTo>
                  <a:pt x="159863" y="1498600"/>
                </a:lnTo>
                <a:lnTo>
                  <a:pt x="143877" y="1536700"/>
                </a:lnTo>
                <a:lnTo>
                  <a:pt x="128732" y="1574800"/>
                </a:lnTo>
                <a:lnTo>
                  <a:pt x="114428" y="1625600"/>
                </a:lnTo>
                <a:lnTo>
                  <a:pt x="100966" y="1663700"/>
                </a:lnTo>
                <a:lnTo>
                  <a:pt x="88345" y="1714500"/>
                </a:lnTo>
                <a:lnTo>
                  <a:pt x="76566" y="1752600"/>
                </a:lnTo>
                <a:lnTo>
                  <a:pt x="65628" y="1790700"/>
                </a:lnTo>
                <a:lnTo>
                  <a:pt x="55531" y="1841500"/>
                </a:lnTo>
                <a:lnTo>
                  <a:pt x="46276" y="1879600"/>
                </a:lnTo>
                <a:lnTo>
                  <a:pt x="37862" y="1930400"/>
                </a:lnTo>
                <a:lnTo>
                  <a:pt x="30289" y="1968500"/>
                </a:lnTo>
                <a:lnTo>
                  <a:pt x="23558" y="2019300"/>
                </a:lnTo>
                <a:lnTo>
                  <a:pt x="17669" y="2057400"/>
                </a:lnTo>
                <a:lnTo>
                  <a:pt x="12620" y="2108200"/>
                </a:lnTo>
                <a:lnTo>
                  <a:pt x="8413" y="2146300"/>
                </a:lnTo>
                <a:lnTo>
                  <a:pt x="2524" y="2235200"/>
                </a:lnTo>
                <a:lnTo>
                  <a:pt x="841" y="2286000"/>
                </a:lnTo>
                <a:lnTo>
                  <a:pt x="0" y="2324100"/>
                </a:lnTo>
                <a:lnTo>
                  <a:pt x="0" y="2374900"/>
                </a:lnTo>
                <a:lnTo>
                  <a:pt x="841" y="2413000"/>
                </a:lnTo>
                <a:lnTo>
                  <a:pt x="2524" y="2463800"/>
                </a:lnTo>
                <a:lnTo>
                  <a:pt x="8413" y="2552700"/>
                </a:lnTo>
                <a:lnTo>
                  <a:pt x="12620" y="2590800"/>
                </a:lnTo>
                <a:lnTo>
                  <a:pt x="17669" y="2641600"/>
                </a:lnTo>
                <a:lnTo>
                  <a:pt x="23558" y="2679700"/>
                </a:lnTo>
                <a:lnTo>
                  <a:pt x="30289" y="2730500"/>
                </a:lnTo>
                <a:lnTo>
                  <a:pt x="37862" y="2768600"/>
                </a:lnTo>
                <a:lnTo>
                  <a:pt x="46276" y="2819400"/>
                </a:lnTo>
                <a:lnTo>
                  <a:pt x="55531" y="2857500"/>
                </a:lnTo>
                <a:lnTo>
                  <a:pt x="65628" y="2908300"/>
                </a:lnTo>
                <a:lnTo>
                  <a:pt x="76566" y="2946400"/>
                </a:lnTo>
                <a:lnTo>
                  <a:pt x="88345" y="2984500"/>
                </a:lnTo>
                <a:lnTo>
                  <a:pt x="100966" y="3035300"/>
                </a:lnTo>
                <a:lnTo>
                  <a:pt x="114428" y="3073400"/>
                </a:lnTo>
                <a:lnTo>
                  <a:pt x="128732" y="3124200"/>
                </a:lnTo>
                <a:lnTo>
                  <a:pt x="143877" y="3162300"/>
                </a:lnTo>
                <a:lnTo>
                  <a:pt x="159863" y="3200400"/>
                </a:lnTo>
                <a:lnTo>
                  <a:pt x="176691" y="3251200"/>
                </a:lnTo>
                <a:lnTo>
                  <a:pt x="194360" y="3289300"/>
                </a:lnTo>
                <a:lnTo>
                  <a:pt x="212870" y="3327400"/>
                </a:lnTo>
                <a:lnTo>
                  <a:pt x="232222" y="3365500"/>
                </a:lnTo>
                <a:lnTo>
                  <a:pt x="252415" y="3416300"/>
                </a:lnTo>
                <a:lnTo>
                  <a:pt x="273450" y="3454400"/>
                </a:lnTo>
                <a:lnTo>
                  <a:pt x="295326" y="3492500"/>
                </a:lnTo>
                <a:lnTo>
                  <a:pt x="318043" y="3530600"/>
                </a:lnTo>
                <a:lnTo>
                  <a:pt x="341602" y="3568700"/>
                </a:lnTo>
                <a:lnTo>
                  <a:pt x="366002" y="3606800"/>
                </a:lnTo>
                <a:lnTo>
                  <a:pt x="391244" y="3644900"/>
                </a:lnTo>
                <a:lnTo>
                  <a:pt x="417327" y="3683000"/>
                </a:lnTo>
                <a:lnTo>
                  <a:pt x="444251" y="3721100"/>
                </a:lnTo>
                <a:lnTo>
                  <a:pt x="472017" y="3759200"/>
                </a:lnTo>
                <a:lnTo>
                  <a:pt x="500624" y="3797300"/>
                </a:lnTo>
                <a:lnTo>
                  <a:pt x="530073" y="3835400"/>
                </a:lnTo>
                <a:lnTo>
                  <a:pt x="560363" y="3873500"/>
                </a:lnTo>
                <a:lnTo>
                  <a:pt x="591494" y="3911600"/>
                </a:lnTo>
                <a:lnTo>
                  <a:pt x="623467" y="3949700"/>
                </a:lnTo>
                <a:lnTo>
                  <a:pt x="656281" y="3975100"/>
                </a:lnTo>
                <a:lnTo>
                  <a:pt x="689936" y="4013200"/>
                </a:lnTo>
                <a:lnTo>
                  <a:pt x="724272" y="4051300"/>
                </a:lnTo>
                <a:lnTo>
                  <a:pt x="759117" y="4076700"/>
                </a:lnTo>
                <a:lnTo>
                  <a:pt x="794459" y="4114800"/>
                </a:lnTo>
                <a:lnTo>
                  <a:pt x="830285" y="4140200"/>
                </a:lnTo>
                <a:lnTo>
                  <a:pt x="866583" y="4178300"/>
                </a:lnTo>
                <a:lnTo>
                  <a:pt x="940539" y="4229100"/>
                </a:lnTo>
                <a:lnTo>
                  <a:pt x="978172" y="4267200"/>
                </a:lnTo>
                <a:lnTo>
                  <a:pt x="1016225" y="4292600"/>
                </a:lnTo>
                <a:lnTo>
                  <a:pt x="1132772" y="4368800"/>
                </a:lnTo>
                <a:lnTo>
                  <a:pt x="1172374" y="4381500"/>
                </a:lnTo>
                <a:lnTo>
                  <a:pt x="1293257" y="4457700"/>
                </a:lnTo>
                <a:lnTo>
                  <a:pt x="1334201" y="4470400"/>
                </a:lnTo>
                <a:lnTo>
                  <a:pt x="1375449" y="4495800"/>
                </a:lnTo>
                <a:lnTo>
                  <a:pt x="1416987" y="4508500"/>
                </a:lnTo>
                <a:lnTo>
                  <a:pt x="1458802" y="4533900"/>
                </a:lnTo>
                <a:lnTo>
                  <a:pt x="1628581" y="4584700"/>
                </a:lnTo>
                <a:lnTo>
                  <a:pt x="1671591" y="4610100"/>
                </a:lnTo>
                <a:lnTo>
                  <a:pt x="1714800" y="4622800"/>
                </a:lnTo>
                <a:lnTo>
                  <a:pt x="2996887" y="4622800"/>
                </a:lnTo>
                <a:lnTo>
                  <a:pt x="3040097" y="4610100"/>
                </a:lnTo>
                <a:lnTo>
                  <a:pt x="3083106" y="4584700"/>
                </a:lnTo>
                <a:lnTo>
                  <a:pt x="3252885" y="4533900"/>
                </a:lnTo>
                <a:lnTo>
                  <a:pt x="3294701" y="4508500"/>
                </a:lnTo>
                <a:lnTo>
                  <a:pt x="3336239" y="4495800"/>
                </a:lnTo>
                <a:lnTo>
                  <a:pt x="3377486" y="4470400"/>
                </a:lnTo>
                <a:lnTo>
                  <a:pt x="3418430" y="4457700"/>
                </a:lnTo>
                <a:lnTo>
                  <a:pt x="3539314" y="4381500"/>
                </a:lnTo>
                <a:lnTo>
                  <a:pt x="3578916" y="4368800"/>
                </a:lnTo>
                <a:lnTo>
                  <a:pt x="3695462" y="4292600"/>
                </a:lnTo>
                <a:lnTo>
                  <a:pt x="3733515" y="4267200"/>
                </a:lnTo>
                <a:lnTo>
                  <a:pt x="3771148" y="4229100"/>
                </a:lnTo>
                <a:lnTo>
                  <a:pt x="3845105" y="4178300"/>
                </a:lnTo>
                <a:lnTo>
                  <a:pt x="3881402" y="4140200"/>
                </a:lnTo>
                <a:lnTo>
                  <a:pt x="3917228" y="4114800"/>
                </a:lnTo>
                <a:lnTo>
                  <a:pt x="3952570" y="4076700"/>
                </a:lnTo>
                <a:lnTo>
                  <a:pt x="3987416" y="4051300"/>
                </a:lnTo>
                <a:lnTo>
                  <a:pt x="4021751" y="4013200"/>
                </a:lnTo>
                <a:lnTo>
                  <a:pt x="4055406" y="3975100"/>
                </a:lnTo>
                <a:lnTo>
                  <a:pt x="4088220" y="3949700"/>
                </a:lnTo>
                <a:lnTo>
                  <a:pt x="4120193" y="3911600"/>
                </a:lnTo>
                <a:lnTo>
                  <a:pt x="4151324" y="3873500"/>
                </a:lnTo>
                <a:lnTo>
                  <a:pt x="4181614" y="3835400"/>
                </a:lnTo>
                <a:lnTo>
                  <a:pt x="4211063" y="3797300"/>
                </a:lnTo>
                <a:lnTo>
                  <a:pt x="4239670" y="3759200"/>
                </a:lnTo>
                <a:lnTo>
                  <a:pt x="4267436" y="3721100"/>
                </a:lnTo>
                <a:lnTo>
                  <a:pt x="4294360" y="3683000"/>
                </a:lnTo>
                <a:lnTo>
                  <a:pt x="4320443" y="3644900"/>
                </a:lnTo>
                <a:lnTo>
                  <a:pt x="4345685" y="3606800"/>
                </a:lnTo>
                <a:lnTo>
                  <a:pt x="4370085" y="3568700"/>
                </a:lnTo>
                <a:lnTo>
                  <a:pt x="4393644" y="3530600"/>
                </a:lnTo>
                <a:lnTo>
                  <a:pt x="4416361" y="3492500"/>
                </a:lnTo>
                <a:lnTo>
                  <a:pt x="4438237" y="3454400"/>
                </a:lnTo>
                <a:lnTo>
                  <a:pt x="4459272" y="3416300"/>
                </a:lnTo>
                <a:lnTo>
                  <a:pt x="4479465" y="3365500"/>
                </a:lnTo>
                <a:lnTo>
                  <a:pt x="4498817" y="3327400"/>
                </a:lnTo>
                <a:lnTo>
                  <a:pt x="4517327" y="3289300"/>
                </a:lnTo>
                <a:lnTo>
                  <a:pt x="4534996" y="3251200"/>
                </a:lnTo>
                <a:lnTo>
                  <a:pt x="4551824" y="3200400"/>
                </a:lnTo>
                <a:lnTo>
                  <a:pt x="4567811" y="3162300"/>
                </a:lnTo>
                <a:lnTo>
                  <a:pt x="4582955" y="3124200"/>
                </a:lnTo>
                <a:lnTo>
                  <a:pt x="4597259" y="3073400"/>
                </a:lnTo>
                <a:lnTo>
                  <a:pt x="4610721" y="3035300"/>
                </a:lnTo>
                <a:lnTo>
                  <a:pt x="4623342" y="2984500"/>
                </a:lnTo>
                <a:lnTo>
                  <a:pt x="4635121" y="2946400"/>
                </a:lnTo>
                <a:lnTo>
                  <a:pt x="4646059" y="2908300"/>
                </a:lnTo>
                <a:lnTo>
                  <a:pt x="4656156" y="2857500"/>
                </a:lnTo>
                <a:lnTo>
                  <a:pt x="4665411" y="2819400"/>
                </a:lnTo>
                <a:lnTo>
                  <a:pt x="4673825" y="2768600"/>
                </a:lnTo>
                <a:lnTo>
                  <a:pt x="4681398" y="2730500"/>
                </a:lnTo>
                <a:lnTo>
                  <a:pt x="4688129" y="2679700"/>
                </a:lnTo>
                <a:lnTo>
                  <a:pt x="4694018" y="2641600"/>
                </a:lnTo>
                <a:lnTo>
                  <a:pt x="4699067" y="2590800"/>
                </a:lnTo>
                <a:lnTo>
                  <a:pt x="4703274" y="2552700"/>
                </a:lnTo>
                <a:lnTo>
                  <a:pt x="4709163" y="2463800"/>
                </a:lnTo>
                <a:lnTo>
                  <a:pt x="4710846" y="2413000"/>
                </a:lnTo>
                <a:lnTo>
                  <a:pt x="4711688" y="2374900"/>
                </a:lnTo>
                <a:lnTo>
                  <a:pt x="4711688" y="2324100"/>
                </a:lnTo>
                <a:lnTo>
                  <a:pt x="4710846" y="2286000"/>
                </a:lnTo>
                <a:lnTo>
                  <a:pt x="4709163" y="2235200"/>
                </a:lnTo>
                <a:lnTo>
                  <a:pt x="4703274" y="2146300"/>
                </a:lnTo>
                <a:lnTo>
                  <a:pt x="4699067" y="2108200"/>
                </a:lnTo>
                <a:lnTo>
                  <a:pt x="4694018" y="2057400"/>
                </a:lnTo>
                <a:lnTo>
                  <a:pt x="4688129" y="2019300"/>
                </a:lnTo>
                <a:lnTo>
                  <a:pt x="4681398" y="1968500"/>
                </a:lnTo>
                <a:lnTo>
                  <a:pt x="4673825" y="1930400"/>
                </a:lnTo>
                <a:lnTo>
                  <a:pt x="4665411" y="1879600"/>
                </a:lnTo>
                <a:lnTo>
                  <a:pt x="4656156" y="1841500"/>
                </a:lnTo>
                <a:lnTo>
                  <a:pt x="4646059" y="1790700"/>
                </a:lnTo>
                <a:lnTo>
                  <a:pt x="4635121" y="1752600"/>
                </a:lnTo>
                <a:lnTo>
                  <a:pt x="4623342" y="1714500"/>
                </a:lnTo>
                <a:lnTo>
                  <a:pt x="4610721" y="1663700"/>
                </a:lnTo>
                <a:lnTo>
                  <a:pt x="4597259" y="1625600"/>
                </a:lnTo>
                <a:lnTo>
                  <a:pt x="4582955" y="1574800"/>
                </a:lnTo>
                <a:lnTo>
                  <a:pt x="4567811" y="1536700"/>
                </a:lnTo>
                <a:lnTo>
                  <a:pt x="4551824" y="1498600"/>
                </a:lnTo>
                <a:lnTo>
                  <a:pt x="4534996" y="1447800"/>
                </a:lnTo>
                <a:lnTo>
                  <a:pt x="4517327" y="1409700"/>
                </a:lnTo>
                <a:lnTo>
                  <a:pt x="4498817" y="1371600"/>
                </a:lnTo>
                <a:lnTo>
                  <a:pt x="4479465" y="1333500"/>
                </a:lnTo>
                <a:lnTo>
                  <a:pt x="4459272" y="1282700"/>
                </a:lnTo>
                <a:lnTo>
                  <a:pt x="4438237" y="1244600"/>
                </a:lnTo>
                <a:lnTo>
                  <a:pt x="4416361" y="1206500"/>
                </a:lnTo>
                <a:lnTo>
                  <a:pt x="4393644" y="1168400"/>
                </a:lnTo>
                <a:lnTo>
                  <a:pt x="4370085" y="1130300"/>
                </a:lnTo>
                <a:lnTo>
                  <a:pt x="4345685" y="1092200"/>
                </a:lnTo>
                <a:lnTo>
                  <a:pt x="4320443" y="1054100"/>
                </a:lnTo>
                <a:lnTo>
                  <a:pt x="4294360" y="1016000"/>
                </a:lnTo>
                <a:lnTo>
                  <a:pt x="4267436" y="977900"/>
                </a:lnTo>
                <a:lnTo>
                  <a:pt x="4239670" y="939800"/>
                </a:lnTo>
                <a:lnTo>
                  <a:pt x="4211063" y="901700"/>
                </a:lnTo>
                <a:lnTo>
                  <a:pt x="4181614" y="863600"/>
                </a:lnTo>
                <a:lnTo>
                  <a:pt x="4151324" y="825500"/>
                </a:lnTo>
                <a:lnTo>
                  <a:pt x="4120193" y="787400"/>
                </a:lnTo>
                <a:lnTo>
                  <a:pt x="4088220" y="749300"/>
                </a:lnTo>
                <a:lnTo>
                  <a:pt x="4055406" y="723900"/>
                </a:lnTo>
                <a:lnTo>
                  <a:pt x="4021751" y="685800"/>
                </a:lnTo>
                <a:lnTo>
                  <a:pt x="3987416" y="647700"/>
                </a:lnTo>
                <a:lnTo>
                  <a:pt x="3952570" y="622300"/>
                </a:lnTo>
                <a:lnTo>
                  <a:pt x="3917228" y="584200"/>
                </a:lnTo>
                <a:lnTo>
                  <a:pt x="3881402" y="558800"/>
                </a:lnTo>
                <a:lnTo>
                  <a:pt x="3845105" y="520700"/>
                </a:lnTo>
                <a:lnTo>
                  <a:pt x="3771148" y="469900"/>
                </a:lnTo>
                <a:lnTo>
                  <a:pt x="3733515" y="431800"/>
                </a:lnTo>
                <a:lnTo>
                  <a:pt x="3657003" y="381000"/>
                </a:lnTo>
                <a:lnTo>
                  <a:pt x="3578916" y="330200"/>
                </a:lnTo>
                <a:lnTo>
                  <a:pt x="3539314" y="317500"/>
                </a:lnTo>
                <a:lnTo>
                  <a:pt x="3418430" y="241300"/>
                </a:lnTo>
                <a:lnTo>
                  <a:pt x="3377486" y="228600"/>
                </a:lnTo>
                <a:lnTo>
                  <a:pt x="3336239" y="203200"/>
                </a:lnTo>
                <a:lnTo>
                  <a:pt x="3294701" y="190500"/>
                </a:lnTo>
                <a:lnTo>
                  <a:pt x="3252885" y="165100"/>
                </a:lnTo>
                <a:lnTo>
                  <a:pt x="3083106" y="114300"/>
                </a:lnTo>
                <a:lnTo>
                  <a:pt x="3040097" y="88900"/>
                </a:lnTo>
                <a:lnTo>
                  <a:pt x="2996887" y="76200"/>
                </a:lnTo>
                <a:close/>
              </a:path>
              <a:path w="4711700" h="4699000">
                <a:moveTo>
                  <a:pt x="2778290" y="25400"/>
                </a:moveTo>
                <a:lnTo>
                  <a:pt x="1933397" y="25400"/>
                </a:lnTo>
                <a:lnTo>
                  <a:pt x="1758197" y="76200"/>
                </a:lnTo>
                <a:lnTo>
                  <a:pt x="2953491" y="76200"/>
                </a:lnTo>
                <a:lnTo>
                  <a:pt x="2778290" y="25400"/>
                </a:lnTo>
                <a:close/>
              </a:path>
              <a:path w="4711700" h="4699000">
                <a:moveTo>
                  <a:pt x="2689903" y="12700"/>
                </a:moveTo>
                <a:lnTo>
                  <a:pt x="2021785" y="12700"/>
                </a:lnTo>
                <a:lnTo>
                  <a:pt x="1977536" y="25400"/>
                </a:lnTo>
                <a:lnTo>
                  <a:pt x="2734152" y="25400"/>
                </a:lnTo>
                <a:lnTo>
                  <a:pt x="2689903" y="12700"/>
                </a:lnTo>
                <a:close/>
              </a:path>
              <a:path w="4711700" h="4699000">
                <a:moveTo>
                  <a:pt x="2601128" y="0"/>
                </a:moveTo>
                <a:lnTo>
                  <a:pt x="2110560" y="0"/>
                </a:lnTo>
                <a:lnTo>
                  <a:pt x="2066130" y="12700"/>
                </a:lnTo>
                <a:lnTo>
                  <a:pt x="2645558" y="12700"/>
                </a:lnTo>
                <a:lnTo>
                  <a:pt x="2601128" y="0"/>
                </a:lnTo>
                <a:close/>
              </a:path>
            </a:pathLst>
          </a:custGeom>
          <a:solidFill>
            <a:srgbClr val="F8C600">
              <a:alpha val="80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78620" y="7589083"/>
            <a:ext cx="28060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MAINTAINABILITY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9658" y="5459614"/>
            <a:ext cx="4711700" cy="4699000"/>
          </a:xfrm>
          <a:custGeom>
            <a:avLst/>
            <a:gdLst/>
            <a:ahLst/>
            <a:cxnLst/>
            <a:rect l="l" t="t" r="r" b="b"/>
            <a:pathLst>
              <a:path w="4711700" h="4699000">
                <a:moveTo>
                  <a:pt x="2645557" y="4686300"/>
                </a:moveTo>
                <a:lnTo>
                  <a:pt x="2066130" y="4686300"/>
                </a:lnTo>
                <a:lnTo>
                  <a:pt x="2110559" y="4699000"/>
                </a:lnTo>
                <a:lnTo>
                  <a:pt x="2601128" y="4699000"/>
                </a:lnTo>
                <a:lnTo>
                  <a:pt x="2645557" y="4686300"/>
                </a:lnTo>
                <a:close/>
              </a:path>
              <a:path w="4711700" h="4699000">
                <a:moveTo>
                  <a:pt x="2734151" y="4673600"/>
                </a:moveTo>
                <a:lnTo>
                  <a:pt x="1977536" y="4673600"/>
                </a:lnTo>
                <a:lnTo>
                  <a:pt x="2021785" y="4686300"/>
                </a:lnTo>
                <a:lnTo>
                  <a:pt x="2689902" y="4686300"/>
                </a:lnTo>
                <a:lnTo>
                  <a:pt x="2734151" y="4673600"/>
                </a:lnTo>
                <a:close/>
              </a:path>
              <a:path w="4711700" h="4699000">
                <a:moveTo>
                  <a:pt x="2953490" y="4622800"/>
                </a:moveTo>
                <a:lnTo>
                  <a:pt x="1758197" y="4622800"/>
                </a:lnTo>
                <a:lnTo>
                  <a:pt x="1933397" y="4673600"/>
                </a:lnTo>
                <a:lnTo>
                  <a:pt x="2778290" y="4673600"/>
                </a:lnTo>
                <a:lnTo>
                  <a:pt x="2953490" y="4622800"/>
                </a:lnTo>
                <a:close/>
              </a:path>
              <a:path w="4711700" h="4699000">
                <a:moveTo>
                  <a:pt x="2996887" y="76200"/>
                </a:moveTo>
                <a:lnTo>
                  <a:pt x="1714800" y="76200"/>
                </a:lnTo>
                <a:lnTo>
                  <a:pt x="1671591" y="88900"/>
                </a:lnTo>
                <a:lnTo>
                  <a:pt x="1628581" y="114300"/>
                </a:lnTo>
                <a:lnTo>
                  <a:pt x="1458802" y="165100"/>
                </a:lnTo>
                <a:lnTo>
                  <a:pt x="1416987" y="190500"/>
                </a:lnTo>
                <a:lnTo>
                  <a:pt x="1375449" y="203200"/>
                </a:lnTo>
                <a:lnTo>
                  <a:pt x="1334201" y="228600"/>
                </a:lnTo>
                <a:lnTo>
                  <a:pt x="1293257" y="241300"/>
                </a:lnTo>
                <a:lnTo>
                  <a:pt x="1172373" y="317500"/>
                </a:lnTo>
                <a:lnTo>
                  <a:pt x="1132772" y="330200"/>
                </a:lnTo>
                <a:lnTo>
                  <a:pt x="1054685" y="381000"/>
                </a:lnTo>
                <a:lnTo>
                  <a:pt x="978172" y="431800"/>
                </a:lnTo>
                <a:lnTo>
                  <a:pt x="940539" y="469900"/>
                </a:lnTo>
                <a:lnTo>
                  <a:pt x="866583" y="520700"/>
                </a:lnTo>
                <a:lnTo>
                  <a:pt x="830285" y="558800"/>
                </a:lnTo>
                <a:lnTo>
                  <a:pt x="794459" y="584200"/>
                </a:lnTo>
                <a:lnTo>
                  <a:pt x="759117" y="622300"/>
                </a:lnTo>
                <a:lnTo>
                  <a:pt x="724272" y="647700"/>
                </a:lnTo>
                <a:lnTo>
                  <a:pt x="689936" y="685800"/>
                </a:lnTo>
                <a:lnTo>
                  <a:pt x="656281" y="723900"/>
                </a:lnTo>
                <a:lnTo>
                  <a:pt x="623467" y="749300"/>
                </a:lnTo>
                <a:lnTo>
                  <a:pt x="591494" y="787400"/>
                </a:lnTo>
                <a:lnTo>
                  <a:pt x="560363" y="825500"/>
                </a:lnTo>
                <a:lnTo>
                  <a:pt x="530073" y="863600"/>
                </a:lnTo>
                <a:lnTo>
                  <a:pt x="500624" y="901700"/>
                </a:lnTo>
                <a:lnTo>
                  <a:pt x="472017" y="939800"/>
                </a:lnTo>
                <a:lnTo>
                  <a:pt x="444251" y="977900"/>
                </a:lnTo>
                <a:lnTo>
                  <a:pt x="417327" y="1016000"/>
                </a:lnTo>
                <a:lnTo>
                  <a:pt x="391244" y="1054100"/>
                </a:lnTo>
                <a:lnTo>
                  <a:pt x="366002" y="1092200"/>
                </a:lnTo>
                <a:lnTo>
                  <a:pt x="341602" y="1130300"/>
                </a:lnTo>
                <a:lnTo>
                  <a:pt x="318043" y="1168400"/>
                </a:lnTo>
                <a:lnTo>
                  <a:pt x="295326" y="1206500"/>
                </a:lnTo>
                <a:lnTo>
                  <a:pt x="273450" y="1244600"/>
                </a:lnTo>
                <a:lnTo>
                  <a:pt x="252415" y="1282700"/>
                </a:lnTo>
                <a:lnTo>
                  <a:pt x="232222" y="1333500"/>
                </a:lnTo>
                <a:lnTo>
                  <a:pt x="212870" y="1371600"/>
                </a:lnTo>
                <a:lnTo>
                  <a:pt x="194360" y="1409700"/>
                </a:lnTo>
                <a:lnTo>
                  <a:pt x="176691" y="1447800"/>
                </a:lnTo>
                <a:lnTo>
                  <a:pt x="159863" y="1498600"/>
                </a:lnTo>
                <a:lnTo>
                  <a:pt x="143877" y="1536700"/>
                </a:lnTo>
                <a:lnTo>
                  <a:pt x="128732" y="1574800"/>
                </a:lnTo>
                <a:lnTo>
                  <a:pt x="114428" y="1625600"/>
                </a:lnTo>
                <a:lnTo>
                  <a:pt x="100966" y="1663700"/>
                </a:lnTo>
                <a:lnTo>
                  <a:pt x="88345" y="1714500"/>
                </a:lnTo>
                <a:lnTo>
                  <a:pt x="76566" y="1752600"/>
                </a:lnTo>
                <a:lnTo>
                  <a:pt x="65628" y="1790700"/>
                </a:lnTo>
                <a:lnTo>
                  <a:pt x="55531" y="1841500"/>
                </a:lnTo>
                <a:lnTo>
                  <a:pt x="46276" y="1879600"/>
                </a:lnTo>
                <a:lnTo>
                  <a:pt x="37862" y="1930400"/>
                </a:lnTo>
                <a:lnTo>
                  <a:pt x="30289" y="1968500"/>
                </a:lnTo>
                <a:lnTo>
                  <a:pt x="23558" y="2019300"/>
                </a:lnTo>
                <a:lnTo>
                  <a:pt x="17669" y="2057400"/>
                </a:lnTo>
                <a:lnTo>
                  <a:pt x="12620" y="2108200"/>
                </a:lnTo>
                <a:lnTo>
                  <a:pt x="8413" y="2146300"/>
                </a:lnTo>
                <a:lnTo>
                  <a:pt x="2524" y="2235200"/>
                </a:lnTo>
                <a:lnTo>
                  <a:pt x="841" y="2286000"/>
                </a:lnTo>
                <a:lnTo>
                  <a:pt x="0" y="2324100"/>
                </a:lnTo>
                <a:lnTo>
                  <a:pt x="0" y="2374900"/>
                </a:lnTo>
                <a:lnTo>
                  <a:pt x="841" y="2413000"/>
                </a:lnTo>
                <a:lnTo>
                  <a:pt x="2524" y="2463800"/>
                </a:lnTo>
                <a:lnTo>
                  <a:pt x="8413" y="2552700"/>
                </a:lnTo>
                <a:lnTo>
                  <a:pt x="12620" y="2590800"/>
                </a:lnTo>
                <a:lnTo>
                  <a:pt x="17669" y="2641600"/>
                </a:lnTo>
                <a:lnTo>
                  <a:pt x="23558" y="2679700"/>
                </a:lnTo>
                <a:lnTo>
                  <a:pt x="30289" y="2730500"/>
                </a:lnTo>
                <a:lnTo>
                  <a:pt x="37862" y="2768600"/>
                </a:lnTo>
                <a:lnTo>
                  <a:pt x="46276" y="2819400"/>
                </a:lnTo>
                <a:lnTo>
                  <a:pt x="55531" y="2857500"/>
                </a:lnTo>
                <a:lnTo>
                  <a:pt x="65628" y="2908300"/>
                </a:lnTo>
                <a:lnTo>
                  <a:pt x="76566" y="2946400"/>
                </a:lnTo>
                <a:lnTo>
                  <a:pt x="88345" y="2984500"/>
                </a:lnTo>
                <a:lnTo>
                  <a:pt x="100966" y="3035300"/>
                </a:lnTo>
                <a:lnTo>
                  <a:pt x="114428" y="3073400"/>
                </a:lnTo>
                <a:lnTo>
                  <a:pt x="128732" y="3124200"/>
                </a:lnTo>
                <a:lnTo>
                  <a:pt x="143877" y="3162300"/>
                </a:lnTo>
                <a:lnTo>
                  <a:pt x="159863" y="3200400"/>
                </a:lnTo>
                <a:lnTo>
                  <a:pt x="176691" y="3251200"/>
                </a:lnTo>
                <a:lnTo>
                  <a:pt x="194360" y="3289300"/>
                </a:lnTo>
                <a:lnTo>
                  <a:pt x="212870" y="3327400"/>
                </a:lnTo>
                <a:lnTo>
                  <a:pt x="232222" y="3365500"/>
                </a:lnTo>
                <a:lnTo>
                  <a:pt x="252415" y="3416300"/>
                </a:lnTo>
                <a:lnTo>
                  <a:pt x="273450" y="3454400"/>
                </a:lnTo>
                <a:lnTo>
                  <a:pt x="295326" y="3492500"/>
                </a:lnTo>
                <a:lnTo>
                  <a:pt x="318043" y="3530600"/>
                </a:lnTo>
                <a:lnTo>
                  <a:pt x="341602" y="3568700"/>
                </a:lnTo>
                <a:lnTo>
                  <a:pt x="366002" y="3606800"/>
                </a:lnTo>
                <a:lnTo>
                  <a:pt x="391244" y="3644900"/>
                </a:lnTo>
                <a:lnTo>
                  <a:pt x="417327" y="3683000"/>
                </a:lnTo>
                <a:lnTo>
                  <a:pt x="444251" y="3721100"/>
                </a:lnTo>
                <a:lnTo>
                  <a:pt x="472017" y="3759200"/>
                </a:lnTo>
                <a:lnTo>
                  <a:pt x="500624" y="3797300"/>
                </a:lnTo>
                <a:lnTo>
                  <a:pt x="530073" y="3835400"/>
                </a:lnTo>
                <a:lnTo>
                  <a:pt x="560363" y="3873500"/>
                </a:lnTo>
                <a:lnTo>
                  <a:pt x="591494" y="3911600"/>
                </a:lnTo>
                <a:lnTo>
                  <a:pt x="623467" y="3949700"/>
                </a:lnTo>
                <a:lnTo>
                  <a:pt x="656281" y="3975100"/>
                </a:lnTo>
                <a:lnTo>
                  <a:pt x="689936" y="4013200"/>
                </a:lnTo>
                <a:lnTo>
                  <a:pt x="724272" y="4051300"/>
                </a:lnTo>
                <a:lnTo>
                  <a:pt x="759117" y="4076700"/>
                </a:lnTo>
                <a:lnTo>
                  <a:pt x="794459" y="4114800"/>
                </a:lnTo>
                <a:lnTo>
                  <a:pt x="830285" y="4140200"/>
                </a:lnTo>
                <a:lnTo>
                  <a:pt x="866583" y="4178300"/>
                </a:lnTo>
                <a:lnTo>
                  <a:pt x="940539" y="4229100"/>
                </a:lnTo>
                <a:lnTo>
                  <a:pt x="978172" y="4267200"/>
                </a:lnTo>
                <a:lnTo>
                  <a:pt x="1016225" y="4292600"/>
                </a:lnTo>
                <a:lnTo>
                  <a:pt x="1132772" y="4368800"/>
                </a:lnTo>
                <a:lnTo>
                  <a:pt x="1172373" y="4381500"/>
                </a:lnTo>
                <a:lnTo>
                  <a:pt x="1293257" y="4457700"/>
                </a:lnTo>
                <a:lnTo>
                  <a:pt x="1334201" y="4470400"/>
                </a:lnTo>
                <a:lnTo>
                  <a:pt x="1375449" y="4495800"/>
                </a:lnTo>
                <a:lnTo>
                  <a:pt x="1416987" y="4508500"/>
                </a:lnTo>
                <a:lnTo>
                  <a:pt x="1458802" y="4533900"/>
                </a:lnTo>
                <a:lnTo>
                  <a:pt x="1628581" y="4584700"/>
                </a:lnTo>
                <a:lnTo>
                  <a:pt x="1671591" y="4610100"/>
                </a:lnTo>
                <a:lnTo>
                  <a:pt x="1714800" y="4622800"/>
                </a:lnTo>
                <a:lnTo>
                  <a:pt x="2996887" y="4622800"/>
                </a:lnTo>
                <a:lnTo>
                  <a:pt x="3040096" y="4610100"/>
                </a:lnTo>
                <a:lnTo>
                  <a:pt x="3083106" y="4584700"/>
                </a:lnTo>
                <a:lnTo>
                  <a:pt x="3252885" y="4533900"/>
                </a:lnTo>
                <a:lnTo>
                  <a:pt x="3294700" y="4508500"/>
                </a:lnTo>
                <a:lnTo>
                  <a:pt x="3336238" y="4495800"/>
                </a:lnTo>
                <a:lnTo>
                  <a:pt x="3377486" y="4470400"/>
                </a:lnTo>
                <a:lnTo>
                  <a:pt x="3418430" y="4457700"/>
                </a:lnTo>
                <a:lnTo>
                  <a:pt x="3539314" y="4381500"/>
                </a:lnTo>
                <a:lnTo>
                  <a:pt x="3578915" y="4368800"/>
                </a:lnTo>
                <a:lnTo>
                  <a:pt x="3695462" y="4292600"/>
                </a:lnTo>
                <a:lnTo>
                  <a:pt x="3733515" y="4267200"/>
                </a:lnTo>
                <a:lnTo>
                  <a:pt x="3771148" y="4229100"/>
                </a:lnTo>
                <a:lnTo>
                  <a:pt x="3845105" y="4178300"/>
                </a:lnTo>
                <a:lnTo>
                  <a:pt x="3881402" y="4140200"/>
                </a:lnTo>
                <a:lnTo>
                  <a:pt x="3917228" y="4114800"/>
                </a:lnTo>
                <a:lnTo>
                  <a:pt x="3952570" y="4076700"/>
                </a:lnTo>
                <a:lnTo>
                  <a:pt x="3987416" y="4051300"/>
                </a:lnTo>
                <a:lnTo>
                  <a:pt x="4021751" y="4013200"/>
                </a:lnTo>
                <a:lnTo>
                  <a:pt x="4055406" y="3975100"/>
                </a:lnTo>
                <a:lnTo>
                  <a:pt x="4088220" y="3949700"/>
                </a:lnTo>
                <a:lnTo>
                  <a:pt x="4120193" y="3911600"/>
                </a:lnTo>
                <a:lnTo>
                  <a:pt x="4151324" y="3873500"/>
                </a:lnTo>
                <a:lnTo>
                  <a:pt x="4181614" y="3835400"/>
                </a:lnTo>
                <a:lnTo>
                  <a:pt x="4211063" y="3797300"/>
                </a:lnTo>
                <a:lnTo>
                  <a:pt x="4239670" y="3759200"/>
                </a:lnTo>
                <a:lnTo>
                  <a:pt x="4267436" y="3721100"/>
                </a:lnTo>
                <a:lnTo>
                  <a:pt x="4294360" y="3683000"/>
                </a:lnTo>
                <a:lnTo>
                  <a:pt x="4320443" y="3644900"/>
                </a:lnTo>
                <a:lnTo>
                  <a:pt x="4345685" y="3606800"/>
                </a:lnTo>
                <a:lnTo>
                  <a:pt x="4370085" y="3568700"/>
                </a:lnTo>
                <a:lnTo>
                  <a:pt x="4393644" y="3530600"/>
                </a:lnTo>
                <a:lnTo>
                  <a:pt x="4416361" y="3492500"/>
                </a:lnTo>
                <a:lnTo>
                  <a:pt x="4438237" y="3454400"/>
                </a:lnTo>
                <a:lnTo>
                  <a:pt x="4459272" y="3416300"/>
                </a:lnTo>
                <a:lnTo>
                  <a:pt x="4479465" y="3365500"/>
                </a:lnTo>
                <a:lnTo>
                  <a:pt x="4498817" y="3327400"/>
                </a:lnTo>
                <a:lnTo>
                  <a:pt x="4517327" y="3289300"/>
                </a:lnTo>
                <a:lnTo>
                  <a:pt x="4534996" y="3251200"/>
                </a:lnTo>
                <a:lnTo>
                  <a:pt x="4551824" y="3200400"/>
                </a:lnTo>
                <a:lnTo>
                  <a:pt x="4567811" y="3162300"/>
                </a:lnTo>
                <a:lnTo>
                  <a:pt x="4582955" y="3124200"/>
                </a:lnTo>
                <a:lnTo>
                  <a:pt x="4597259" y="3073400"/>
                </a:lnTo>
                <a:lnTo>
                  <a:pt x="4610721" y="3035300"/>
                </a:lnTo>
                <a:lnTo>
                  <a:pt x="4623342" y="2984500"/>
                </a:lnTo>
                <a:lnTo>
                  <a:pt x="4635121" y="2946400"/>
                </a:lnTo>
                <a:lnTo>
                  <a:pt x="4646059" y="2908300"/>
                </a:lnTo>
                <a:lnTo>
                  <a:pt x="4656156" y="2857500"/>
                </a:lnTo>
                <a:lnTo>
                  <a:pt x="4665411" y="2819400"/>
                </a:lnTo>
                <a:lnTo>
                  <a:pt x="4673825" y="2768600"/>
                </a:lnTo>
                <a:lnTo>
                  <a:pt x="4681398" y="2730500"/>
                </a:lnTo>
                <a:lnTo>
                  <a:pt x="4688129" y="2679700"/>
                </a:lnTo>
                <a:lnTo>
                  <a:pt x="4694018" y="2641600"/>
                </a:lnTo>
                <a:lnTo>
                  <a:pt x="4699067" y="2590800"/>
                </a:lnTo>
                <a:lnTo>
                  <a:pt x="4703274" y="2552700"/>
                </a:lnTo>
                <a:lnTo>
                  <a:pt x="4709163" y="2463800"/>
                </a:lnTo>
                <a:lnTo>
                  <a:pt x="4710846" y="2413000"/>
                </a:lnTo>
                <a:lnTo>
                  <a:pt x="4711688" y="2374900"/>
                </a:lnTo>
                <a:lnTo>
                  <a:pt x="4711688" y="2324100"/>
                </a:lnTo>
                <a:lnTo>
                  <a:pt x="4710846" y="2286000"/>
                </a:lnTo>
                <a:lnTo>
                  <a:pt x="4709163" y="2235200"/>
                </a:lnTo>
                <a:lnTo>
                  <a:pt x="4703274" y="2146300"/>
                </a:lnTo>
                <a:lnTo>
                  <a:pt x="4699067" y="2108200"/>
                </a:lnTo>
                <a:lnTo>
                  <a:pt x="4694018" y="2057400"/>
                </a:lnTo>
                <a:lnTo>
                  <a:pt x="4688129" y="2019300"/>
                </a:lnTo>
                <a:lnTo>
                  <a:pt x="4681398" y="1968500"/>
                </a:lnTo>
                <a:lnTo>
                  <a:pt x="4673825" y="1930400"/>
                </a:lnTo>
                <a:lnTo>
                  <a:pt x="4665411" y="1879600"/>
                </a:lnTo>
                <a:lnTo>
                  <a:pt x="4656156" y="1841500"/>
                </a:lnTo>
                <a:lnTo>
                  <a:pt x="4646059" y="1790700"/>
                </a:lnTo>
                <a:lnTo>
                  <a:pt x="4635121" y="1752600"/>
                </a:lnTo>
                <a:lnTo>
                  <a:pt x="4623342" y="1714500"/>
                </a:lnTo>
                <a:lnTo>
                  <a:pt x="4610721" y="1663700"/>
                </a:lnTo>
                <a:lnTo>
                  <a:pt x="4597259" y="1625600"/>
                </a:lnTo>
                <a:lnTo>
                  <a:pt x="4582955" y="1574800"/>
                </a:lnTo>
                <a:lnTo>
                  <a:pt x="4567811" y="1536700"/>
                </a:lnTo>
                <a:lnTo>
                  <a:pt x="4551824" y="1498600"/>
                </a:lnTo>
                <a:lnTo>
                  <a:pt x="4534996" y="1447800"/>
                </a:lnTo>
                <a:lnTo>
                  <a:pt x="4517327" y="1409700"/>
                </a:lnTo>
                <a:lnTo>
                  <a:pt x="4498817" y="1371600"/>
                </a:lnTo>
                <a:lnTo>
                  <a:pt x="4479465" y="1333500"/>
                </a:lnTo>
                <a:lnTo>
                  <a:pt x="4459272" y="1282700"/>
                </a:lnTo>
                <a:lnTo>
                  <a:pt x="4438237" y="1244600"/>
                </a:lnTo>
                <a:lnTo>
                  <a:pt x="4416361" y="1206500"/>
                </a:lnTo>
                <a:lnTo>
                  <a:pt x="4393644" y="1168400"/>
                </a:lnTo>
                <a:lnTo>
                  <a:pt x="4370085" y="1130300"/>
                </a:lnTo>
                <a:lnTo>
                  <a:pt x="4345685" y="1092200"/>
                </a:lnTo>
                <a:lnTo>
                  <a:pt x="4320443" y="1054100"/>
                </a:lnTo>
                <a:lnTo>
                  <a:pt x="4294360" y="1016000"/>
                </a:lnTo>
                <a:lnTo>
                  <a:pt x="4267436" y="977900"/>
                </a:lnTo>
                <a:lnTo>
                  <a:pt x="4239670" y="939800"/>
                </a:lnTo>
                <a:lnTo>
                  <a:pt x="4211063" y="901700"/>
                </a:lnTo>
                <a:lnTo>
                  <a:pt x="4181614" y="863600"/>
                </a:lnTo>
                <a:lnTo>
                  <a:pt x="4151324" y="825500"/>
                </a:lnTo>
                <a:lnTo>
                  <a:pt x="4120193" y="787400"/>
                </a:lnTo>
                <a:lnTo>
                  <a:pt x="4088220" y="749300"/>
                </a:lnTo>
                <a:lnTo>
                  <a:pt x="4055406" y="723900"/>
                </a:lnTo>
                <a:lnTo>
                  <a:pt x="4021751" y="685800"/>
                </a:lnTo>
                <a:lnTo>
                  <a:pt x="3987416" y="647700"/>
                </a:lnTo>
                <a:lnTo>
                  <a:pt x="3952570" y="622300"/>
                </a:lnTo>
                <a:lnTo>
                  <a:pt x="3917228" y="584200"/>
                </a:lnTo>
                <a:lnTo>
                  <a:pt x="3881402" y="558800"/>
                </a:lnTo>
                <a:lnTo>
                  <a:pt x="3845105" y="520700"/>
                </a:lnTo>
                <a:lnTo>
                  <a:pt x="3771148" y="469900"/>
                </a:lnTo>
                <a:lnTo>
                  <a:pt x="3733515" y="431800"/>
                </a:lnTo>
                <a:lnTo>
                  <a:pt x="3657002" y="381000"/>
                </a:lnTo>
                <a:lnTo>
                  <a:pt x="3578915" y="330200"/>
                </a:lnTo>
                <a:lnTo>
                  <a:pt x="3539314" y="317500"/>
                </a:lnTo>
                <a:lnTo>
                  <a:pt x="3418430" y="241300"/>
                </a:lnTo>
                <a:lnTo>
                  <a:pt x="3377486" y="228600"/>
                </a:lnTo>
                <a:lnTo>
                  <a:pt x="3336238" y="203200"/>
                </a:lnTo>
                <a:lnTo>
                  <a:pt x="3294700" y="190500"/>
                </a:lnTo>
                <a:lnTo>
                  <a:pt x="3252885" y="165100"/>
                </a:lnTo>
                <a:lnTo>
                  <a:pt x="3083106" y="114300"/>
                </a:lnTo>
                <a:lnTo>
                  <a:pt x="3040096" y="88900"/>
                </a:lnTo>
                <a:lnTo>
                  <a:pt x="2996887" y="76200"/>
                </a:lnTo>
                <a:close/>
              </a:path>
              <a:path w="4711700" h="4699000">
                <a:moveTo>
                  <a:pt x="2778290" y="25400"/>
                </a:moveTo>
                <a:lnTo>
                  <a:pt x="1933397" y="25400"/>
                </a:lnTo>
                <a:lnTo>
                  <a:pt x="1758197" y="76200"/>
                </a:lnTo>
                <a:lnTo>
                  <a:pt x="2953490" y="76200"/>
                </a:lnTo>
                <a:lnTo>
                  <a:pt x="2778290" y="25400"/>
                </a:lnTo>
                <a:close/>
              </a:path>
              <a:path w="4711700" h="4699000">
                <a:moveTo>
                  <a:pt x="2689902" y="12700"/>
                </a:moveTo>
                <a:lnTo>
                  <a:pt x="2021785" y="12700"/>
                </a:lnTo>
                <a:lnTo>
                  <a:pt x="1977536" y="25400"/>
                </a:lnTo>
                <a:lnTo>
                  <a:pt x="2734151" y="25400"/>
                </a:lnTo>
                <a:lnTo>
                  <a:pt x="2689902" y="12700"/>
                </a:lnTo>
                <a:close/>
              </a:path>
              <a:path w="4711700" h="4699000">
                <a:moveTo>
                  <a:pt x="2601128" y="0"/>
                </a:moveTo>
                <a:lnTo>
                  <a:pt x="2110559" y="0"/>
                </a:lnTo>
                <a:lnTo>
                  <a:pt x="2066130" y="12700"/>
                </a:lnTo>
                <a:lnTo>
                  <a:pt x="2645557" y="12700"/>
                </a:lnTo>
                <a:lnTo>
                  <a:pt x="2601128" y="0"/>
                </a:lnTo>
                <a:close/>
              </a:path>
            </a:pathLst>
          </a:custGeom>
          <a:solidFill>
            <a:srgbClr val="F2E64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80424" y="7592281"/>
            <a:ext cx="25025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14" dirty="0">
                <a:solidFill>
                  <a:srgbClr val="444444"/>
                </a:solidFill>
                <a:latin typeface="Arial"/>
                <a:cs typeface="Arial"/>
              </a:rPr>
              <a:t>EXPANDABILITY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933" y="8867764"/>
            <a:ext cx="4594225" cy="1696720"/>
            <a:chOff x="774933" y="8867764"/>
            <a:chExt cx="4594225" cy="1696720"/>
          </a:xfrm>
        </p:grpSpPr>
        <p:sp>
          <p:nvSpPr>
            <p:cNvPr id="10" name="object 10"/>
            <p:cNvSpPr/>
            <p:nvPr/>
          </p:nvSpPr>
          <p:spPr>
            <a:xfrm>
              <a:off x="774933" y="8867764"/>
              <a:ext cx="4594225" cy="1696720"/>
            </a:xfrm>
            <a:custGeom>
              <a:avLst/>
              <a:gdLst/>
              <a:ahLst/>
              <a:cxnLst/>
              <a:rect l="l" t="t" r="r" b="b"/>
              <a:pathLst>
                <a:path w="4594225" h="1696720">
                  <a:moveTo>
                    <a:pt x="4594063" y="0"/>
                  </a:moveTo>
                  <a:lnTo>
                    <a:pt x="0" y="0"/>
                  </a:lnTo>
                  <a:lnTo>
                    <a:pt x="0" y="1696283"/>
                  </a:lnTo>
                  <a:lnTo>
                    <a:pt x="4594063" y="1696283"/>
                  </a:lnTo>
                  <a:lnTo>
                    <a:pt x="459406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705" y="9166021"/>
              <a:ext cx="272243" cy="27224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74933" y="8867764"/>
            <a:ext cx="4594225" cy="169672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214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never</a:t>
            </a:r>
            <a:r>
              <a:rPr sz="22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done!</a:t>
            </a:r>
            <a:endParaRPr sz="22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  <a:spcBef>
                <a:spcPts val="535"/>
              </a:spcBef>
            </a:pPr>
            <a:r>
              <a:rPr sz="2200" spc="-11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2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able</a:t>
            </a:r>
            <a:r>
              <a:rPr sz="22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easily</a:t>
            </a:r>
            <a:endParaRPr sz="22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  <a:spcBef>
                <a:spcPts val="535"/>
              </a:spcBef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change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20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2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future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71452" y="9069329"/>
            <a:ext cx="4396740" cy="1293495"/>
            <a:chOff x="13871452" y="9069329"/>
            <a:chExt cx="4396740" cy="1293495"/>
          </a:xfrm>
        </p:grpSpPr>
        <p:sp>
          <p:nvSpPr>
            <p:cNvPr id="14" name="object 14"/>
            <p:cNvSpPr/>
            <p:nvPr/>
          </p:nvSpPr>
          <p:spPr>
            <a:xfrm>
              <a:off x="13871452" y="9069329"/>
              <a:ext cx="4396740" cy="1293495"/>
            </a:xfrm>
            <a:custGeom>
              <a:avLst/>
              <a:gdLst/>
              <a:ahLst/>
              <a:cxnLst/>
              <a:rect l="l" t="t" r="r" b="b"/>
              <a:pathLst>
                <a:path w="4396740" h="1293495">
                  <a:moveTo>
                    <a:pt x="4396189" y="0"/>
                  </a:moveTo>
                  <a:lnTo>
                    <a:pt x="0" y="0"/>
                  </a:lnTo>
                  <a:lnTo>
                    <a:pt x="0" y="1293154"/>
                  </a:lnTo>
                  <a:lnTo>
                    <a:pt x="4396189" y="1293154"/>
                  </a:lnTo>
                  <a:lnTo>
                    <a:pt x="439618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33224" y="9367585"/>
              <a:ext cx="272243" cy="27224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71452" y="9069329"/>
            <a:ext cx="4396740" cy="129349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784860" marR="266700">
              <a:lnSpc>
                <a:spcPct val="120200"/>
              </a:lnSpc>
              <a:spcBef>
                <a:spcPts val="1610"/>
              </a:spcBef>
            </a:pPr>
            <a:r>
              <a:rPr sz="2200" spc="-11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also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able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easily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add</a:t>
            </a:r>
            <a:r>
              <a:rPr sz="22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56100" y="2128906"/>
            <a:ext cx="4396740" cy="1696720"/>
            <a:chOff x="2756100" y="2128906"/>
            <a:chExt cx="4396740" cy="1696720"/>
          </a:xfrm>
        </p:grpSpPr>
        <p:sp>
          <p:nvSpPr>
            <p:cNvPr id="18" name="object 18"/>
            <p:cNvSpPr/>
            <p:nvPr/>
          </p:nvSpPr>
          <p:spPr>
            <a:xfrm>
              <a:off x="2756100" y="2128906"/>
              <a:ext cx="4396740" cy="1696720"/>
            </a:xfrm>
            <a:custGeom>
              <a:avLst/>
              <a:gdLst/>
              <a:ahLst/>
              <a:cxnLst/>
              <a:rect l="l" t="t" r="r" b="b"/>
              <a:pathLst>
                <a:path w="4396740" h="1696720">
                  <a:moveTo>
                    <a:pt x="4396189" y="0"/>
                  </a:moveTo>
                  <a:lnTo>
                    <a:pt x="0" y="0"/>
                  </a:lnTo>
                  <a:lnTo>
                    <a:pt x="0" y="1696283"/>
                  </a:lnTo>
                  <a:lnTo>
                    <a:pt x="4396189" y="1696283"/>
                  </a:lnTo>
                  <a:lnTo>
                    <a:pt x="439618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872" y="2427162"/>
              <a:ext cx="272243" cy="27224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756100" y="2128906"/>
            <a:ext cx="4396740" cy="169672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784860" marR="254635">
              <a:lnSpc>
                <a:spcPct val="120200"/>
              </a:lnSpc>
              <a:spcBef>
                <a:spcPts val="161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Like</a:t>
            </a:r>
            <a:r>
              <a:rPr sz="22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house,</a:t>
            </a:r>
            <a:r>
              <a:rPr sz="22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software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needs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structure: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way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444444"/>
                </a:solidFill>
                <a:latin typeface="Arial"/>
                <a:cs typeface="Arial"/>
              </a:rPr>
              <a:t>organize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06895" y="2473492"/>
            <a:ext cx="8744585" cy="5692775"/>
            <a:chOff x="9706895" y="2473492"/>
            <a:chExt cx="8744585" cy="5692775"/>
          </a:xfrm>
        </p:grpSpPr>
        <p:sp>
          <p:nvSpPr>
            <p:cNvPr id="22" name="object 22"/>
            <p:cNvSpPr/>
            <p:nvPr/>
          </p:nvSpPr>
          <p:spPr>
            <a:xfrm>
              <a:off x="9811936" y="2504904"/>
              <a:ext cx="4505325" cy="4030345"/>
            </a:xfrm>
            <a:custGeom>
              <a:avLst/>
              <a:gdLst/>
              <a:ahLst/>
              <a:cxnLst/>
              <a:rect l="l" t="t" r="r" b="b"/>
              <a:pathLst>
                <a:path w="4505325" h="4030345">
                  <a:moveTo>
                    <a:pt x="0" y="4030138"/>
                  </a:moveTo>
                  <a:lnTo>
                    <a:pt x="33321" y="3948976"/>
                  </a:lnTo>
                  <a:lnTo>
                    <a:pt x="55199" y="3897315"/>
                  </a:lnTo>
                  <a:lnTo>
                    <a:pt x="77283" y="3845982"/>
                  </a:lnTo>
                  <a:lnTo>
                    <a:pt x="99572" y="3794976"/>
                  </a:lnTo>
                  <a:lnTo>
                    <a:pt x="122067" y="3744298"/>
                  </a:lnTo>
                  <a:lnTo>
                    <a:pt x="144767" y="3693948"/>
                  </a:lnTo>
                  <a:lnTo>
                    <a:pt x="167673" y="3643926"/>
                  </a:lnTo>
                  <a:lnTo>
                    <a:pt x="190785" y="3594231"/>
                  </a:lnTo>
                  <a:lnTo>
                    <a:pt x="214103" y="3544864"/>
                  </a:lnTo>
                  <a:lnTo>
                    <a:pt x="237626" y="3495825"/>
                  </a:lnTo>
                  <a:lnTo>
                    <a:pt x="261354" y="3447113"/>
                  </a:lnTo>
                  <a:lnTo>
                    <a:pt x="285289" y="3398730"/>
                  </a:lnTo>
                  <a:lnTo>
                    <a:pt x="309428" y="3350673"/>
                  </a:lnTo>
                  <a:lnTo>
                    <a:pt x="333774" y="3302945"/>
                  </a:lnTo>
                  <a:lnTo>
                    <a:pt x="358325" y="3255544"/>
                  </a:lnTo>
                  <a:lnTo>
                    <a:pt x="383082" y="3208471"/>
                  </a:lnTo>
                  <a:lnTo>
                    <a:pt x="408045" y="3161726"/>
                  </a:lnTo>
                  <a:lnTo>
                    <a:pt x="433213" y="3115309"/>
                  </a:lnTo>
                  <a:lnTo>
                    <a:pt x="458587" y="3069219"/>
                  </a:lnTo>
                  <a:lnTo>
                    <a:pt x="484166" y="3023457"/>
                  </a:lnTo>
                  <a:lnTo>
                    <a:pt x="509951" y="2978022"/>
                  </a:lnTo>
                  <a:lnTo>
                    <a:pt x="535942" y="2932916"/>
                  </a:lnTo>
                  <a:lnTo>
                    <a:pt x="562138" y="2888137"/>
                  </a:lnTo>
                  <a:lnTo>
                    <a:pt x="588540" y="2843686"/>
                  </a:lnTo>
                  <a:lnTo>
                    <a:pt x="615148" y="2799562"/>
                  </a:lnTo>
                  <a:lnTo>
                    <a:pt x="641961" y="2755766"/>
                  </a:lnTo>
                  <a:lnTo>
                    <a:pt x="668980" y="2712298"/>
                  </a:lnTo>
                  <a:lnTo>
                    <a:pt x="696205" y="2669158"/>
                  </a:lnTo>
                  <a:lnTo>
                    <a:pt x="723635" y="2626345"/>
                  </a:lnTo>
                  <a:lnTo>
                    <a:pt x="751271" y="2583860"/>
                  </a:lnTo>
                  <a:lnTo>
                    <a:pt x="779112" y="2541703"/>
                  </a:lnTo>
                  <a:lnTo>
                    <a:pt x="807159" y="2499873"/>
                  </a:lnTo>
                  <a:lnTo>
                    <a:pt x="835412" y="2458371"/>
                  </a:lnTo>
                  <a:lnTo>
                    <a:pt x="863871" y="2417197"/>
                  </a:lnTo>
                  <a:lnTo>
                    <a:pt x="892535" y="2376351"/>
                  </a:lnTo>
                  <a:lnTo>
                    <a:pt x="921404" y="2335832"/>
                  </a:lnTo>
                  <a:lnTo>
                    <a:pt x="950480" y="2295641"/>
                  </a:lnTo>
                  <a:lnTo>
                    <a:pt x="979761" y="2255778"/>
                  </a:lnTo>
                  <a:lnTo>
                    <a:pt x="1009248" y="2216242"/>
                  </a:lnTo>
                  <a:lnTo>
                    <a:pt x="1038940" y="2177035"/>
                  </a:lnTo>
                  <a:lnTo>
                    <a:pt x="1068838" y="2138154"/>
                  </a:lnTo>
                  <a:lnTo>
                    <a:pt x="1098941" y="2099602"/>
                  </a:lnTo>
                  <a:lnTo>
                    <a:pt x="1129251" y="2061377"/>
                  </a:lnTo>
                  <a:lnTo>
                    <a:pt x="1159765" y="2023480"/>
                  </a:lnTo>
                  <a:lnTo>
                    <a:pt x="1190486" y="1985911"/>
                  </a:lnTo>
                  <a:lnTo>
                    <a:pt x="1221412" y="1948670"/>
                  </a:lnTo>
                  <a:lnTo>
                    <a:pt x="1252544" y="1911756"/>
                  </a:lnTo>
                  <a:lnTo>
                    <a:pt x="1283881" y="1875169"/>
                  </a:lnTo>
                  <a:lnTo>
                    <a:pt x="1315424" y="1838911"/>
                  </a:lnTo>
                  <a:lnTo>
                    <a:pt x="1347173" y="1802980"/>
                  </a:lnTo>
                  <a:lnTo>
                    <a:pt x="1379128" y="1767377"/>
                  </a:lnTo>
                  <a:lnTo>
                    <a:pt x="1411288" y="1732102"/>
                  </a:lnTo>
                  <a:lnTo>
                    <a:pt x="1443653" y="1697154"/>
                  </a:lnTo>
                  <a:lnTo>
                    <a:pt x="1476225" y="1662534"/>
                  </a:lnTo>
                  <a:lnTo>
                    <a:pt x="1509002" y="1628242"/>
                  </a:lnTo>
                  <a:lnTo>
                    <a:pt x="1541984" y="1594278"/>
                  </a:lnTo>
                  <a:lnTo>
                    <a:pt x="1575172" y="1560641"/>
                  </a:lnTo>
                  <a:lnTo>
                    <a:pt x="1608566" y="1527332"/>
                  </a:lnTo>
                  <a:lnTo>
                    <a:pt x="1642166" y="1494351"/>
                  </a:lnTo>
                  <a:lnTo>
                    <a:pt x="1675971" y="1461697"/>
                  </a:lnTo>
                  <a:lnTo>
                    <a:pt x="1709982" y="1429371"/>
                  </a:lnTo>
                  <a:lnTo>
                    <a:pt x="1744198" y="1397373"/>
                  </a:lnTo>
                  <a:lnTo>
                    <a:pt x="1778620" y="1365702"/>
                  </a:lnTo>
                  <a:lnTo>
                    <a:pt x="1813248" y="1334359"/>
                  </a:lnTo>
                  <a:lnTo>
                    <a:pt x="1848082" y="1303344"/>
                  </a:lnTo>
                  <a:lnTo>
                    <a:pt x="1883121" y="1272657"/>
                  </a:lnTo>
                  <a:lnTo>
                    <a:pt x="1918365" y="1242297"/>
                  </a:lnTo>
                  <a:lnTo>
                    <a:pt x="1953816" y="1212265"/>
                  </a:lnTo>
                  <a:lnTo>
                    <a:pt x="1989472" y="1182561"/>
                  </a:lnTo>
                  <a:lnTo>
                    <a:pt x="2025333" y="1153184"/>
                  </a:lnTo>
                  <a:lnTo>
                    <a:pt x="2061401" y="1124135"/>
                  </a:lnTo>
                  <a:lnTo>
                    <a:pt x="2097674" y="1095414"/>
                  </a:lnTo>
                  <a:lnTo>
                    <a:pt x="2134152" y="1067021"/>
                  </a:lnTo>
                  <a:lnTo>
                    <a:pt x="2170836" y="1038955"/>
                  </a:lnTo>
                  <a:lnTo>
                    <a:pt x="2207726" y="1011217"/>
                  </a:lnTo>
                  <a:lnTo>
                    <a:pt x="2244822" y="983807"/>
                  </a:lnTo>
                  <a:lnTo>
                    <a:pt x="2282123" y="956724"/>
                  </a:lnTo>
                  <a:lnTo>
                    <a:pt x="2319630" y="929969"/>
                  </a:lnTo>
                  <a:lnTo>
                    <a:pt x="2357342" y="903542"/>
                  </a:lnTo>
                  <a:lnTo>
                    <a:pt x="2395260" y="877442"/>
                  </a:lnTo>
                  <a:lnTo>
                    <a:pt x="2433384" y="851670"/>
                  </a:lnTo>
                  <a:lnTo>
                    <a:pt x="2471713" y="826226"/>
                  </a:lnTo>
                  <a:lnTo>
                    <a:pt x="2510248" y="801110"/>
                  </a:lnTo>
                  <a:lnTo>
                    <a:pt x="2548989" y="776321"/>
                  </a:lnTo>
                  <a:lnTo>
                    <a:pt x="2587935" y="751860"/>
                  </a:lnTo>
                  <a:lnTo>
                    <a:pt x="2627087" y="727727"/>
                  </a:lnTo>
                  <a:lnTo>
                    <a:pt x="2666445" y="703921"/>
                  </a:lnTo>
                  <a:lnTo>
                    <a:pt x="2706008" y="680443"/>
                  </a:lnTo>
                  <a:lnTo>
                    <a:pt x="2745777" y="657293"/>
                  </a:lnTo>
                  <a:lnTo>
                    <a:pt x="2785752" y="634471"/>
                  </a:lnTo>
                  <a:lnTo>
                    <a:pt x="2825932" y="611976"/>
                  </a:lnTo>
                  <a:lnTo>
                    <a:pt x="2866318" y="589809"/>
                  </a:lnTo>
                  <a:lnTo>
                    <a:pt x="2906909" y="567969"/>
                  </a:lnTo>
                  <a:lnTo>
                    <a:pt x="2947706" y="546458"/>
                  </a:lnTo>
                  <a:lnTo>
                    <a:pt x="2988709" y="525274"/>
                  </a:lnTo>
                  <a:lnTo>
                    <a:pt x="3029918" y="504417"/>
                  </a:lnTo>
                  <a:lnTo>
                    <a:pt x="3071332" y="483889"/>
                  </a:lnTo>
                  <a:lnTo>
                    <a:pt x="3112951" y="463688"/>
                  </a:lnTo>
                  <a:lnTo>
                    <a:pt x="3154777" y="443815"/>
                  </a:lnTo>
                  <a:lnTo>
                    <a:pt x="3196808" y="424269"/>
                  </a:lnTo>
                  <a:lnTo>
                    <a:pt x="3239045" y="405051"/>
                  </a:lnTo>
                  <a:lnTo>
                    <a:pt x="3281487" y="386161"/>
                  </a:lnTo>
                  <a:lnTo>
                    <a:pt x="3324135" y="367599"/>
                  </a:lnTo>
                  <a:lnTo>
                    <a:pt x="3366989" y="349364"/>
                  </a:lnTo>
                  <a:lnTo>
                    <a:pt x="3410048" y="331457"/>
                  </a:lnTo>
                  <a:lnTo>
                    <a:pt x="3453313" y="313878"/>
                  </a:lnTo>
                  <a:lnTo>
                    <a:pt x="3496783" y="296626"/>
                  </a:lnTo>
                  <a:lnTo>
                    <a:pt x="3540460" y="279703"/>
                  </a:lnTo>
                  <a:lnTo>
                    <a:pt x="3584341" y="263106"/>
                  </a:lnTo>
                  <a:lnTo>
                    <a:pt x="3628429" y="246838"/>
                  </a:lnTo>
                  <a:lnTo>
                    <a:pt x="3672722" y="230897"/>
                  </a:lnTo>
                  <a:lnTo>
                    <a:pt x="3717221" y="215284"/>
                  </a:lnTo>
                  <a:lnTo>
                    <a:pt x="3761925" y="199999"/>
                  </a:lnTo>
                  <a:lnTo>
                    <a:pt x="3806835" y="185041"/>
                  </a:lnTo>
                  <a:lnTo>
                    <a:pt x="3851951" y="170411"/>
                  </a:lnTo>
                  <a:lnTo>
                    <a:pt x="3897273" y="156109"/>
                  </a:lnTo>
                  <a:lnTo>
                    <a:pt x="3942800" y="142134"/>
                  </a:lnTo>
                  <a:lnTo>
                    <a:pt x="3988532" y="128487"/>
                  </a:lnTo>
                  <a:lnTo>
                    <a:pt x="4034471" y="115168"/>
                  </a:lnTo>
                  <a:lnTo>
                    <a:pt x="4080615" y="102177"/>
                  </a:lnTo>
                  <a:lnTo>
                    <a:pt x="4126964" y="89513"/>
                  </a:lnTo>
                  <a:lnTo>
                    <a:pt x="4173520" y="77177"/>
                  </a:lnTo>
                  <a:lnTo>
                    <a:pt x="4220281" y="65168"/>
                  </a:lnTo>
                  <a:lnTo>
                    <a:pt x="4267247" y="53488"/>
                  </a:lnTo>
                  <a:lnTo>
                    <a:pt x="4314419" y="42135"/>
                  </a:lnTo>
                  <a:lnTo>
                    <a:pt x="4361797" y="31109"/>
                  </a:lnTo>
                  <a:lnTo>
                    <a:pt x="4409381" y="20412"/>
                  </a:lnTo>
                  <a:lnTo>
                    <a:pt x="4457170" y="10042"/>
                  </a:lnTo>
                  <a:lnTo>
                    <a:pt x="4505165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06895" y="6459271"/>
              <a:ext cx="233679" cy="280035"/>
            </a:xfrm>
            <a:custGeom>
              <a:avLst/>
              <a:gdLst/>
              <a:ahLst/>
              <a:cxnLst/>
              <a:rect l="l" t="t" r="r" b="b"/>
              <a:pathLst>
                <a:path w="233679" h="280034">
                  <a:moveTo>
                    <a:pt x="0" y="0"/>
                  </a:moveTo>
                  <a:lnTo>
                    <a:pt x="23492" y="279979"/>
                  </a:lnTo>
                  <a:lnTo>
                    <a:pt x="233380" y="93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20905" y="3594390"/>
              <a:ext cx="282713" cy="2827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20905" y="4865556"/>
              <a:ext cx="282713" cy="2827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20905" y="6562887"/>
              <a:ext cx="282713" cy="28271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4484" y="7460242"/>
              <a:ext cx="999288" cy="70599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7995" y="7571775"/>
              <a:ext cx="480285" cy="51017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9168" y="7571775"/>
              <a:ext cx="514554" cy="51455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22718" y="7555790"/>
              <a:ext cx="428255" cy="51569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4608206" y="2254415"/>
            <a:ext cx="33045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10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400" b="1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2425D"/>
                </a:solidFill>
                <a:latin typeface="Arial"/>
                <a:cs typeface="Arial"/>
              </a:rPr>
              <a:t>perfect</a:t>
            </a:r>
            <a:r>
              <a:rPr sz="2400" b="1" spc="-114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2425D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31749" y="3483521"/>
            <a:ext cx="370776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create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own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architecture</a:t>
            </a:r>
            <a:r>
              <a:rPr sz="2300" spc="2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(Mapty</a:t>
            </a:r>
            <a:r>
              <a:rPr sz="2300" spc="2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project)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31749" y="4754688"/>
            <a:ext cx="3978275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1600"/>
              </a:lnSpc>
              <a:spcBef>
                <a:spcPts val="95"/>
              </a:spcBef>
            </a:pPr>
            <a:r>
              <a:rPr sz="2300" spc="-17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well-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established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architecture</a:t>
            </a:r>
            <a:r>
              <a:rPr sz="2300" spc="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pattern</a:t>
            </a:r>
            <a:r>
              <a:rPr sz="2300" spc="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like</a:t>
            </a:r>
            <a:r>
              <a:rPr sz="2300" spc="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MVC, </a:t>
            </a:r>
            <a:r>
              <a:rPr sz="2300" spc="-180" dirty="0">
                <a:solidFill>
                  <a:srgbClr val="444444"/>
                </a:solidFill>
                <a:latin typeface="Arial"/>
                <a:cs typeface="Arial"/>
              </a:rPr>
              <a:t>MVP,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Flux,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31749" y="6452018"/>
            <a:ext cx="412432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framework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like React,</a:t>
            </a:r>
            <a:r>
              <a:rPr sz="2300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Angular,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Vue,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Svelte,</a:t>
            </a:r>
            <a:r>
              <a:rPr sz="23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3106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5930" algn="l"/>
                <a:tab pos="3715385" algn="l"/>
                <a:tab pos="4846320" algn="l"/>
              </a:tabLst>
            </a:pPr>
            <a:r>
              <a:rPr dirty="0"/>
              <a:t>COMPONENTS</a:t>
            </a:r>
            <a:r>
              <a:rPr lang="en-US" dirty="0"/>
              <a:t> </a:t>
            </a:r>
            <a:r>
              <a:rPr dirty="0"/>
              <a:t>OF	ANY</a:t>
            </a:r>
            <a:r>
              <a:rPr lang="en-US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5585" y="2632987"/>
            <a:ext cx="3533140" cy="1574800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LIBRARY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521" y="2632987"/>
            <a:ext cx="3533140" cy="1574800"/>
          </a:xfrm>
          <a:prstGeom prst="rect">
            <a:avLst/>
          </a:prstGeom>
          <a:solidFill>
            <a:srgbClr val="F3E96E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532765">
              <a:lnSpc>
                <a:spcPct val="100000"/>
              </a:lnSpc>
            </a:pPr>
            <a:r>
              <a:rPr sz="2450" b="1" spc="-90" dirty="0">
                <a:solidFill>
                  <a:srgbClr val="444444"/>
                </a:solidFill>
                <a:latin typeface="Arial"/>
                <a:cs typeface="Arial"/>
              </a:rPr>
              <a:t>BUSINESS</a:t>
            </a:r>
            <a:r>
              <a:rPr sz="245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LOGIC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5620" y="2632987"/>
            <a:ext cx="3533140" cy="1574800"/>
          </a:xfrm>
          <a:prstGeom prst="rect">
            <a:avLst/>
          </a:prstGeom>
          <a:solidFill>
            <a:srgbClr val="F7D019"/>
          </a:solidFill>
        </p:spPr>
        <p:txBody>
          <a:bodyPr vert="horz" wrap="square" lIns="0" tIns="353695" rIns="0" bIns="0" rtlCol="0">
            <a:spAutoFit/>
          </a:bodyPr>
          <a:lstStyle/>
          <a:p>
            <a:pPr marL="1054100" marR="288925" indent="-758190">
              <a:lnSpc>
                <a:spcPct val="109400"/>
              </a:lnSpc>
              <a:spcBef>
                <a:spcPts val="2785"/>
              </a:spcBef>
            </a:pPr>
            <a:r>
              <a:rPr sz="2450" b="1" spc="-110" dirty="0">
                <a:solidFill>
                  <a:srgbClr val="444444"/>
                </a:solidFill>
                <a:latin typeface="Arial"/>
                <a:cs typeface="Arial"/>
              </a:rPr>
              <a:t>APPLICATION</a:t>
            </a:r>
            <a:r>
              <a:rPr sz="2450" b="1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60" dirty="0">
                <a:solidFill>
                  <a:srgbClr val="444444"/>
                </a:solidFill>
                <a:latin typeface="Arial"/>
                <a:cs typeface="Arial"/>
              </a:rPr>
              <a:t>LOGIC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(ROUTER)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09348" y="2632987"/>
            <a:ext cx="3533140" cy="1574800"/>
          </a:xfrm>
          <a:prstGeom prst="rect">
            <a:avLst/>
          </a:prstGeom>
          <a:solidFill>
            <a:srgbClr val="F8C500"/>
          </a:solidFill>
        </p:spPr>
        <p:txBody>
          <a:bodyPr vert="horz" wrap="square" lIns="0" tIns="353695" rIns="0" bIns="0" rtlCol="0">
            <a:spAutoFit/>
          </a:bodyPr>
          <a:lstStyle/>
          <a:p>
            <a:pPr marL="983615" marR="146050" indent="-829944">
              <a:lnSpc>
                <a:spcPct val="109400"/>
              </a:lnSpc>
              <a:spcBef>
                <a:spcPts val="2785"/>
              </a:spcBef>
            </a:pPr>
            <a:r>
              <a:rPr sz="2450" b="1" spc="-130" dirty="0">
                <a:solidFill>
                  <a:srgbClr val="444444"/>
                </a:solidFill>
                <a:latin typeface="Arial"/>
                <a:cs typeface="Arial"/>
              </a:rPr>
              <a:t>PRESENTATION</a:t>
            </a:r>
            <a:r>
              <a:rPr sz="2450" b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55" dirty="0">
                <a:solidFill>
                  <a:srgbClr val="444444"/>
                </a:solidFill>
                <a:latin typeface="Arial"/>
                <a:cs typeface="Arial"/>
              </a:rPr>
              <a:t>LOGIC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(UI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LAYER)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552" y="2632987"/>
            <a:ext cx="3533140" cy="1574800"/>
          </a:xfrm>
          <a:prstGeom prst="rect">
            <a:avLst/>
          </a:prstGeom>
          <a:solidFill>
            <a:srgbClr val="F4DA1E">
              <a:alpha val="84819"/>
            </a:srgbClr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STATE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521" y="4343636"/>
            <a:ext cx="3533140" cy="5484495"/>
            <a:chOff x="625521" y="4343636"/>
            <a:chExt cx="3533140" cy="5484495"/>
          </a:xfrm>
        </p:grpSpPr>
        <p:sp>
          <p:nvSpPr>
            <p:cNvPr id="10" name="object 10"/>
            <p:cNvSpPr/>
            <p:nvPr/>
          </p:nvSpPr>
          <p:spPr>
            <a:xfrm>
              <a:off x="625521" y="4343636"/>
              <a:ext cx="3533140" cy="5484495"/>
            </a:xfrm>
            <a:custGeom>
              <a:avLst/>
              <a:gdLst/>
              <a:ahLst/>
              <a:cxnLst/>
              <a:rect l="l" t="t" r="r" b="b"/>
              <a:pathLst>
                <a:path w="3533140" h="5484495">
                  <a:moveTo>
                    <a:pt x="3532930" y="0"/>
                  </a:moveTo>
                  <a:lnTo>
                    <a:pt x="0" y="0"/>
                  </a:lnTo>
                  <a:lnTo>
                    <a:pt x="0" y="5483994"/>
                  </a:lnTo>
                  <a:lnTo>
                    <a:pt x="3532930" y="5483994"/>
                  </a:lnTo>
                  <a:lnTo>
                    <a:pt x="35329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229" y="4776607"/>
              <a:ext cx="261772" cy="2617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229" y="6181800"/>
              <a:ext cx="261772" cy="2617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229" y="7586993"/>
              <a:ext cx="261772" cy="2617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5521" y="4343636"/>
            <a:ext cx="3533140" cy="54844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753745" marR="389890">
              <a:lnSpc>
                <a:spcPct val="119500"/>
              </a:lnSpc>
            </a:pP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solves </a:t>
            </a:r>
            <a:r>
              <a:rPr sz="2150" b="1" spc="-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45" dirty="0">
                <a:solidFill>
                  <a:srgbClr val="444444"/>
                </a:solidFill>
                <a:latin typeface="Arial"/>
                <a:cs typeface="Arial"/>
              </a:rPr>
              <a:t>actual</a:t>
            </a:r>
            <a:r>
              <a:rPr sz="215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444444"/>
                </a:solidFill>
                <a:latin typeface="Arial"/>
                <a:cs typeface="Arial"/>
              </a:rPr>
              <a:t>business 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150">
              <a:latin typeface="Arial"/>
              <a:cs typeface="Arial"/>
            </a:endParaRPr>
          </a:p>
          <a:p>
            <a:pPr marL="753745" marR="331470">
              <a:lnSpc>
                <a:spcPct val="119500"/>
              </a:lnSpc>
              <a:spcBef>
                <a:spcPts val="1814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Directly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related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150" spc="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business</a:t>
            </a:r>
            <a:r>
              <a:rPr sz="21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does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what </a:t>
            </a:r>
            <a:r>
              <a:rPr sz="2150" spc="10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needs;</a:t>
            </a:r>
            <a:endParaRPr sz="2150">
              <a:latin typeface="Arial"/>
              <a:cs typeface="Arial"/>
            </a:endParaRPr>
          </a:p>
          <a:p>
            <a:pPr marL="753745" marR="381635">
              <a:lnSpc>
                <a:spcPct val="119500"/>
              </a:lnSpc>
              <a:spcBef>
                <a:spcPts val="1814"/>
              </a:spcBef>
            </a:pPr>
            <a:r>
              <a:rPr sz="2150" b="1" spc="-10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sending messages,</a:t>
            </a:r>
            <a:r>
              <a:rPr sz="2150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storing transactions,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calculating</a:t>
            </a:r>
            <a:r>
              <a:rPr sz="21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taxes,</a:t>
            </a:r>
            <a:r>
              <a:rPr sz="21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760" dirty="0">
                <a:solidFill>
                  <a:srgbClr val="444444"/>
                </a:solidFill>
                <a:latin typeface="Arial"/>
                <a:cs typeface="Arial"/>
              </a:rPr>
              <a:t>…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15620" y="4343636"/>
            <a:ext cx="3533140" cy="5484495"/>
            <a:chOff x="12115620" y="4343636"/>
            <a:chExt cx="3533140" cy="5484495"/>
          </a:xfrm>
        </p:grpSpPr>
        <p:sp>
          <p:nvSpPr>
            <p:cNvPr id="16" name="object 16"/>
            <p:cNvSpPr/>
            <p:nvPr/>
          </p:nvSpPr>
          <p:spPr>
            <a:xfrm>
              <a:off x="12115620" y="4343636"/>
              <a:ext cx="3533140" cy="5484495"/>
            </a:xfrm>
            <a:custGeom>
              <a:avLst/>
              <a:gdLst/>
              <a:ahLst/>
              <a:cxnLst/>
              <a:rect l="l" t="t" r="r" b="b"/>
              <a:pathLst>
                <a:path w="3533140" h="5484495">
                  <a:moveTo>
                    <a:pt x="3532930" y="0"/>
                  </a:moveTo>
                  <a:lnTo>
                    <a:pt x="0" y="0"/>
                  </a:lnTo>
                  <a:lnTo>
                    <a:pt x="0" y="5483994"/>
                  </a:lnTo>
                  <a:lnTo>
                    <a:pt x="3532930" y="5483994"/>
                  </a:lnTo>
                  <a:lnTo>
                    <a:pt x="35329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8324" y="4776607"/>
              <a:ext cx="261772" cy="2617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8324" y="6573411"/>
              <a:ext cx="261772" cy="2617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856813" y="4669385"/>
            <a:ext cx="246570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only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concerned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about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30" dirty="0">
                <a:solidFill>
                  <a:srgbClr val="444444"/>
                </a:solidFill>
                <a:latin typeface="Arial"/>
                <a:cs typeface="Arial"/>
              </a:rPr>
              <a:t>implementation </a:t>
            </a:r>
            <a:r>
              <a:rPr sz="2150" b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15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60" dirty="0">
                <a:solidFill>
                  <a:srgbClr val="444444"/>
                </a:solidFill>
                <a:latin typeface="Arial"/>
                <a:cs typeface="Arial"/>
              </a:rPr>
              <a:t>application</a:t>
            </a:r>
            <a:r>
              <a:rPr sz="215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30" dirty="0">
                <a:solidFill>
                  <a:srgbClr val="444444"/>
                </a:solidFill>
                <a:latin typeface="Arial"/>
                <a:cs typeface="Arial"/>
              </a:rPr>
              <a:t>itself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150">
              <a:latin typeface="Arial"/>
              <a:cs typeface="Arial"/>
            </a:endParaRPr>
          </a:p>
          <a:p>
            <a:pPr marL="12700" marR="84455">
              <a:lnSpc>
                <a:spcPct val="119500"/>
              </a:lnSpc>
              <a:spcBef>
                <a:spcPts val="1814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Handles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navigation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UI</a:t>
            </a:r>
            <a:r>
              <a:rPr sz="21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events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909348" y="4343636"/>
            <a:ext cx="3533140" cy="5484495"/>
            <a:chOff x="15909348" y="4343636"/>
            <a:chExt cx="3533140" cy="5484495"/>
          </a:xfrm>
        </p:grpSpPr>
        <p:sp>
          <p:nvSpPr>
            <p:cNvPr id="21" name="object 21"/>
            <p:cNvSpPr/>
            <p:nvPr/>
          </p:nvSpPr>
          <p:spPr>
            <a:xfrm>
              <a:off x="15909348" y="4343636"/>
              <a:ext cx="3533140" cy="5484495"/>
            </a:xfrm>
            <a:custGeom>
              <a:avLst/>
              <a:gdLst/>
              <a:ahLst/>
              <a:cxnLst/>
              <a:rect l="l" t="t" r="r" b="b"/>
              <a:pathLst>
                <a:path w="3533140" h="5484495">
                  <a:moveTo>
                    <a:pt x="3532930" y="0"/>
                  </a:moveTo>
                  <a:lnTo>
                    <a:pt x="0" y="0"/>
                  </a:lnTo>
                  <a:lnTo>
                    <a:pt x="0" y="5483994"/>
                  </a:lnTo>
                  <a:lnTo>
                    <a:pt x="3532930" y="5483994"/>
                  </a:lnTo>
                  <a:lnTo>
                    <a:pt x="35329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062" y="4776607"/>
              <a:ext cx="261772" cy="2617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062" y="6573411"/>
              <a:ext cx="261772" cy="2617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6650551" y="4669385"/>
            <a:ext cx="2438400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3845">
              <a:lnSpc>
                <a:spcPct val="119500"/>
              </a:lnSpc>
              <a:spcBef>
                <a:spcPts val="100"/>
              </a:spcBef>
            </a:pP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is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concerned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about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444444"/>
                </a:solidFill>
                <a:latin typeface="Arial"/>
                <a:cs typeface="Arial"/>
              </a:rPr>
              <a:t>visible</a:t>
            </a:r>
            <a:r>
              <a:rPr sz="215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45" dirty="0">
                <a:solidFill>
                  <a:srgbClr val="444444"/>
                </a:solidFill>
                <a:latin typeface="Arial"/>
                <a:cs typeface="Arial"/>
              </a:rPr>
              <a:t>part</a:t>
            </a:r>
            <a:r>
              <a:rPr sz="215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application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19500"/>
              </a:lnSpc>
              <a:spcBef>
                <a:spcPts val="1814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Essentially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displays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application</a:t>
            </a:r>
            <a:r>
              <a:rPr sz="2150" spc="3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state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85585" y="4343636"/>
            <a:ext cx="3533140" cy="5484495"/>
            <a:chOff x="8285585" y="4343636"/>
            <a:chExt cx="3533140" cy="5484495"/>
          </a:xfrm>
        </p:grpSpPr>
        <p:sp>
          <p:nvSpPr>
            <p:cNvPr id="26" name="object 26"/>
            <p:cNvSpPr/>
            <p:nvPr/>
          </p:nvSpPr>
          <p:spPr>
            <a:xfrm>
              <a:off x="8285585" y="4343636"/>
              <a:ext cx="3533140" cy="5484495"/>
            </a:xfrm>
            <a:custGeom>
              <a:avLst/>
              <a:gdLst/>
              <a:ahLst/>
              <a:cxnLst/>
              <a:rect l="l" t="t" r="r" b="b"/>
              <a:pathLst>
                <a:path w="3533140" h="5484495">
                  <a:moveTo>
                    <a:pt x="3532930" y="0"/>
                  </a:moveTo>
                  <a:lnTo>
                    <a:pt x="0" y="0"/>
                  </a:lnTo>
                  <a:lnTo>
                    <a:pt x="0" y="5483994"/>
                  </a:lnTo>
                  <a:lnTo>
                    <a:pt x="3532930" y="5483994"/>
                  </a:lnTo>
                  <a:lnTo>
                    <a:pt x="35329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8294" y="4776607"/>
              <a:ext cx="261772" cy="2617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8294" y="6573411"/>
              <a:ext cx="261772" cy="26177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026783" y="4669385"/>
            <a:ext cx="248983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9910">
              <a:lnSpc>
                <a:spcPct val="119500"/>
              </a:lnSpc>
              <a:spcBef>
                <a:spcPts val="10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Responsible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25" dirty="0">
                <a:solidFill>
                  <a:srgbClr val="444444"/>
                </a:solidFill>
                <a:latin typeface="Arial"/>
                <a:cs typeface="Arial"/>
              </a:rPr>
              <a:t>for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making</a:t>
            </a:r>
            <a:r>
              <a:rPr sz="21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receiving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AJAX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requests</a:t>
            </a:r>
            <a:endParaRPr sz="2150">
              <a:latin typeface="Arial"/>
              <a:cs typeface="Arial"/>
            </a:endParaRPr>
          </a:p>
          <a:p>
            <a:pPr marL="12700" marR="5080" algn="just">
              <a:lnSpc>
                <a:spcPct val="119500"/>
              </a:lnSpc>
              <a:spcBef>
                <a:spcPts val="1814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Optional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almost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always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necessary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real-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world</a:t>
            </a:r>
            <a:r>
              <a:rPr sz="215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apps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55553" y="4343636"/>
            <a:ext cx="3533140" cy="5484495"/>
            <a:chOff x="4455553" y="4343636"/>
            <a:chExt cx="3533140" cy="5484495"/>
          </a:xfrm>
        </p:grpSpPr>
        <p:sp>
          <p:nvSpPr>
            <p:cNvPr id="31" name="object 31"/>
            <p:cNvSpPr/>
            <p:nvPr/>
          </p:nvSpPr>
          <p:spPr>
            <a:xfrm>
              <a:off x="4455553" y="4343636"/>
              <a:ext cx="3533140" cy="5484495"/>
            </a:xfrm>
            <a:custGeom>
              <a:avLst/>
              <a:gdLst/>
              <a:ahLst/>
              <a:cxnLst/>
              <a:rect l="l" t="t" r="r" b="b"/>
              <a:pathLst>
                <a:path w="3533140" h="5484495">
                  <a:moveTo>
                    <a:pt x="3532930" y="0"/>
                  </a:moveTo>
                  <a:lnTo>
                    <a:pt x="0" y="0"/>
                  </a:lnTo>
                  <a:lnTo>
                    <a:pt x="0" y="5483994"/>
                  </a:lnTo>
                  <a:lnTo>
                    <a:pt x="3532930" y="5483994"/>
                  </a:lnTo>
                  <a:lnTo>
                    <a:pt x="35329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61" y="4776607"/>
              <a:ext cx="261772" cy="2617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61" y="6181800"/>
              <a:ext cx="261772" cy="2617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61" y="7586993"/>
              <a:ext cx="261772" cy="2617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61" y="8600575"/>
              <a:ext cx="261772" cy="26177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196751" y="4669385"/>
            <a:ext cx="2439035" cy="424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2095" algn="just">
              <a:lnSpc>
                <a:spcPct val="119500"/>
              </a:lnSpc>
              <a:spcBef>
                <a:spcPts val="10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Essentially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444444"/>
                </a:solidFill>
                <a:latin typeface="Arial"/>
                <a:cs typeface="Arial"/>
              </a:rPr>
              <a:t>stores </a:t>
            </a:r>
            <a:r>
              <a:rPr sz="2150" b="1" spc="-2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15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3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150" b="1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about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application</a:t>
            </a:r>
            <a:endParaRPr sz="2150">
              <a:latin typeface="Arial"/>
              <a:cs typeface="Arial"/>
            </a:endParaRPr>
          </a:p>
          <a:p>
            <a:pPr marL="12700" marR="382905">
              <a:lnSpc>
                <a:spcPct val="119500"/>
              </a:lnSpc>
              <a:spcBef>
                <a:spcPts val="1814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“single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source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truth”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19500"/>
              </a:lnSpc>
              <a:spcBef>
                <a:spcPts val="1814"/>
              </a:spcBef>
            </a:pP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UI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kept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sync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 the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state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State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libraries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exist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62605" y="7395705"/>
            <a:ext cx="11207750" cy="2144395"/>
            <a:chOff x="5662605" y="7395705"/>
            <a:chExt cx="11207750" cy="2144395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2605" y="9059658"/>
              <a:ext cx="498810" cy="48037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2302" y="9079470"/>
              <a:ext cx="439597" cy="43959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31098" y="7496511"/>
              <a:ext cx="8881745" cy="1528445"/>
            </a:xfrm>
            <a:custGeom>
              <a:avLst/>
              <a:gdLst/>
              <a:ahLst/>
              <a:cxnLst/>
              <a:rect l="l" t="t" r="r" b="b"/>
              <a:pathLst>
                <a:path w="8881744" h="1528445">
                  <a:moveTo>
                    <a:pt x="8881184" y="0"/>
                  </a:moveTo>
                  <a:lnTo>
                    <a:pt x="8814070" y="42134"/>
                  </a:lnTo>
                  <a:lnTo>
                    <a:pt x="8769010" y="69927"/>
                  </a:lnTo>
                  <a:lnTo>
                    <a:pt x="8723935" y="97458"/>
                  </a:lnTo>
                  <a:lnTo>
                    <a:pt x="8678844" y="124727"/>
                  </a:lnTo>
                  <a:lnTo>
                    <a:pt x="8633738" y="151733"/>
                  </a:lnTo>
                  <a:lnTo>
                    <a:pt x="8588616" y="178477"/>
                  </a:lnTo>
                  <a:lnTo>
                    <a:pt x="8543479" y="204958"/>
                  </a:lnTo>
                  <a:lnTo>
                    <a:pt x="8498327" y="231178"/>
                  </a:lnTo>
                  <a:lnTo>
                    <a:pt x="8453159" y="257134"/>
                  </a:lnTo>
                  <a:lnTo>
                    <a:pt x="8407976" y="282829"/>
                  </a:lnTo>
                  <a:lnTo>
                    <a:pt x="8362778" y="308261"/>
                  </a:lnTo>
                  <a:lnTo>
                    <a:pt x="8317564" y="333430"/>
                  </a:lnTo>
                  <a:lnTo>
                    <a:pt x="8272334" y="358338"/>
                  </a:lnTo>
                  <a:lnTo>
                    <a:pt x="8227090" y="382982"/>
                  </a:lnTo>
                  <a:lnTo>
                    <a:pt x="8181829" y="407365"/>
                  </a:lnTo>
                  <a:lnTo>
                    <a:pt x="8136554" y="431485"/>
                  </a:lnTo>
                  <a:lnTo>
                    <a:pt x="8091263" y="455343"/>
                  </a:lnTo>
                  <a:lnTo>
                    <a:pt x="8045956" y="478938"/>
                  </a:lnTo>
                  <a:lnTo>
                    <a:pt x="8000635" y="502271"/>
                  </a:lnTo>
                  <a:lnTo>
                    <a:pt x="7955297" y="525342"/>
                  </a:lnTo>
                  <a:lnTo>
                    <a:pt x="7909945" y="548151"/>
                  </a:lnTo>
                  <a:lnTo>
                    <a:pt x="7864577" y="570697"/>
                  </a:lnTo>
                  <a:lnTo>
                    <a:pt x="7819193" y="592980"/>
                  </a:lnTo>
                  <a:lnTo>
                    <a:pt x="7773794" y="615001"/>
                  </a:lnTo>
                  <a:lnTo>
                    <a:pt x="7728380" y="636760"/>
                  </a:lnTo>
                  <a:lnTo>
                    <a:pt x="7682950" y="658257"/>
                  </a:lnTo>
                  <a:lnTo>
                    <a:pt x="7637505" y="679491"/>
                  </a:lnTo>
                  <a:lnTo>
                    <a:pt x="7592044" y="700463"/>
                  </a:lnTo>
                  <a:lnTo>
                    <a:pt x="7546568" y="721172"/>
                  </a:lnTo>
                  <a:lnTo>
                    <a:pt x="7501077" y="741619"/>
                  </a:lnTo>
                  <a:lnTo>
                    <a:pt x="7455570" y="761804"/>
                  </a:lnTo>
                  <a:lnTo>
                    <a:pt x="7410048" y="781726"/>
                  </a:lnTo>
                  <a:lnTo>
                    <a:pt x="7364510" y="801386"/>
                  </a:lnTo>
                  <a:lnTo>
                    <a:pt x="7318957" y="820784"/>
                  </a:lnTo>
                  <a:lnTo>
                    <a:pt x="7273389" y="839919"/>
                  </a:lnTo>
                  <a:lnTo>
                    <a:pt x="7227805" y="858792"/>
                  </a:lnTo>
                  <a:lnTo>
                    <a:pt x="7182206" y="877403"/>
                  </a:lnTo>
                  <a:lnTo>
                    <a:pt x="7136591" y="895751"/>
                  </a:lnTo>
                  <a:lnTo>
                    <a:pt x="7090961" y="913837"/>
                  </a:lnTo>
                  <a:lnTo>
                    <a:pt x="7045315" y="931660"/>
                  </a:lnTo>
                  <a:lnTo>
                    <a:pt x="6999655" y="949221"/>
                  </a:lnTo>
                  <a:lnTo>
                    <a:pt x="6953978" y="966520"/>
                  </a:lnTo>
                  <a:lnTo>
                    <a:pt x="6908286" y="983556"/>
                  </a:lnTo>
                  <a:lnTo>
                    <a:pt x="6862579" y="1000330"/>
                  </a:lnTo>
                  <a:lnTo>
                    <a:pt x="6816857" y="1016842"/>
                  </a:lnTo>
                  <a:lnTo>
                    <a:pt x="6771119" y="1033091"/>
                  </a:lnTo>
                  <a:lnTo>
                    <a:pt x="6725365" y="1049078"/>
                  </a:lnTo>
                  <a:lnTo>
                    <a:pt x="6679596" y="1064803"/>
                  </a:lnTo>
                  <a:lnTo>
                    <a:pt x="6633812" y="1080265"/>
                  </a:lnTo>
                  <a:lnTo>
                    <a:pt x="6588012" y="1095465"/>
                  </a:lnTo>
                  <a:lnTo>
                    <a:pt x="6542197" y="1110402"/>
                  </a:lnTo>
                  <a:lnTo>
                    <a:pt x="6496367" y="1125077"/>
                  </a:lnTo>
                  <a:lnTo>
                    <a:pt x="6450521" y="1139490"/>
                  </a:lnTo>
                  <a:lnTo>
                    <a:pt x="6404659" y="1153640"/>
                  </a:lnTo>
                  <a:lnTo>
                    <a:pt x="6358783" y="1167528"/>
                  </a:lnTo>
                  <a:lnTo>
                    <a:pt x="6312891" y="1181154"/>
                  </a:lnTo>
                  <a:lnTo>
                    <a:pt x="6266983" y="1194517"/>
                  </a:lnTo>
                  <a:lnTo>
                    <a:pt x="6221060" y="1207618"/>
                  </a:lnTo>
                  <a:lnTo>
                    <a:pt x="6175121" y="1220457"/>
                  </a:lnTo>
                  <a:lnTo>
                    <a:pt x="6129168" y="1233033"/>
                  </a:lnTo>
                  <a:lnTo>
                    <a:pt x="6083198" y="1245347"/>
                  </a:lnTo>
                  <a:lnTo>
                    <a:pt x="6037214" y="1257398"/>
                  </a:lnTo>
                  <a:lnTo>
                    <a:pt x="5991214" y="1269187"/>
                  </a:lnTo>
                  <a:lnTo>
                    <a:pt x="5945198" y="1280714"/>
                  </a:lnTo>
                  <a:lnTo>
                    <a:pt x="5899167" y="1291978"/>
                  </a:lnTo>
                  <a:lnTo>
                    <a:pt x="5853121" y="1302980"/>
                  </a:lnTo>
                  <a:lnTo>
                    <a:pt x="5807059" y="1313720"/>
                  </a:lnTo>
                  <a:lnTo>
                    <a:pt x="5760982" y="1324197"/>
                  </a:lnTo>
                  <a:lnTo>
                    <a:pt x="5714889" y="1334412"/>
                  </a:lnTo>
                  <a:lnTo>
                    <a:pt x="5668781" y="1344365"/>
                  </a:lnTo>
                  <a:lnTo>
                    <a:pt x="5622658" y="1354055"/>
                  </a:lnTo>
                  <a:lnTo>
                    <a:pt x="5576519" y="1363483"/>
                  </a:lnTo>
                  <a:lnTo>
                    <a:pt x="5530365" y="1372649"/>
                  </a:lnTo>
                  <a:lnTo>
                    <a:pt x="5484195" y="1381552"/>
                  </a:lnTo>
                  <a:lnTo>
                    <a:pt x="5438010" y="1390193"/>
                  </a:lnTo>
                  <a:lnTo>
                    <a:pt x="5391809" y="1398571"/>
                  </a:lnTo>
                  <a:lnTo>
                    <a:pt x="5345593" y="1406687"/>
                  </a:lnTo>
                  <a:lnTo>
                    <a:pt x="5299362" y="1414541"/>
                  </a:lnTo>
                  <a:lnTo>
                    <a:pt x="5253115" y="1422132"/>
                  </a:lnTo>
                  <a:lnTo>
                    <a:pt x="5206853" y="1429461"/>
                  </a:lnTo>
                  <a:lnTo>
                    <a:pt x="5160575" y="1436528"/>
                  </a:lnTo>
                  <a:lnTo>
                    <a:pt x="5114282" y="1443332"/>
                  </a:lnTo>
                  <a:lnTo>
                    <a:pt x="5067974" y="1449874"/>
                  </a:lnTo>
                  <a:lnTo>
                    <a:pt x="5021650" y="1456153"/>
                  </a:lnTo>
                  <a:lnTo>
                    <a:pt x="4975311" y="1462171"/>
                  </a:lnTo>
                  <a:lnTo>
                    <a:pt x="4928956" y="1467925"/>
                  </a:lnTo>
                  <a:lnTo>
                    <a:pt x="4882586" y="1473418"/>
                  </a:lnTo>
                  <a:lnTo>
                    <a:pt x="4836200" y="1478648"/>
                  </a:lnTo>
                  <a:lnTo>
                    <a:pt x="4789799" y="1483616"/>
                  </a:lnTo>
                  <a:lnTo>
                    <a:pt x="4743383" y="1488321"/>
                  </a:lnTo>
                  <a:lnTo>
                    <a:pt x="4696951" y="1492764"/>
                  </a:lnTo>
                  <a:lnTo>
                    <a:pt x="4650504" y="1496945"/>
                  </a:lnTo>
                  <a:lnTo>
                    <a:pt x="4604041" y="1500863"/>
                  </a:lnTo>
                  <a:lnTo>
                    <a:pt x="4557563" y="1504519"/>
                  </a:lnTo>
                  <a:lnTo>
                    <a:pt x="4511069" y="1507913"/>
                  </a:lnTo>
                  <a:lnTo>
                    <a:pt x="4464560" y="1511044"/>
                  </a:lnTo>
                  <a:lnTo>
                    <a:pt x="4418036" y="1513913"/>
                  </a:lnTo>
                  <a:lnTo>
                    <a:pt x="4371496" y="1516519"/>
                  </a:lnTo>
                  <a:lnTo>
                    <a:pt x="4324941" y="1518863"/>
                  </a:lnTo>
                  <a:lnTo>
                    <a:pt x="4278370" y="1520945"/>
                  </a:lnTo>
                  <a:lnTo>
                    <a:pt x="4231784" y="1522765"/>
                  </a:lnTo>
                  <a:lnTo>
                    <a:pt x="4185183" y="1524322"/>
                  </a:lnTo>
                  <a:lnTo>
                    <a:pt x="4138566" y="1525616"/>
                  </a:lnTo>
                  <a:lnTo>
                    <a:pt x="4091934" y="1526649"/>
                  </a:lnTo>
                  <a:lnTo>
                    <a:pt x="4045286" y="1527419"/>
                  </a:lnTo>
                  <a:lnTo>
                    <a:pt x="3998623" y="1527926"/>
                  </a:lnTo>
                  <a:lnTo>
                    <a:pt x="3951944" y="1528172"/>
                  </a:lnTo>
                  <a:lnTo>
                    <a:pt x="3905250" y="1528155"/>
                  </a:lnTo>
                  <a:lnTo>
                    <a:pt x="3858541" y="1527875"/>
                  </a:lnTo>
                  <a:lnTo>
                    <a:pt x="3811816" y="1527334"/>
                  </a:lnTo>
                  <a:lnTo>
                    <a:pt x="3765076" y="1526529"/>
                  </a:lnTo>
                  <a:lnTo>
                    <a:pt x="3718320" y="1525463"/>
                  </a:lnTo>
                  <a:lnTo>
                    <a:pt x="3671549" y="1524134"/>
                  </a:lnTo>
                  <a:lnTo>
                    <a:pt x="3624762" y="1522543"/>
                  </a:lnTo>
                  <a:lnTo>
                    <a:pt x="3577960" y="1520689"/>
                  </a:lnTo>
                  <a:lnTo>
                    <a:pt x="3531143" y="1518573"/>
                  </a:lnTo>
                  <a:lnTo>
                    <a:pt x="3484310" y="1516195"/>
                  </a:lnTo>
                  <a:lnTo>
                    <a:pt x="3437462" y="1513554"/>
                  </a:lnTo>
                  <a:lnTo>
                    <a:pt x="3390598" y="1510651"/>
                  </a:lnTo>
                  <a:lnTo>
                    <a:pt x="3343719" y="1507486"/>
                  </a:lnTo>
                  <a:lnTo>
                    <a:pt x="3296825" y="1504058"/>
                  </a:lnTo>
                  <a:lnTo>
                    <a:pt x="3249915" y="1500368"/>
                  </a:lnTo>
                  <a:lnTo>
                    <a:pt x="3202989" y="1496416"/>
                  </a:lnTo>
                  <a:lnTo>
                    <a:pt x="3156049" y="1492201"/>
                  </a:lnTo>
                  <a:lnTo>
                    <a:pt x="3109092" y="1487724"/>
                  </a:lnTo>
                  <a:lnTo>
                    <a:pt x="3062121" y="1482984"/>
                  </a:lnTo>
                  <a:lnTo>
                    <a:pt x="3015134" y="1477982"/>
                  </a:lnTo>
                  <a:lnTo>
                    <a:pt x="2968131" y="1472718"/>
                  </a:lnTo>
                  <a:lnTo>
                    <a:pt x="2921113" y="1467192"/>
                  </a:lnTo>
                  <a:lnTo>
                    <a:pt x="2874080" y="1461403"/>
                  </a:lnTo>
                  <a:lnTo>
                    <a:pt x="2827031" y="1455352"/>
                  </a:lnTo>
                  <a:lnTo>
                    <a:pt x="2779967" y="1449038"/>
                  </a:lnTo>
                  <a:lnTo>
                    <a:pt x="2732888" y="1442462"/>
                  </a:lnTo>
                  <a:lnTo>
                    <a:pt x="2685793" y="1435624"/>
                  </a:lnTo>
                  <a:lnTo>
                    <a:pt x="2638682" y="1428523"/>
                  </a:lnTo>
                  <a:lnTo>
                    <a:pt x="2591556" y="1421160"/>
                  </a:lnTo>
                  <a:lnTo>
                    <a:pt x="2544415" y="1413534"/>
                  </a:lnTo>
                  <a:lnTo>
                    <a:pt x="2497258" y="1405647"/>
                  </a:lnTo>
                  <a:lnTo>
                    <a:pt x="2450086" y="1397496"/>
                  </a:lnTo>
                  <a:lnTo>
                    <a:pt x="2402899" y="1389084"/>
                  </a:lnTo>
                  <a:lnTo>
                    <a:pt x="2355696" y="1380409"/>
                  </a:lnTo>
                  <a:lnTo>
                    <a:pt x="2308477" y="1371472"/>
                  </a:lnTo>
                  <a:lnTo>
                    <a:pt x="2261243" y="1362272"/>
                  </a:lnTo>
                  <a:lnTo>
                    <a:pt x="2213994" y="1352810"/>
                  </a:lnTo>
                  <a:lnTo>
                    <a:pt x="2166729" y="1343086"/>
                  </a:lnTo>
                  <a:lnTo>
                    <a:pt x="2119449" y="1333100"/>
                  </a:lnTo>
                  <a:lnTo>
                    <a:pt x="2072154" y="1322851"/>
                  </a:lnTo>
                  <a:lnTo>
                    <a:pt x="2024843" y="1312339"/>
                  </a:lnTo>
                  <a:lnTo>
                    <a:pt x="1977516" y="1301566"/>
                  </a:lnTo>
                  <a:lnTo>
                    <a:pt x="1930174" y="1290530"/>
                  </a:lnTo>
                  <a:lnTo>
                    <a:pt x="1882817" y="1279231"/>
                  </a:lnTo>
                  <a:lnTo>
                    <a:pt x="1835444" y="1267670"/>
                  </a:lnTo>
                  <a:lnTo>
                    <a:pt x="1788056" y="1255847"/>
                  </a:lnTo>
                  <a:lnTo>
                    <a:pt x="1740653" y="1243762"/>
                  </a:lnTo>
                  <a:lnTo>
                    <a:pt x="1693234" y="1231414"/>
                  </a:lnTo>
                  <a:lnTo>
                    <a:pt x="1645799" y="1218804"/>
                  </a:lnTo>
                  <a:lnTo>
                    <a:pt x="1598350" y="1205931"/>
                  </a:lnTo>
                  <a:lnTo>
                    <a:pt x="1550884" y="1192796"/>
                  </a:lnTo>
                  <a:lnTo>
                    <a:pt x="1503404" y="1179399"/>
                  </a:lnTo>
                  <a:lnTo>
                    <a:pt x="1455907" y="1165740"/>
                  </a:lnTo>
                  <a:lnTo>
                    <a:pt x="1408396" y="1151818"/>
                  </a:lnTo>
                  <a:lnTo>
                    <a:pt x="1360869" y="1137633"/>
                  </a:lnTo>
                  <a:lnTo>
                    <a:pt x="1313327" y="1123187"/>
                  </a:lnTo>
                  <a:lnTo>
                    <a:pt x="1265769" y="1108478"/>
                  </a:lnTo>
                  <a:lnTo>
                    <a:pt x="1218195" y="1093506"/>
                  </a:lnTo>
                  <a:lnTo>
                    <a:pt x="1170607" y="1078273"/>
                  </a:lnTo>
                  <a:lnTo>
                    <a:pt x="1123003" y="1062777"/>
                  </a:lnTo>
                  <a:lnTo>
                    <a:pt x="1075383" y="1047018"/>
                  </a:lnTo>
                  <a:lnTo>
                    <a:pt x="1027748" y="1030997"/>
                  </a:lnTo>
                  <a:lnTo>
                    <a:pt x="980098" y="1014714"/>
                  </a:lnTo>
                  <a:lnTo>
                    <a:pt x="932432" y="998169"/>
                  </a:lnTo>
                  <a:lnTo>
                    <a:pt x="884751" y="981361"/>
                  </a:lnTo>
                  <a:lnTo>
                    <a:pt x="837054" y="964291"/>
                  </a:lnTo>
                  <a:lnTo>
                    <a:pt x="789342" y="946958"/>
                  </a:lnTo>
                  <a:lnTo>
                    <a:pt x="741614" y="929363"/>
                  </a:lnTo>
                  <a:lnTo>
                    <a:pt x="693871" y="911506"/>
                  </a:lnTo>
                  <a:lnTo>
                    <a:pt x="646113" y="893386"/>
                  </a:lnTo>
                  <a:lnTo>
                    <a:pt x="598339" y="875005"/>
                  </a:lnTo>
                  <a:lnTo>
                    <a:pt x="550550" y="856360"/>
                  </a:lnTo>
                  <a:lnTo>
                    <a:pt x="502745" y="837454"/>
                  </a:lnTo>
                  <a:lnTo>
                    <a:pt x="454925" y="818285"/>
                  </a:lnTo>
                  <a:lnTo>
                    <a:pt x="407089" y="798853"/>
                  </a:lnTo>
                  <a:lnTo>
                    <a:pt x="359238" y="779159"/>
                  </a:lnTo>
                  <a:lnTo>
                    <a:pt x="311372" y="759203"/>
                  </a:lnTo>
                  <a:lnTo>
                    <a:pt x="263490" y="738985"/>
                  </a:lnTo>
                  <a:lnTo>
                    <a:pt x="215593" y="718504"/>
                  </a:lnTo>
                  <a:lnTo>
                    <a:pt x="167680" y="697761"/>
                  </a:lnTo>
                  <a:lnTo>
                    <a:pt x="119752" y="676756"/>
                  </a:lnTo>
                  <a:lnTo>
                    <a:pt x="71808" y="655488"/>
                  </a:lnTo>
                  <a:lnTo>
                    <a:pt x="23849" y="633958"/>
                  </a:lnTo>
                  <a:lnTo>
                    <a:pt x="0" y="622931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60970" y="7395711"/>
              <a:ext cx="9209405" cy="831850"/>
            </a:xfrm>
            <a:custGeom>
              <a:avLst/>
              <a:gdLst/>
              <a:ahLst/>
              <a:cxnLst/>
              <a:rect l="l" t="t" r="r" b="b"/>
              <a:pathLst>
                <a:path w="9209405" h="831850">
                  <a:moveTo>
                    <a:pt x="238709" y="637781"/>
                  </a:moveTo>
                  <a:lnTo>
                    <a:pt x="0" y="645083"/>
                  </a:lnTo>
                  <a:lnTo>
                    <a:pt x="149059" y="831672"/>
                  </a:lnTo>
                  <a:lnTo>
                    <a:pt x="238709" y="637781"/>
                  </a:lnTo>
                  <a:close/>
                </a:path>
                <a:path w="9209405" h="831850">
                  <a:moveTo>
                    <a:pt x="9209316" y="0"/>
                  </a:moveTo>
                  <a:lnTo>
                    <a:pt x="8971801" y="24841"/>
                  </a:lnTo>
                  <a:lnTo>
                    <a:pt x="9086685" y="204927"/>
                  </a:lnTo>
                  <a:lnTo>
                    <a:pt x="920931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29600" y="9180630"/>
            <a:ext cx="217805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120" dirty="0">
                <a:solidFill>
                  <a:srgbClr val="F2425D"/>
                </a:solidFill>
                <a:latin typeface="Arial"/>
                <a:cs typeface="Arial"/>
              </a:rPr>
              <a:t>Keeping</a:t>
            </a:r>
            <a:r>
              <a:rPr sz="2400" b="1" spc="-60" dirty="0">
                <a:solidFill>
                  <a:srgbClr val="F2425D"/>
                </a:solidFill>
                <a:latin typeface="Arial"/>
                <a:cs typeface="Arial"/>
              </a:rPr>
              <a:t> in </a:t>
            </a:r>
            <a:r>
              <a:rPr sz="2400" b="1" spc="-90" dirty="0">
                <a:solidFill>
                  <a:srgbClr val="F2425D"/>
                </a:solidFill>
                <a:latin typeface="Arial"/>
                <a:cs typeface="Arial"/>
              </a:rPr>
              <a:t>sync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836413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6904990" algn="l"/>
                <a:tab pos="8322309" algn="l"/>
              </a:tabLst>
            </a:pPr>
            <a:r>
              <a:rPr dirty="0"/>
              <a:t>THE	MODEL-VIEW-CONTROLLER	(MVC)	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4360975" y="3182133"/>
            <a:ext cx="2405380" cy="2405380"/>
          </a:xfrm>
          <a:custGeom>
            <a:avLst/>
            <a:gdLst/>
            <a:ahLst/>
            <a:cxnLst/>
            <a:rect l="l" t="t" r="r" b="b"/>
            <a:pathLst>
              <a:path w="2405379" h="2405379">
                <a:moveTo>
                  <a:pt x="1225076" y="0"/>
                </a:moveTo>
                <a:lnTo>
                  <a:pt x="1180033" y="0"/>
                </a:lnTo>
                <a:lnTo>
                  <a:pt x="1135014" y="1676"/>
                </a:lnTo>
                <a:lnTo>
                  <a:pt x="1090072" y="5029"/>
                </a:lnTo>
                <a:lnTo>
                  <a:pt x="1045257" y="10059"/>
                </a:lnTo>
                <a:lnTo>
                  <a:pt x="1000619" y="16765"/>
                </a:lnTo>
                <a:lnTo>
                  <a:pt x="956211" y="25148"/>
                </a:lnTo>
                <a:lnTo>
                  <a:pt x="912081" y="35207"/>
                </a:lnTo>
                <a:lnTo>
                  <a:pt x="868282" y="46942"/>
                </a:lnTo>
                <a:lnTo>
                  <a:pt x="824864" y="60355"/>
                </a:lnTo>
                <a:lnTo>
                  <a:pt x="781879" y="75444"/>
                </a:lnTo>
                <a:lnTo>
                  <a:pt x="739375" y="92209"/>
                </a:lnTo>
                <a:lnTo>
                  <a:pt x="697406" y="110651"/>
                </a:lnTo>
                <a:lnTo>
                  <a:pt x="656020" y="130769"/>
                </a:lnTo>
                <a:lnTo>
                  <a:pt x="615270" y="152564"/>
                </a:lnTo>
                <a:lnTo>
                  <a:pt x="575206" y="176036"/>
                </a:lnTo>
                <a:lnTo>
                  <a:pt x="535879" y="201184"/>
                </a:lnTo>
                <a:lnTo>
                  <a:pt x="497339" y="228008"/>
                </a:lnTo>
                <a:lnTo>
                  <a:pt x="459637" y="256509"/>
                </a:lnTo>
                <a:lnTo>
                  <a:pt x="422825" y="286687"/>
                </a:lnTo>
                <a:lnTo>
                  <a:pt x="386953" y="318541"/>
                </a:lnTo>
                <a:lnTo>
                  <a:pt x="352072" y="352072"/>
                </a:lnTo>
                <a:lnTo>
                  <a:pt x="318541" y="386953"/>
                </a:lnTo>
                <a:lnTo>
                  <a:pt x="286687" y="422825"/>
                </a:lnTo>
                <a:lnTo>
                  <a:pt x="256509" y="459637"/>
                </a:lnTo>
                <a:lnTo>
                  <a:pt x="228008" y="497339"/>
                </a:lnTo>
                <a:lnTo>
                  <a:pt x="201184" y="535879"/>
                </a:lnTo>
                <a:lnTo>
                  <a:pt x="176036" y="575206"/>
                </a:lnTo>
                <a:lnTo>
                  <a:pt x="152564" y="615270"/>
                </a:lnTo>
                <a:lnTo>
                  <a:pt x="130769" y="656020"/>
                </a:lnTo>
                <a:lnTo>
                  <a:pt x="110651" y="697406"/>
                </a:lnTo>
                <a:lnTo>
                  <a:pt x="92209" y="739375"/>
                </a:lnTo>
                <a:lnTo>
                  <a:pt x="75444" y="781879"/>
                </a:lnTo>
                <a:lnTo>
                  <a:pt x="60355" y="824864"/>
                </a:lnTo>
                <a:lnTo>
                  <a:pt x="46942" y="868282"/>
                </a:lnTo>
                <a:lnTo>
                  <a:pt x="35207" y="912081"/>
                </a:lnTo>
                <a:lnTo>
                  <a:pt x="25148" y="956211"/>
                </a:lnTo>
                <a:lnTo>
                  <a:pt x="16765" y="1000619"/>
                </a:lnTo>
                <a:lnTo>
                  <a:pt x="10059" y="1045257"/>
                </a:lnTo>
                <a:lnTo>
                  <a:pt x="5029" y="1090072"/>
                </a:lnTo>
                <a:lnTo>
                  <a:pt x="1676" y="1135014"/>
                </a:lnTo>
                <a:lnTo>
                  <a:pt x="0" y="1180033"/>
                </a:lnTo>
                <a:lnTo>
                  <a:pt x="0" y="1225076"/>
                </a:lnTo>
                <a:lnTo>
                  <a:pt x="1676" y="1270095"/>
                </a:lnTo>
                <a:lnTo>
                  <a:pt x="5029" y="1315037"/>
                </a:lnTo>
                <a:lnTo>
                  <a:pt x="10059" y="1359852"/>
                </a:lnTo>
                <a:lnTo>
                  <a:pt x="16765" y="1404490"/>
                </a:lnTo>
                <a:lnTo>
                  <a:pt x="25148" y="1448899"/>
                </a:lnTo>
                <a:lnTo>
                  <a:pt x="35207" y="1493028"/>
                </a:lnTo>
                <a:lnTo>
                  <a:pt x="46942" y="1536827"/>
                </a:lnTo>
                <a:lnTo>
                  <a:pt x="60355" y="1580245"/>
                </a:lnTo>
                <a:lnTo>
                  <a:pt x="75444" y="1623231"/>
                </a:lnTo>
                <a:lnTo>
                  <a:pt x="92209" y="1665734"/>
                </a:lnTo>
                <a:lnTo>
                  <a:pt x="110651" y="1707704"/>
                </a:lnTo>
                <a:lnTo>
                  <a:pt x="130769" y="1749089"/>
                </a:lnTo>
                <a:lnTo>
                  <a:pt x="152564" y="1789839"/>
                </a:lnTo>
                <a:lnTo>
                  <a:pt x="176036" y="1829903"/>
                </a:lnTo>
                <a:lnTo>
                  <a:pt x="201184" y="1869231"/>
                </a:lnTo>
                <a:lnTo>
                  <a:pt x="228008" y="1907771"/>
                </a:lnTo>
                <a:lnTo>
                  <a:pt x="256509" y="1945472"/>
                </a:lnTo>
                <a:lnTo>
                  <a:pt x="286687" y="1982284"/>
                </a:lnTo>
                <a:lnTo>
                  <a:pt x="318541" y="2018157"/>
                </a:lnTo>
                <a:lnTo>
                  <a:pt x="352072" y="2053038"/>
                </a:lnTo>
                <a:lnTo>
                  <a:pt x="386953" y="2086569"/>
                </a:lnTo>
                <a:lnTo>
                  <a:pt x="422825" y="2118423"/>
                </a:lnTo>
                <a:lnTo>
                  <a:pt x="459637" y="2148600"/>
                </a:lnTo>
                <a:lnTo>
                  <a:pt x="497339" y="2177101"/>
                </a:lnTo>
                <a:lnTo>
                  <a:pt x="535879" y="2203926"/>
                </a:lnTo>
                <a:lnTo>
                  <a:pt x="575206" y="2229074"/>
                </a:lnTo>
                <a:lnTo>
                  <a:pt x="615270" y="2252546"/>
                </a:lnTo>
                <a:lnTo>
                  <a:pt x="656020" y="2274341"/>
                </a:lnTo>
                <a:lnTo>
                  <a:pt x="697406" y="2294459"/>
                </a:lnTo>
                <a:lnTo>
                  <a:pt x="739375" y="2312901"/>
                </a:lnTo>
                <a:lnTo>
                  <a:pt x="781879" y="2329666"/>
                </a:lnTo>
                <a:lnTo>
                  <a:pt x="824864" y="2344755"/>
                </a:lnTo>
                <a:lnTo>
                  <a:pt x="868282" y="2358167"/>
                </a:lnTo>
                <a:lnTo>
                  <a:pt x="912081" y="2369903"/>
                </a:lnTo>
                <a:lnTo>
                  <a:pt x="956211" y="2379962"/>
                </a:lnTo>
                <a:lnTo>
                  <a:pt x="1000619" y="2388345"/>
                </a:lnTo>
                <a:lnTo>
                  <a:pt x="1045257" y="2395051"/>
                </a:lnTo>
                <a:lnTo>
                  <a:pt x="1090072" y="2400081"/>
                </a:lnTo>
                <a:lnTo>
                  <a:pt x="1135014" y="2403434"/>
                </a:lnTo>
                <a:lnTo>
                  <a:pt x="1180033" y="2405110"/>
                </a:lnTo>
                <a:lnTo>
                  <a:pt x="1225076" y="2405110"/>
                </a:lnTo>
                <a:lnTo>
                  <a:pt x="1270095" y="2403434"/>
                </a:lnTo>
                <a:lnTo>
                  <a:pt x="1315037" y="2400081"/>
                </a:lnTo>
                <a:lnTo>
                  <a:pt x="1359852" y="2395051"/>
                </a:lnTo>
                <a:lnTo>
                  <a:pt x="1404490" y="2388345"/>
                </a:lnTo>
                <a:lnTo>
                  <a:pt x="1448899" y="2379962"/>
                </a:lnTo>
                <a:lnTo>
                  <a:pt x="1493028" y="2369903"/>
                </a:lnTo>
                <a:lnTo>
                  <a:pt x="1536827" y="2358167"/>
                </a:lnTo>
                <a:lnTo>
                  <a:pt x="1580245" y="2344755"/>
                </a:lnTo>
                <a:lnTo>
                  <a:pt x="1623231" y="2329666"/>
                </a:lnTo>
                <a:lnTo>
                  <a:pt x="1665734" y="2312901"/>
                </a:lnTo>
                <a:lnTo>
                  <a:pt x="1707704" y="2294459"/>
                </a:lnTo>
                <a:lnTo>
                  <a:pt x="1749089" y="2274341"/>
                </a:lnTo>
                <a:lnTo>
                  <a:pt x="1789839" y="2252546"/>
                </a:lnTo>
                <a:lnTo>
                  <a:pt x="1829903" y="2229074"/>
                </a:lnTo>
                <a:lnTo>
                  <a:pt x="1869231" y="2203926"/>
                </a:lnTo>
                <a:lnTo>
                  <a:pt x="1907771" y="2177101"/>
                </a:lnTo>
                <a:lnTo>
                  <a:pt x="1945472" y="2148600"/>
                </a:lnTo>
                <a:lnTo>
                  <a:pt x="1982284" y="2118423"/>
                </a:lnTo>
                <a:lnTo>
                  <a:pt x="2018157" y="2086569"/>
                </a:lnTo>
                <a:lnTo>
                  <a:pt x="2053038" y="2053038"/>
                </a:lnTo>
                <a:lnTo>
                  <a:pt x="2086569" y="2018157"/>
                </a:lnTo>
                <a:lnTo>
                  <a:pt x="2118423" y="1982284"/>
                </a:lnTo>
                <a:lnTo>
                  <a:pt x="2148600" y="1945472"/>
                </a:lnTo>
                <a:lnTo>
                  <a:pt x="2177101" y="1907771"/>
                </a:lnTo>
                <a:lnTo>
                  <a:pt x="2203926" y="1869231"/>
                </a:lnTo>
                <a:lnTo>
                  <a:pt x="2229074" y="1829903"/>
                </a:lnTo>
                <a:lnTo>
                  <a:pt x="2252546" y="1789839"/>
                </a:lnTo>
                <a:lnTo>
                  <a:pt x="2274341" y="1749089"/>
                </a:lnTo>
                <a:lnTo>
                  <a:pt x="2294459" y="1707704"/>
                </a:lnTo>
                <a:lnTo>
                  <a:pt x="2312901" y="1665734"/>
                </a:lnTo>
                <a:lnTo>
                  <a:pt x="2329666" y="1623231"/>
                </a:lnTo>
                <a:lnTo>
                  <a:pt x="2344755" y="1580245"/>
                </a:lnTo>
                <a:lnTo>
                  <a:pt x="2358167" y="1536827"/>
                </a:lnTo>
                <a:lnTo>
                  <a:pt x="2369903" y="1493028"/>
                </a:lnTo>
                <a:lnTo>
                  <a:pt x="2379962" y="1448899"/>
                </a:lnTo>
                <a:lnTo>
                  <a:pt x="2388345" y="1404490"/>
                </a:lnTo>
                <a:lnTo>
                  <a:pt x="2395051" y="1359852"/>
                </a:lnTo>
                <a:lnTo>
                  <a:pt x="2400081" y="1315037"/>
                </a:lnTo>
                <a:lnTo>
                  <a:pt x="2403434" y="1270095"/>
                </a:lnTo>
                <a:lnTo>
                  <a:pt x="2405110" y="1225076"/>
                </a:lnTo>
                <a:lnTo>
                  <a:pt x="2405110" y="1180033"/>
                </a:lnTo>
                <a:lnTo>
                  <a:pt x="2403434" y="1135014"/>
                </a:lnTo>
                <a:lnTo>
                  <a:pt x="2400081" y="1090072"/>
                </a:lnTo>
                <a:lnTo>
                  <a:pt x="2395051" y="1045257"/>
                </a:lnTo>
                <a:lnTo>
                  <a:pt x="2388345" y="1000619"/>
                </a:lnTo>
                <a:lnTo>
                  <a:pt x="2379962" y="956211"/>
                </a:lnTo>
                <a:lnTo>
                  <a:pt x="2369903" y="912081"/>
                </a:lnTo>
                <a:lnTo>
                  <a:pt x="2358167" y="868282"/>
                </a:lnTo>
                <a:lnTo>
                  <a:pt x="2344755" y="824864"/>
                </a:lnTo>
                <a:lnTo>
                  <a:pt x="2329666" y="781879"/>
                </a:lnTo>
                <a:lnTo>
                  <a:pt x="2312901" y="739375"/>
                </a:lnTo>
                <a:lnTo>
                  <a:pt x="2294459" y="697406"/>
                </a:lnTo>
                <a:lnTo>
                  <a:pt x="2274341" y="656020"/>
                </a:lnTo>
                <a:lnTo>
                  <a:pt x="2252546" y="615270"/>
                </a:lnTo>
                <a:lnTo>
                  <a:pt x="2229074" y="575206"/>
                </a:lnTo>
                <a:lnTo>
                  <a:pt x="2203926" y="535879"/>
                </a:lnTo>
                <a:lnTo>
                  <a:pt x="2177101" y="497339"/>
                </a:lnTo>
                <a:lnTo>
                  <a:pt x="2148600" y="459637"/>
                </a:lnTo>
                <a:lnTo>
                  <a:pt x="2118423" y="422825"/>
                </a:lnTo>
                <a:lnTo>
                  <a:pt x="2086569" y="386953"/>
                </a:lnTo>
                <a:lnTo>
                  <a:pt x="2053038" y="352072"/>
                </a:lnTo>
                <a:lnTo>
                  <a:pt x="2018157" y="318541"/>
                </a:lnTo>
                <a:lnTo>
                  <a:pt x="1982284" y="286687"/>
                </a:lnTo>
                <a:lnTo>
                  <a:pt x="1945472" y="256509"/>
                </a:lnTo>
                <a:lnTo>
                  <a:pt x="1907771" y="228008"/>
                </a:lnTo>
                <a:lnTo>
                  <a:pt x="1869231" y="201184"/>
                </a:lnTo>
                <a:lnTo>
                  <a:pt x="1829903" y="176036"/>
                </a:lnTo>
                <a:lnTo>
                  <a:pt x="1789839" y="152564"/>
                </a:lnTo>
                <a:lnTo>
                  <a:pt x="1749089" y="130769"/>
                </a:lnTo>
                <a:lnTo>
                  <a:pt x="1707704" y="110651"/>
                </a:lnTo>
                <a:lnTo>
                  <a:pt x="1665734" y="92209"/>
                </a:lnTo>
                <a:lnTo>
                  <a:pt x="1623231" y="75444"/>
                </a:lnTo>
                <a:lnTo>
                  <a:pt x="1580245" y="60355"/>
                </a:lnTo>
                <a:lnTo>
                  <a:pt x="1536827" y="46942"/>
                </a:lnTo>
                <a:lnTo>
                  <a:pt x="1493028" y="35207"/>
                </a:lnTo>
                <a:lnTo>
                  <a:pt x="1448899" y="25148"/>
                </a:lnTo>
                <a:lnTo>
                  <a:pt x="1404490" y="16765"/>
                </a:lnTo>
                <a:lnTo>
                  <a:pt x="1359852" y="10059"/>
                </a:lnTo>
                <a:lnTo>
                  <a:pt x="1315037" y="5029"/>
                </a:lnTo>
                <a:lnTo>
                  <a:pt x="1270095" y="1676"/>
                </a:lnTo>
                <a:lnTo>
                  <a:pt x="1225076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8489" y="4175302"/>
            <a:ext cx="10706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2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9494" y="3182133"/>
            <a:ext cx="2405380" cy="2405380"/>
          </a:xfrm>
          <a:custGeom>
            <a:avLst/>
            <a:gdLst/>
            <a:ahLst/>
            <a:cxnLst/>
            <a:rect l="l" t="t" r="r" b="b"/>
            <a:pathLst>
              <a:path w="2405379" h="2405379">
                <a:moveTo>
                  <a:pt x="1225077" y="0"/>
                </a:moveTo>
                <a:lnTo>
                  <a:pt x="1180033" y="0"/>
                </a:lnTo>
                <a:lnTo>
                  <a:pt x="1135014" y="1676"/>
                </a:lnTo>
                <a:lnTo>
                  <a:pt x="1090072" y="5029"/>
                </a:lnTo>
                <a:lnTo>
                  <a:pt x="1045257" y="10059"/>
                </a:lnTo>
                <a:lnTo>
                  <a:pt x="1000619" y="16765"/>
                </a:lnTo>
                <a:lnTo>
                  <a:pt x="956211" y="25148"/>
                </a:lnTo>
                <a:lnTo>
                  <a:pt x="912081" y="35207"/>
                </a:lnTo>
                <a:lnTo>
                  <a:pt x="868282" y="46942"/>
                </a:lnTo>
                <a:lnTo>
                  <a:pt x="824865" y="60355"/>
                </a:lnTo>
                <a:lnTo>
                  <a:pt x="781879" y="75444"/>
                </a:lnTo>
                <a:lnTo>
                  <a:pt x="739375" y="92209"/>
                </a:lnTo>
                <a:lnTo>
                  <a:pt x="697406" y="110651"/>
                </a:lnTo>
                <a:lnTo>
                  <a:pt x="656020" y="130769"/>
                </a:lnTo>
                <a:lnTo>
                  <a:pt x="615270" y="152564"/>
                </a:lnTo>
                <a:lnTo>
                  <a:pt x="575206" y="176036"/>
                </a:lnTo>
                <a:lnTo>
                  <a:pt x="535879" y="201184"/>
                </a:lnTo>
                <a:lnTo>
                  <a:pt x="497339" y="228008"/>
                </a:lnTo>
                <a:lnTo>
                  <a:pt x="459637" y="256509"/>
                </a:lnTo>
                <a:lnTo>
                  <a:pt x="422825" y="286687"/>
                </a:lnTo>
                <a:lnTo>
                  <a:pt x="386953" y="318541"/>
                </a:lnTo>
                <a:lnTo>
                  <a:pt x="352072" y="352072"/>
                </a:lnTo>
                <a:lnTo>
                  <a:pt x="318541" y="386953"/>
                </a:lnTo>
                <a:lnTo>
                  <a:pt x="286687" y="422825"/>
                </a:lnTo>
                <a:lnTo>
                  <a:pt x="256509" y="459637"/>
                </a:lnTo>
                <a:lnTo>
                  <a:pt x="228008" y="497339"/>
                </a:lnTo>
                <a:lnTo>
                  <a:pt x="201184" y="535879"/>
                </a:lnTo>
                <a:lnTo>
                  <a:pt x="176036" y="575206"/>
                </a:lnTo>
                <a:lnTo>
                  <a:pt x="152564" y="615270"/>
                </a:lnTo>
                <a:lnTo>
                  <a:pt x="130769" y="656020"/>
                </a:lnTo>
                <a:lnTo>
                  <a:pt x="110651" y="697406"/>
                </a:lnTo>
                <a:lnTo>
                  <a:pt x="92209" y="739375"/>
                </a:lnTo>
                <a:lnTo>
                  <a:pt x="75444" y="781879"/>
                </a:lnTo>
                <a:lnTo>
                  <a:pt x="60355" y="824864"/>
                </a:lnTo>
                <a:lnTo>
                  <a:pt x="46942" y="868282"/>
                </a:lnTo>
                <a:lnTo>
                  <a:pt x="35207" y="912081"/>
                </a:lnTo>
                <a:lnTo>
                  <a:pt x="25148" y="956211"/>
                </a:lnTo>
                <a:lnTo>
                  <a:pt x="16765" y="1000619"/>
                </a:lnTo>
                <a:lnTo>
                  <a:pt x="10059" y="1045257"/>
                </a:lnTo>
                <a:lnTo>
                  <a:pt x="5029" y="1090072"/>
                </a:lnTo>
                <a:lnTo>
                  <a:pt x="1676" y="1135014"/>
                </a:lnTo>
                <a:lnTo>
                  <a:pt x="0" y="1180033"/>
                </a:lnTo>
                <a:lnTo>
                  <a:pt x="0" y="1225076"/>
                </a:lnTo>
                <a:lnTo>
                  <a:pt x="1676" y="1270095"/>
                </a:lnTo>
                <a:lnTo>
                  <a:pt x="5029" y="1315037"/>
                </a:lnTo>
                <a:lnTo>
                  <a:pt x="10059" y="1359852"/>
                </a:lnTo>
                <a:lnTo>
                  <a:pt x="16765" y="1404490"/>
                </a:lnTo>
                <a:lnTo>
                  <a:pt x="25148" y="1448899"/>
                </a:lnTo>
                <a:lnTo>
                  <a:pt x="35207" y="1493028"/>
                </a:lnTo>
                <a:lnTo>
                  <a:pt x="46942" y="1536827"/>
                </a:lnTo>
                <a:lnTo>
                  <a:pt x="60355" y="1580245"/>
                </a:lnTo>
                <a:lnTo>
                  <a:pt x="75444" y="1623231"/>
                </a:lnTo>
                <a:lnTo>
                  <a:pt x="92209" y="1665734"/>
                </a:lnTo>
                <a:lnTo>
                  <a:pt x="110651" y="1707704"/>
                </a:lnTo>
                <a:lnTo>
                  <a:pt x="130769" y="1749089"/>
                </a:lnTo>
                <a:lnTo>
                  <a:pt x="152564" y="1789839"/>
                </a:lnTo>
                <a:lnTo>
                  <a:pt x="176036" y="1829903"/>
                </a:lnTo>
                <a:lnTo>
                  <a:pt x="201184" y="1869231"/>
                </a:lnTo>
                <a:lnTo>
                  <a:pt x="228008" y="1907771"/>
                </a:lnTo>
                <a:lnTo>
                  <a:pt x="256509" y="1945472"/>
                </a:lnTo>
                <a:lnTo>
                  <a:pt x="286687" y="1982284"/>
                </a:lnTo>
                <a:lnTo>
                  <a:pt x="318541" y="2018157"/>
                </a:lnTo>
                <a:lnTo>
                  <a:pt x="352072" y="2053038"/>
                </a:lnTo>
                <a:lnTo>
                  <a:pt x="386953" y="2086569"/>
                </a:lnTo>
                <a:lnTo>
                  <a:pt x="422825" y="2118423"/>
                </a:lnTo>
                <a:lnTo>
                  <a:pt x="459637" y="2148600"/>
                </a:lnTo>
                <a:lnTo>
                  <a:pt x="497339" y="2177101"/>
                </a:lnTo>
                <a:lnTo>
                  <a:pt x="535879" y="2203926"/>
                </a:lnTo>
                <a:lnTo>
                  <a:pt x="575206" y="2229074"/>
                </a:lnTo>
                <a:lnTo>
                  <a:pt x="615270" y="2252546"/>
                </a:lnTo>
                <a:lnTo>
                  <a:pt x="656020" y="2274341"/>
                </a:lnTo>
                <a:lnTo>
                  <a:pt x="697406" y="2294459"/>
                </a:lnTo>
                <a:lnTo>
                  <a:pt x="739375" y="2312901"/>
                </a:lnTo>
                <a:lnTo>
                  <a:pt x="781879" y="2329666"/>
                </a:lnTo>
                <a:lnTo>
                  <a:pt x="824865" y="2344755"/>
                </a:lnTo>
                <a:lnTo>
                  <a:pt x="868282" y="2358167"/>
                </a:lnTo>
                <a:lnTo>
                  <a:pt x="912081" y="2369903"/>
                </a:lnTo>
                <a:lnTo>
                  <a:pt x="956211" y="2379962"/>
                </a:lnTo>
                <a:lnTo>
                  <a:pt x="1000619" y="2388345"/>
                </a:lnTo>
                <a:lnTo>
                  <a:pt x="1045257" y="2395051"/>
                </a:lnTo>
                <a:lnTo>
                  <a:pt x="1090072" y="2400081"/>
                </a:lnTo>
                <a:lnTo>
                  <a:pt x="1135014" y="2403434"/>
                </a:lnTo>
                <a:lnTo>
                  <a:pt x="1180033" y="2405110"/>
                </a:lnTo>
                <a:lnTo>
                  <a:pt x="1225077" y="2405110"/>
                </a:lnTo>
                <a:lnTo>
                  <a:pt x="1270096" y="2403434"/>
                </a:lnTo>
                <a:lnTo>
                  <a:pt x="1315038" y="2400081"/>
                </a:lnTo>
                <a:lnTo>
                  <a:pt x="1359853" y="2395051"/>
                </a:lnTo>
                <a:lnTo>
                  <a:pt x="1404491" y="2388345"/>
                </a:lnTo>
                <a:lnTo>
                  <a:pt x="1448900" y="2379962"/>
                </a:lnTo>
                <a:lnTo>
                  <a:pt x="1493029" y="2369903"/>
                </a:lnTo>
                <a:lnTo>
                  <a:pt x="1536828" y="2358167"/>
                </a:lnTo>
                <a:lnTo>
                  <a:pt x="1580246" y="2344755"/>
                </a:lnTo>
                <a:lnTo>
                  <a:pt x="1623232" y="2329666"/>
                </a:lnTo>
                <a:lnTo>
                  <a:pt x="1665736" y="2312901"/>
                </a:lnTo>
                <a:lnTo>
                  <a:pt x="1707706" y="2294459"/>
                </a:lnTo>
                <a:lnTo>
                  <a:pt x="1749091" y="2274341"/>
                </a:lnTo>
                <a:lnTo>
                  <a:pt x="1789842" y="2252546"/>
                </a:lnTo>
                <a:lnTo>
                  <a:pt x="1829906" y="2229074"/>
                </a:lnTo>
                <a:lnTo>
                  <a:pt x="1869234" y="2203926"/>
                </a:lnTo>
                <a:lnTo>
                  <a:pt x="1907774" y="2177101"/>
                </a:lnTo>
                <a:lnTo>
                  <a:pt x="1945475" y="2148600"/>
                </a:lnTo>
                <a:lnTo>
                  <a:pt x="1982288" y="2118423"/>
                </a:lnTo>
                <a:lnTo>
                  <a:pt x="2018160" y="2086569"/>
                </a:lnTo>
                <a:lnTo>
                  <a:pt x="2053042" y="2053038"/>
                </a:lnTo>
                <a:lnTo>
                  <a:pt x="2086572" y="2018157"/>
                </a:lnTo>
                <a:lnTo>
                  <a:pt x="2118426" y="1982284"/>
                </a:lnTo>
                <a:lnTo>
                  <a:pt x="2148603" y="1945472"/>
                </a:lnTo>
                <a:lnTo>
                  <a:pt x="2177104" y="1907771"/>
                </a:lnTo>
                <a:lnTo>
                  <a:pt x="2203928" y="1869231"/>
                </a:lnTo>
                <a:lnTo>
                  <a:pt x="2229076" y="1829903"/>
                </a:lnTo>
                <a:lnTo>
                  <a:pt x="2252547" y="1789839"/>
                </a:lnTo>
                <a:lnTo>
                  <a:pt x="2274342" y="1749089"/>
                </a:lnTo>
                <a:lnTo>
                  <a:pt x="2294460" y="1707704"/>
                </a:lnTo>
                <a:lnTo>
                  <a:pt x="2312902" y="1665734"/>
                </a:lnTo>
                <a:lnTo>
                  <a:pt x="2329667" y="1623231"/>
                </a:lnTo>
                <a:lnTo>
                  <a:pt x="2344755" y="1580245"/>
                </a:lnTo>
                <a:lnTo>
                  <a:pt x="2358167" y="1536827"/>
                </a:lnTo>
                <a:lnTo>
                  <a:pt x="2369903" y="1493028"/>
                </a:lnTo>
                <a:lnTo>
                  <a:pt x="2379962" y="1448899"/>
                </a:lnTo>
                <a:lnTo>
                  <a:pt x="2388345" y="1404490"/>
                </a:lnTo>
                <a:lnTo>
                  <a:pt x="2395051" y="1359852"/>
                </a:lnTo>
                <a:lnTo>
                  <a:pt x="2400080" y="1315037"/>
                </a:lnTo>
                <a:lnTo>
                  <a:pt x="2403433" y="1270095"/>
                </a:lnTo>
                <a:lnTo>
                  <a:pt x="2405110" y="1225076"/>
                </a:lnTo>
                <a:lnTo>
                  <a:pt x="2405110" y="1180033"/>
                </a:lnTo>
                <a:lnTo>
                  <a:pt x="2403433" y="1135014"/>
                </a:lnTo>
                <a:lnTo>
                  <a:pt x="2400080" y="1090072"/>
                </a:lnTo>
                <a:lnTo>
                  <a:pt x="2395051" y="1045257"/>
                </a:lnTo>
                <a:lnTo>
                  <a:pt x="2388345" y="1000619"/>
                </a:lnTo>
                <a:lnTo>
                  <a:pt x="2379962" y="956211"/>
                </a:lnTo>
                <a:lnTo>
                  <a:pt x="2369903" y="912081"/>
                </a:lnTo>
                <a:lnTo>
                  <a:pt x="2358167" y="868282"/>
                </a:lnTo>
                <a:lnTo>
                  <a:pt x="2344755" y="824864"/>
                </a:lnTo>
                <a:lnTo>
                  <a:pt x="2329667" y="781879"/>
                </a:lnTo>
                <a:lnTo>
                  <a:pt x="2312902" y="739375"/>
                </a:lnTo>
                <a:lnTo>
                  <a:pt x="2294460" y="697406"/>
                </a:lnTo>
                <a:lnTo>
                  <a:pt x="2274342" y="656020"/>
                </a:lnTo>
                <a:lnTo>
                  <a:pt x="2252547" y="615270"/>
                </a:lnTo>
                <a:lnTo>
                  <a:pt x="2229076" y="575206"/>
                </a:lnTo>
                <a:lnTo>
                  <a:pt x="2203928" y="535879"/>
                </a:lnTo>
                <a:lnTo>
                  <a:pt x="2177104" y="497339"/>
                </a:lnTo>
                <a:lnTo>
                  <a:pt x="2148603" y="459637"/>
                </a:lnTo>
                <a:lnTo>
                  <a:pt x="2118426" y="422825"/>
                </a:lnTo>
                <a:lnTo>
                  <a:pt x="2086572" y="386953"/>
                </a:lnTo>
                <a:lnTo>
                  <a:pt x="2053042" y="352072"/>
                </a:lnTo>
                <a:lnTo>
                  <a:pt x="2018160" y="318541"/>
                </a:lnTo>
                <a:lnTo>
                  <a:pt x="1982288" y="286687"/>
                </a:lnTo>
                <a:lnTo>
                  <a:pt x="1945475" y="256509"/>
                </a:lnTo>
                <a:lnTo>
                  <a:pt x="1907774" y="228008"/>
                </a:lnTo>
                <a:lnTo>
                  <a:pt x="1869234" y="201184"/>
                </a:lnTo>
                <a:lnTo>
                  <a:pt x="1829906" y="176036"/>
                </a:lnTo>
                <a:lnTo>
                  <a:pt x="1789842" y="152564"/>
                </a:lnTo>
                <a:lnTo>
                  <a:pt x="1749091" y="130769"/>
                </a:lnTo>
                <a:lnTo>
                  <a:pt x="1707706" y="110651"/>
                </a:lnTo>
                <a:lnTo>
                  <a:pt x="1665736" y="92209"/>
                </a:lnTo>
                <a:lnTo>
                  <a:pt x="1623232" y="75444"/>
                </a:lnTo>
                <a:lnTo>
                  <a:pt x="1580246" y="60355"/>
                </a:lnTo>
                <a:lnTo>
                  <a:pt x="1536828" y="46942"/>
                </a:lnTo>
                <a:lnTo>
                  <a:pt x="1493029" y="35207"/>
                </a:lnTo>
                <a:lnTo>
                  <a:pt x="1448900" y="25148"/>
                </a:lnTo>
                <a:lnTo>
                  <a:pt x="1404491" y="16765"/>
                </a:lnTo>
                <a:lnTo>
                  <a:pt x="1359853" y="10059"/>
                </a:lnTo>
                <a:lnTo>
                  <a:pt x="1315038" y="5029"/>
                </a:lnTo>
                <a:lnTo>
                  <a:pt x="1270096" y="1676"/>
                </a:lnTo>
                <a:lnTo>
                  <a:pt x="1225077" y="0"/>
                </a:lnTo>
                <a:close/>
              </a:path>
            </a:pathLst>
          </a:custGeom>
          <a:solidFill>
            <a:srgbClr val="6BC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788" y="4180379"/>
            <a:ext cx="19926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55" dirty="0">
                <a:solidFill>
                  <a:srgbClr val="444444"/>
                </a:solidFill>
                <a:latin typeface="Arial"/>
                <a:cs typeface="Arial"/>
              </a:rPr>
              <a:t>CONTROLLER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8010" y="3182133"/>
            <a:ext cx="2405380" cy="2405380"/>
          </a:xfrm>
          <a:custGeom>
            <a:avLst/>
            <a:gdLst/>
            <a:ahLst/>
            <a:cxnLst/>
            <a:rect l="l" t="t" r="r" b="b"/>
            <a:pathLst>
              <a:path w="2405380" h="2405379">
                <a:moveTo>
                  <a:pt x="1225083" y="0"/>
                </a:moveTo>
                <a:lnTo>
                  <a:pt x="1180039" y="0"/>
                </a:lnTo>
                <a:lnTo>
                  <a:pt x="1135021" y="1676"/>
                </a:lnTo>
                <a:lnTo>
                  <a:pt x="1090078" y="5029"/>
                </a:lnTo>
                <a:lnTo>
                  <a:pt x="1045263" y="10059"/>
                </a:lnTo>
                <a:lnTo>
                  <a:pt x="1000626" y="16765"/>
                </a:lnTo>
                <a:lnTo>
                  <a:pt x="956217" y="25148"/>
                </a:lnTo>
                <a:lnTo>
                  <a:pt x="912088" y="35207"/>
                </a:lnTo>
                <a:lnTo>
                  <a:pt x="868289" y="46942"/>
                </a:lnTo>
                <a:lnTo>
                  <a:pt x="824871" y="60355"/>
                </a:lnTo>
                <a:lnTo>
                  <a:pt x="781885" y="75444"/>
                </a:lnTo>
                <a:lnTo>
                  <a:pt x="739381" y="92209"/>
                </a:lnTo>
                <a:lnTo>
                  <a:pt x="697411" y="110651"/>
                </a:lnTo>
                <a:lnTo>
                  <a:pt x="656026" y="130769"/>
                </a:lnTo>
                <a:lnTo>
                  <a:pt x="615275" y="152564"/>
                </a:lnTo>
                <a:lnTo>
                  <a:pt x="575211" y="176036"/>
                </a:lnTo>
                <a:lnTo>
                  <a:pt x="535883" y="201184"/>
                </a:lnTo>
                <a:lnTo>
                  <a:pt x="497343" y="228008"/>
                </a:lnTo>
                <a:lnTo>
                  <a:pt x="459642" y="256509"/>
                </a:lnTo>
                <a:lnTo>
                  <a:pt x="422829" y="286687"/>
                </a:lnTo>
                <a:lnTo>
                  <a:pt x="386957" y="318541"/>
                </a:lnTo>
                <a:lnTo>
                  <a:pt x="352075" y="352072"/>
                </a:lnTo>
                <a:lnTo>
                  <a:pt x="318544" y="386953"/>
                </a:lnTo>
                <a:lnTo>
                  <a:pt x="286690" y="422825"/>
                </a:lnTo>
                <a:lnTo>
                  <a:pt x="256512" y="459637"/>
                </a:lnTo>
                <a:lnTo>
                  <a:pt x="228010" y="497339"/>
                </a:lnTo>
                <a:lnTo>
                  <a:pt x="201186" y="535879"/>
                </a:lnTo>
                <a:lnTo>
                  <a:pt x="176037" y="575206"/>
                </a:lnTo>
                <a:lnTo>
                  <a:pt x="152566" y="615270"/>
                </a:lnTo>
                <a:lnTo>
                  <a:pt x="130770" y="656020"/>
                </a:lnTo>
                <a:lnTo>
                  <a:pt x="110652" y="697406"/>
                </a:lnTo>
                <a:lnTo>
                  <a:pt x="92210" y="739375"/>
                </a:lnTo>
                <a:lnTo>
                  <a:pt x="75444" y="781879"/>
                </a:lnTo>
                <a:lnTo>
                  <a:pt x="60355" y="824864"/>
                </a:lnTo>
                <a:lnTo>
                  <a:pt x="46943" y="868282"/>
                </a:lnTo>
                <a:lnTo>
                  <a:pt x="35207" y="912081"/>
                </a:lnTo>
                <a:lnTo>
                  <a:pt x="25148" y="956211"/>
                </a:lnTo>
                <a:lnTo>
                  <a:pt x="16765" y="1000619"/>
                </a:lnTo>
                <a:lnTo>
                  <a:pt x="10059" y="1045257"/>
                </a:lnTo>
                <a:lnTo>
                  <a:pt x="5029" y="1090072"/>
                </a:lnTo>
                <a:lnTo>
                  <a:pt x="1676" y="1135014"/>
                </a:lnTo>
                <a:lnTo>
                  <a:pt x="0" y="1180033"/>
                </a:lnTo>
                <a:lnTo>
                  <a:pt x="0" y="1225076"/>
                </a:lnTo>
                <a:lnTo>
                  <a:pt x="1676" y="1270095"/>
                </a:lnTo>
                <a:lnTo>
                  <a:pt x="5029" y="1315037"/>
                </a:lnTo>
                <a:lnTo>
                  <a:pt x="10059" y="1359852"/>
                </a:lnTo>
                <a:lnTo>
                  <a:pt x="16765" y="1404490"/>
                </a:lnTo>
                <a:lnTo>
                  <a:pt x="25148" y="1448899"/>
                </a:lnTo>
                <a:lnTo>
                  <a:pt x="35207" y="1493028"/>
                </a:lnTo>
                <a:lnTo>
                  <a:pt x="46943" y="1536827"/>
                </a:lnTo>
                <a:lnTo>
                  <a:pt x="60355" y="1580245"/>
                </a:lnTo>
                <a:lnTo>
                  <a:pt x="75444" y="1623231"/>
                </a:lnTo>
                <a:lnTo>
                  <a:pt x="92210" y="1665734"/>
                </a:lnTo>
                <a:lnTo>
                  <a:pt x="110652" y="1707704"/>
                </a:lnTo>
                <a:lnTo>
                  <a:pt x="130770" y="1749089"/>
                </a:lnTo>
                <a:lnTo>
                  <a:pt x="152566" y="1789839"/>
                </a:lnTo>
                <a:lnTo>
                  <a:pt x="176037" y="1829903"/>
                </a:lnTo>
                <a:lnTo>
                  <a:pt x="201186" y="1869231"/>
                </a:lnTo>
                <a:lnTo>
                  <a:pt x="228010" y="1907771"/>
                </a:lnTo>
                <a:lnTo>
                  <a:pt x="256512" y="1945472"/>
                </a:lnTo>
                <a:lnTo>
                  <a:pt x="286690" y="1982284"/>
                </a:lnTo>
                <a:lnTo>
                  <a:pt x="318544" y="2018157"/>
                </a:lnTo>
                <a:lnTo>
                  <a:pt x="352075" y="2053038"/>
                </a:lnTo>
                <a:lnTo>
                  <a:pt x="386957" y="2086569"/>
                </a:lnTo>
                <a:lnTo>
                  <a:pt x="422829" y="2118423"/>
                </a:lnTo>
                <a:lnTo>
                  <a:pt x="459642" y="2148600"/>
                </a:lnTo>
                <a:lnTo>
                  <a:pt x="497343" y="2177101"/>
                </a:lnTo>
                <a:lnTo>
                  <a:pt x="535883" y="2203926"/>
                </a:lnTo>
                <a:lnTo>
                  <a:pt x="575211" y="2229074"/>
                </a:lnTo>
                <a:lnTo>
                  <a:pt x="615275" y="2252546"/>
                </a:lnTo>
                <a:lnTo>
                  <a:pt x="656026" y="2274341"/>
                </a:lnTo>
                <a:lnTo>
                  <a:pt x="697411" y="2294459"/>
                </a:lnTo>
                <a:lnTo>
                  <a:pt x="739381" y="2312901"/>
                </a:lnTo>
                <a:lnTo>
                  <a:pt x="781885" y="2329666"/>
                </a:lnTo>
                <a:lnTo>
                  <a:pt x="824871" y="2344755"/>
                </a:lnTo>
                <a:lnTo>
                  <a:pt x="868289" y="2358167"/>
                </a:lnTo>
                <a:lnTo>
                  <a:pt x="912088" y="2369903"/>
                </a:lnTo>
                <a:lnTo>
                  <a:pt x="956217" y="2379962"/>
                </a:lnTo>
                <a:lnTo>
                  <a:pt x="1000626" y="2388345"/>
                </a:lnTo>
                <a:lnTo>
                  <a:pt x="1045263" y="2395051"/>
                </a:lnTo>
                <a:lnTo>
                  <a:pt x="1090078" y="2400081"/>
                </a:lnTo>
                <a:lnTo>
                  <a:pt x="1135021" y="2403434"/>
                </a:lnTo>
                <a:lnTo>
                  <a:pt x="1180039" y="2405110"/>
                </a:lnTo>
                <a:lnTo>
                  <a:pt x="1225083" y="2405110"/>
                </a:lnTo>
                <a:lnTo>
                  <a:pt x="1270101" y="2403434"/>
                </a:lnTo>
                <a:lnTo>
                  <a:pt x="1315043" y="2400081"/>
                </a:lnTo>
                <a:lnTo>
                  <a:pt x="1359858" y="2395051"/>
                </a:lnTo>
                <a:lnTo>
                  <a:pt x="1404496" y="2388345"/>
                </a:lnTo>
                <a:lnTo>
                  <a:pt x="1448904" y="2379962"/>
                </a:lnTo>
                <a:lnTo>
                  <a:pt x="1493033" y="2369903"/>
                </a:lnTo>
                <a:lnTo>
                  <a:pt x="1536832" y="2358167"/>
                </a:lnTo>
                <a:lnTo>
                  <a:pt x="1580250" y="2344755"/>
                </a:lnTo>
                <a:lnTo>
                  <a:pt x="1623236" y="2329666"/>
                </a:lnTo>
                <a:lnTo>
                  <a:pt x="1665739" y="2312901"/>
                </a:lnTo>
                <a:lnTo>
                  <a:pt x="1707708" y="2294459"/>
                </a:lnTo>
                <a:lnTo>
                  <a:pt x="1749093" y="2274341"/>
                </a:lnTo>
                <a:lnTo>
                  <a:pt x="1789843" y="2252546"/>
                </a:lnTo>
                <a:lnTo>
                  <a:pt x="1829907" y="2229074"/>
                </a:lnTo>
                <a:lnTo>
                  <a:pt x="1869234" y="2203926"/>
                </a:lnTo>
                <a:lnTo>
                  <a:pt x="1907773" y="2177101"/>
                </a:lnTo>
                <a:lnTo>
                  <a:pt x="1945474" y="2148600"/>
                </a:lnTo>
                <a:lnTo>
                  <a:pt x="1982286" y="2118423"/>
                </a:lnTo>
                <a:lnTo>
                  <a:pt x="2018158" y="2086569"/>
                </a:lnTo>
                <a:lnTo>
                  <a:pt x="2053039" y="2053038"/>
                </a:lnTo>
                <a:lnTo>
                  <a:pt x="2086570" y="2018157"/>
                </a:lnTo>
                <a:lnTo>
                  <a:pt x="2118424" y="1982284"/>
                </a:lnTo>
                <a:lnTo>
                  <a:pt x="2148602" y="1945472"/>
                </a:lnTo>
                <a:lnTo>
                  <a:pt x="2177104" y="1907771"/>
                </a:lnTo>
                <a:lnTo>
                  <a:pt x="2203928" y="1869231"/>
                </a:lnTo>
                <a:lnTo>
                  <a:pt x="2229077" y="1829903"/>
                </a:lnTo>
                <a:lnTo>
                  <a:pt x="2252548" y="1789839"/>
                </a:lnTo>
                <a:lnTo>
                  <a:pt x="2274344" y="1749089"/>
                </a:lnTo>
                <a:lnTo>
                  <a:pt x="2294462" y="1707704"/>
                </a:lnTo>
                <a:lnTo>
                  <a:pt x="2312904" y="1665734"/>
                </a:lnTo>
                <a:lnTo>
                  <a:pt x="2329670" y="1623231"/>
                </a:lnTo>
                <a:lnTo>
                  <a:pt x="2344759" y="1580245"/>
                </a:lnTo>
                <a:lnTo>
                  <a:pt x="2358171" y="1536827"/>
                </a:lnTo>
                <a:lnTo>
                  <a:pt x="2369907" y="1493028"/>
                </a:lnTo>
                <a:lnTo>
                  <a:pt x="2379966" y="1448899"/>
                </a:lnTo>
                <a:lnTo>
                  <a:pt x="2388349" y="1404490"/>
                </a:lnTo>
                <a:lnTo>
                  <a:pt x="2395055" y="1359852"/>
                </a:lnTo>
                <a:lnTo>
                  <a:pt x="2400085" y="1315037"/>
                </a:lnTo>
                <a:lnTo>
                  <a:pt x="2403438" y="1270095"/>
                </a:lnTo>
                <a:lnTo>
                  <a:pt x="2405114" y="1225076"/>
                </a:lnTo>
                <a:lnTo>
                  <a:pt x="2405114" y="1180033"/>
                </a:lnTo>
                <a:lnTo>
                  <a:pt x="2403438" y="1135014"/>
                </a:lnTo>
                <a:lnTo>
                  <a:pt x="2400085" y="1090072"/>
                </a:lnTo>
                <a:lnTo>
                  <a:pt x="2395055" y="1045257"/>
                </a:lnTo>
                <a:lnTo>
                  <a:pt x="2388349" y="1000619"/>
                </a:lnTo>
                <a:lnTo>
                  <a:pt x="2379966" y="956211"/>
                </a:lnTo>
                <a:lnTo>
                  <a:pt x="2369907" y="912081"/>
                </a:lnTo>
                <a:lnTo>
                  <a:pt x="2358171" y="868282"/>
                </a:lnTo>
                <a:lnTo>
                  <a:pt x="2344759" y="824864"/>
                </a:lnTo>
                <a:lnTo>
                  <a:pt x="2329670" y="781879"/>
                </a:lnTo>
                <a:lnTo>
                  <a:pt x="2312904" y="739375"/>
                </a:lnTo>
                <a:lnTo>
                  <a:pt x="2294462" y="697406"/>
                </a:lnTo>
                <a:lnTo>
                  <a:pt x="2274344" y="656020"/>
                </a:lnTo>
                <a:lnTo>
                  <a:pt x="2252548" y="615270"/>
                </a:lnTo>
                <a:lnTo>
                  <a:pt x="2229077" y="575206"/>
                </a:lnTo>
                <a:lnTo>
                  <a:pt x="2203928" y="535879"/>
                </a:lnTo>
                <a:lnTo>
                  <a:pt x="2177104" y="497339"/>
                </a:lnTo>
                <a:lnTo>
                  <a:pt x="2148602" y="459637"/>
                </a:lnTo>
                <a:lnTo>
                  <a:pt x="2118424" y="422825"/>
                </a:lnTo>
                <a:lnTo>
                  <a:pt x="2086570" y="386953"/>
                </a:lnTo>
                <a:lnTo>
                  <a:pt x="2053039" y="352072"/>
                </a:lnTo>
                <a:lnTo>
                  <a:pt x="2018158" y="318541"/>
                </a:lnTo>
                <a:lnTo>
                  <a:pt x="1982286" y="286687"/>
                </a:lnTo>
                <a:lnTo>
                  <a:pt x="1945474" y="256509"/>
                </a:lnTo>
                <a:lnTo>
                  <a:pt x="1907773" y="228008"/>
                </a:lnTo>
                <a:lnTo>
                  <a:pt x="1869234" y="201184"/>
                </a:lnTo>
                <a:lnTo>
                  <a:pt x="1829907" y="176036"/>
                </a:lnTo>
                <a:lnTo>
                  <a:pt x="1789843" y="152564"/>
                </a:lnTo>
                <a:lnTo>
                  <a:pt x="1749093" y="130769"/>
                </a:lnTo>
                <a:lnTo>
                  <a:pt x="1707708" y="110651"/>
                </a:lnTo>
                <a:lnTo>
                  <a:pt x="1665739" y="92209"/>
                </a:lnTo>
                <a:lnTo>
                  <a:pt x="1623236" y="75444"/>
                </a:lnTo>
                <a:lnTo>
                  <a:pt x="1580250" y="60355"/>
                </a:lnTo>
                <a:lnTo>
                  <a:pt x="1536832" y="46942"/>
                </a:lnTo>
                <a:lnTo>
                  <a:pt x="1493033" y="35207"/>
                </a:lnTo>
                <a:lnTo>
                  <a:pt x="1448904" y="25148"/>
                </a:lnTo>
                <a:lnTo>
                  <a:pt x="1404496" y="16765"/>
                </a:lnTo>
                <a:lnTo>
                  <a:pt x="1359858" y="10059"/>
                </a:lnTo>
                <a:lnTo>
                  <a:pt x="1315043" y="5029"/>
                </a:lnTo>
                <a:lnTo>
                  <a:pt x="1270101" y="1676"/>
                </a:lnTo>
                <a:lnTo>
                  <a:pt x="122508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52543" y="4179019"/>
            <a:ext cx="7766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VIEW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239" y="2983769"/>
            <a:ext cx="1682114" cy="2691130"/>
          </a:xfrm>
          <a:custGeom>
            <a:avLst/>
            <a:gdLst/>
            <a:ahLst/>
            <a:cxnLst/>
            <a:rect l="l" t="t" r="r" b="b"/>
            <a:pathLst>
              <a:path w="1682114" h="2691129">
                <a:moveTo>
                  <a:pt x="1613471" y="0"/>
                </a:moveTo>
                <a:lnTo>
                  <a:pt x="0" y="0"/>
                </a:lnTo>
                <a:lnTo>
                  <a:pt x="0" y="2690660"/>
                </a:lnTo>
                <a:lnTo>
                  <a:pt x="1613471" y="2690660"/>
                </a:lnTo>
                <a:lnTo>
                  <a:pt x="1613471" y="0"/>
                </a:lnTo>
                <a:close/>
              </a:path>
              <a:path w="1682114" h="2691129">
                <a:moveTo>
                  <a:pt x="1681530" y="0"/>
                </a:moveTo>
                <a:lnTo>
                  <a:pt x="1676298" y="0"/>
                </a:lnTo>
                <a:lnTo>
                  <a:pt x="1676298" y="2690660"/>
                </a:lnTo>
                <a:lnTo>
                  <a:pt x="1681530" y="2690660"/>
                </a:lnTo>
                <a:lnTo>
                  <a:pt x="16815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0134" y="4095747"/>
            <a:ext cx="7747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1128" y="2983758"/>
            <a:ext cx="0" cy="2691130"/>
          </a:xfrm>
          <a:custGeom>
            <a:avLst/>
            <a:gdLst/>
            <a:ahLst/>
            <a:cxnLst/>
            <a:rect l="l" t="t" r="r" b="b"/>
            <a:pathLst>
              <a:path h="2691129">
                <a:moveTo>
                  <a:pt x="0" y="2690667"/>
                </a:moveTo>
                <a:lnTo>
                  <a:pt x="0" y="0"/>
                </a:lnTo>
              </a:path>
            </a:pathLst>
          </a:custGeom>
          <a:ln w="62825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549183" y="4440284"/>
            <a:ext cx="1587500" cy="327025"/>
            <a:chOff x="2549183" y="4440284"/>
            <a:chExt cx="1587500" cy="327025"/>
          </a:xfrm>
        </p:grpSpPr>
        <p:sp>
          <p:nvSpPr>
            <p:cNvPr id="14" name="object 14"/>
            <p:cNvSpPr/>
            <p:nvPr/>
          </p:nvSpPr>
          <p:spPr>
            <a:xfrm>
              <a:off x="2549183" y="4603630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1260603" y="0"/>
                  </a:lnTo>
                  <a:lnTo>
                    <a:pt x="1302487" y="0"/>
                  </a:lnTo>
                </a:path>
              </a:pathLst>
            </a:custGeom>
            <a:ln w="83767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9786" y="444028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7755" y="8195806"/>
            <a:ext cx="261772" cy="2617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7755" y="9580057"/>
            <a:ext cx="261772" cy="26177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549183" y="3528593"/>
            <a:ext cx="1587500" cy="800735"/>
            <a:chOff x="2549183" y="3528593"/>
            <a:chExt cx="1587500" cy="800735"/>
          </a:xfrm>
        </p:grpSpPr>
        <p:sp>
          <p:nvSpPr>
            <p:cNvPr id="19" name="object 19"/>
            <p:cNvSpPr/>
            <p:nvPr/>
          </p:nvSpPr>
          <p:spPr>
            <a:xfrm>
              <a:off x="2833991" y="4165746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41883" y="0"/>
                  </a:lnTo>
                  <a:lnTo>
                    <a:pt x="1302487" y="0"/>
                  </a:lnTo>
                </a:path>
              </a:pathLst>
            </a:custGeom>
            <a:ln w="83767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49183" y="400240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5927" y="3528593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236903" y="0"/>
                  </a:moveTo>
                  <a:lnTo>
                    <a:pt x="191656" y="4336"/>
                  </a:lnTo>
                  <a:lnTo>
                    <a:pt x="147756" y="17346"/>
                  </a:lnTo>
                  <a:lnTo>
                    <a:pt x="106551" y="39030"/>
                  </a:lnTo>
                  <a:lnTo>
                    <a:pt x="69387" y="69387"/>
                  </a:lnTo>
                  <a:lnTo>
                    <a:pt x="39030" y="106551"/>
                  </a:lnTo>
                  <a:lnTo>
                    <a:pt x="17346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1"/>
                  </a:lnTo>
                  <a:lnTo>
                    <a:pt x="17346" y="326051"/>
                  </a:lnTo>
                  <a:lnTo>
                    <a:pt x="39030" y="367256"/>
                  </a:lnTo>
                  <a:lnTo>
                    <a:pt x="69387" y="404420"/>
                  </a:lnTo>
                  <a:lnTo>
                    <a:pt x="106551" y="434777"/>
                  </a:lnTo>
                  <a:lnTo>
                    <a:pt x="147756" y="456460"/>
                  </a:lnTo>
                  <a:lnTo>
                    <a:pt x="191656" y="469470"/>
                  </a:lnTo>
                  <a:lnTo>
                    <a:pt x="236903" y="473807"/>
                  </a:lnTo>
                  <a:lnTo>
                    <a:pt x="282151" y="469470"/>
                  </a:lnTo>
                  <a:lnTo>
                    <a:pt x="326051" y="456460"/>
                  </a:lnTo>
                  <a:lnTo>
                    <a:pt x="367256" y="434777"/>
                  </a:lnTo>
                  <a:lnTo>
                    <a:pt x="404420" y="404420"/>
                  </a:lnTo>
                  <a:lnTo>
                    <a:pt x="434777" y="367256"/>
                  </a:lnTo>
                  <a:lnTo>
                    <a:pt x="456460" y="326051"/>
                  </a:lnTo>
                  <a:lnTo>
                    <a:pt x="469470" y="282151"/>
                  </a:lnTo>
                  <a:lnTo>
                    <a:pt x="473807" y="236903"/>
                  </a:lnTo>
                  <a:lnTo>
                    <a:pt x="469470" y="191656"/>
                  </a:lnTo>
                  <a:lnTo>
                    <a:pt x="456460" y="147756"/>
                  </a:lnTo>
                  <a:lnTo>
                    <a:pt x="434777" y="106551"/>
                  </a:lnTo>
                  <a:lnTo>
                    <a:pt x="404420" y="69387"/>
                  </a:lnTo>
                  <a:lnTo>
                    <a:pt x="367256" y="39030"/>
                  </a:lnTo>
                  <a:lnTo>
                    <a:pt x="326051" y="17346"/>
                  </a:lnTo>
                  <a:lnTo>
                    <a:pt x="282151" y="4336"/>
                  </a:lnTo>
                  <a:lnTo>
                    <a:pt x="236903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768600" y="8088585"/>
            <a:ext cx="3081655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Bridge</a:t>
            </a:r>
            <a:r>
              <a:rPr sz="21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21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model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views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(which</a:t>
            </a:r>
            <a:r>
              <a:rPr sz="21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don’t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know about</a:t>
            </a:r>
            <a:r>
              <a:rPr sz="21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another)</a:t>
            </a:r>
            <a:endParaRPr sz="2150">
              <a:latin typeface="Arial"/>
              <a:cs typeface="Arial"/>
            </a:endParaRPr>
          </a:p>
          <a:p>
            <a:pPr marL="12700" marR="316230">
              <a:lnSpc>
                <a:spcPct val="119500"/>
              </a:lnSpc>
              <a:spcBef>
                <a:spcPts val="165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Handles</a:t>
            </a: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UI</a:t>
            </a: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events</a:t>
            </a: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150" b="1" spc="-80" dirty="0">
                <a:solidFill>
                  <a:srgbClr val="444444"/>
                </a:solidFill>
                <a:latin typeface="Arial"/>
                <a:cs typeface="Arial"/>
              </a:rPr>
              <a:t>dispatches</a:t>
            </a:r>
            <a:r>
              <a:rPr sz="215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444444"/>
                </a:solidFill>
                <a:latin typeface="Arial"/>
                <a:cs typeface="Arial"/>
              </a:rPr>
              <a:t>tasks</a:t>
            </a:r>
            <a:r>
              <a:rPr sz="215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150" b="1" spc="-75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15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444444"/>
                </a:solidFill>
                <a:latin typeface="Arial"/>
                <a:cs typeface="Arial"/>
              </a:rPr>
              <a:t>view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072521" y="2226524"/>
            <a:ext cx="6529705" cy="2266315"/>
            <a:chOff x="11072521" y="2226524"/>
            <a:chExt cx="6529705" cy="2266315"/>
          </a:xfrm>
        </p:grpSpPr>
        <p:sp>
          <p:nvSpPr>
            <p:cNvPr id="24" name="object 24"/>
            <p:cNvSpPr/>
            <p:nvPr/>
          </p:nvSpPr>
          <p:spPr>
            <a:xfrm>
              <a:off x="11305671" y="2737020"/>
              <a:ext cx="6240780" cy="1097915"/>
            </a:xfrm>
            <a:custGeom>
              <a:avLst/>
              <a:gdLst/>
              <a:ahLst/>
              <a:cxnLst/>
              <a:rect l="l" t="t" r="r" b="b"/>
              <a:pathLst>
                <a:path w="6240780" h="1097914">
                  <a:moveTo>
                    <a:pt x="0" y="524990"/>
                  </a:moveTo>
                  <a:lnTo>
                    <a:pt x="82269" y="492056"/>
                  </a:lnTo>
                  <a:lnTo>
                    <a:pt x="130657" y="473499"/>
                  </a:lnTo>
                  <a:lnTo>
                    <a:pt x="179023" y="455299"/>
                  </a:lnTo>
                  <a:lnTo>
                    <a:pt x="227369" y="437456"/>
                  </a:lnTo>
                  <a:lnTo>
                    <a:pt x="275693" y="419969"/>
                  </a:lnTo>
                  <a:lnTo>
                    <a:pt x="323996" y="402839"/>
                  </a:lnTo>
                  <a:lnTo>
                    <a:pt x="372278" y="386065"/>
                  </a:lnTo>
                  <a:lnTo>
                    <a:pt x="420539" y="369648"/>
                  </a:lnTo>
                  <a:lnTo>
                    <a:pt x="468778" y="353588"/>
                  </a:lnTo>
                  <a:lnTo>
                    <a:pt x="516996" y="337885"/>
                  </a:lnTo>
                  <a:lnTo>
                    <a:pt x="565193" y="322538"/>
                  </a:lnTo>
                  <a:lnTo>
                    <a:pt x="613369" y="307547"/>
                  </a:lnTo>
                  <a:lnTo>
                    <a:pt x="661524" y="292914"/>
                  </a:lnTo>
                  <a:lnTo>
                    <a:pt x="709657" y="278637"/>
                  </a:lnTo>
                  <a:lnTo>
                    <a:pt x="757769" y="264716"/>
                  </a:lnTo>
                  <a:lnTo>
                    <a:pt x="805860" y="251153"/>
                  </a:lnTo>
                  <a:lnTo>
                    <a:pt x="853930" y="237946"/>
                  </a:lnTo>
                  <a:lnTo>
                    <a:pt x="901978" y="225095"/>
                  </a:lnTo>
                  <a:lnTo>
                    <a:pt x="950005" y="212601"/>
                  </a:lnTo>
                  <a:lnTo>
                    <a:pt x="998011" y="200464"/>
                  </a:lnTo>
                  <a:lnTo>
                    <a:pt x="1045996" y="188684"/>
                  </a:lnTo>
                  <a:lnTo>
                    <a:pt x="1093960" y="177260"/>
                  </a:lnTo>
                  <a:lnTo>
                    <a:pt x="1141902" y="166192"/>
                  </a:lnTo>
                  <a:lnTo>
                    <a:pt x="1189823" y="155482"/>
                  </a:lnTo>
                  <a:lnTo>
                    <a:pt x="1237723" y="145128"/>
                  </a:lnTo>
                  <a:lnTo>
                    <a:pt x="1285602" y="135131"/>
                  </a:lnTo>
                  <a:lnTo>
                    <a:pt x="1333459" y="125490"/>
                  </a:lnTo>
                  <a:lnTo>
                    <a:pt x="1381296" y="116206"/>
                  </a:lnTo>
                  <a:lnTo>
                    <a:pt x="1429111" y="107278"/>
                  </a:lnTo>
                  <a:lnTo>
                    <a:pt x="1476905" y="98708"/>
                  </a:lnTo>
                  <a:lnTo>
                    <a:pt x="1524677" y="90493"/>
                  </a:lnTo>
                  <a:lnTo>
                    <a:pt x="1572429" y="82636"/>
                  </a:lnTo>
                  <a:lnTo>
                    <a:pt x="1620159" y="75135"/>
                  </a:lnTo>
                  <a:lnTo>
                    <a:pt x="1667868" y="67991"/>
                  </a:lnTo>
                  <a:lnTo>
                    <a:pt x="1715556" y="61203"/>
                  </a:lnTo>
                  <a:lnTo>
                    <a:pt x="1763222" y="54772"/>
                  </a:lnTo>
                  <a:lnTo>
                    <a:pt x="1810868" y="48698"/>
                  </a:lnTo>
                  <a:lnTo>
                    <a:pt x="1858492" y="42980"/>
                  </a:lnTo>
                  <a:lnTo>
                    <a:pt x="1906095" y="37619"/>
                  </a:lnTo>
                  <a:lnTo>
                    <a:pt x="1953676" y="32615"/>
                  </a:lnTo>
                  <a:lnTo>
                    <a:pt x="2001237" y="27967"/>
                  </a:lnTo>
                  <a:lnTo>
                    <a:pt x="2048776" y="23676"/>
                  </a:lnTo>
                  <a:lnTo>
                    <a:pt x="2096294" y="19741"/>
                  </a:lnTo>
                  <a:lnTo>
                    <a:pt x="2143791" y="16163"/>
                  </a:lnTo>
                  <a:lnTo>
                    <a:pt x="2191267" y="12942"/>
                  </a:lnTo>
                  <a:lnTo>
                    <a:pt x="2238721" y="10077"/>
                  </a:lnTo>
                  <a:lnTo>
                    <a:pt x="2286155" y="7569"/>
                  </a:lnTo>
                  <a:lnTo>
                    <a:pt x="2333567" y="5418"/>
                  </a:lnTo>
                  <a:lnTo>
                    <a:pt x="2380957" y="3623"/>
                  </a:lnTo>
                  <a:lnTo>
                    <a:pt x="2428327" y="2185"/>
                  </a:lnTo>
                  <a:lnTo>
                    <a:pt x="2475675" y="1104"/>
                  </a:lnTo>
                  <a:lnTo>
                    <a:pt x="2523003" y="379"/>
                  </a:lnTo>
                  <a:lnTo>
                    <a:pt x="2570309" y="11"/>
                  </a:lnTo>
                  <a:lnTo>
                    <a:pt x="2617593" y="0"/>
                  </a:lnTo>
                  <a:lnTo>
                    <a:pt x="2664857" y="345"/>
                  </a:lnTo>
                  <a:lnTo>
                    <a:pt x="2712099" y="1046"/>
                  </a:lnTo>
                  <a:lnTo>
                    <a:pt x="2759320" y="2105"/>
                  </a:lnTo>
                  <a:lnTo>
                    <a:pt x="2806520" y="3520"/>
                  </a:lnTo>
                  <a:lnTo>
                    <a:pt x="2853699" y="5291"/>
                  </a:lnTo>
                  <a:lnTo>
                    <a:pt x="2900857" y="7420"/>
                  </a:lnTo>
                  <a:lnTo>
                    <a:pt x="2947993" y="9905"/>
                  </a:lnTo>
                  <a:lnTo>
                    <a:pt x="2995108" y="12746"/>
                  </a:lnTo>
                  <a:lnTo>
                    <a:pt x="3042202" y="15944"/>
                  </a:lnTo>
                  <a:lnTo>
                    <a:pt x="3089275" y="19499"/>
                  </a:lnTo>
                  <a:lnTo>
                    <a:pt x="3136326" y="23411"/>
                  </a:lnTo>
                  <a:lnTo>
                    <a:pt x="3183357" y="27679"/>
                  </a:lnTo>
                  <a:lnTo>
                    <a:pt x="3230366" y="32303"/>
                  </a:lnTo>
                  <a:lnTo>
                    <a:pt x="3277353" y="37285"/>
                  </a:lnTo>
                  <a:lnTo>
                    <a:pt x="3324320" y="42623"/>
                  </a:lnTo>
                  <a:lnTo>
                    <a:pt x="3371266" y="48317"/>
                  </a:lnTo>
                  <a:lnTo>
                    <a:pt x="3418190" y="54369"/>
                  </a:lnTo>
                  <a:lnTo>
                    <a:pt x="3465093" y="60777"/>
                  </a:lnTo>
                  <a:lnTo>
                    <a:pt x="3511975" y="67541"/>
                  </a:lnTo>
                  <a:lnTo>
                    <a:pt x="3558835" y="74662"/>
                  </a:lnTo>
                  <a:lnTo>
                    <a:pt x="3605675" y="82140"/>
                  </a:lnTo>
                  <a:lnTo>
                    <a:pt x="3652493" y="89975"/>
                  </a:lnTo>
                  <a:lnTo>
                    <a:pt x="3699290" y="98166"/>
                  </a:lnTo>
                  <a:lnTo>
                    <a:pt x="3746066" y="106713"/>
                  </a:lnTo>
                  <a:lnTo>
                    <a:pt x="3792821" y="115618"/>
                  </a:lnTo>
                  <a:lnTo>
                    <a:pt x="3839554" y="124879"/>
                  </a:lnTo>
                  <a:lnTo>
                    <a:pt x="3886266" y="134496"/>
                  </a:lnTo>
                  <a:lnTo>
                    <a:pt x="3932957" y="144470"/>
                  </a:lnTo>
                  <a:lnTo>
                    <a:pt x="3979627" y="154801"/>
                  </a:lnTo>
                  <a:lnTo>
                    <a:pt x="4026276" y="165489"/>
                  </a:lnTo>
                  <a:lnTo>
                    <a:pt x="4072903" y="176533"/>
                  </a:lnTo>
                  <a:lnTo>
                    <a:pt x="4119509" y="187934"/>
                  </a:lnTo>
                  <a:lnTo>
                    <a:pt x="4166095" y="199691"/>
                  </a:lnTo>
                  <a:lnTo>
                    <a:pt x="4212658" y="211805"/>
                  </a:lnTo>
                  <a:lnTo>
                    <a:pt x="4259201" y="224276"/>
                  </a:lnTo>
                  <a:lnTo>
                    <a:pt x="4305722" y="237103"/>
                  </a:lnTo>
                  <a:lnTo>
                    <a:pt x="4352223" y="250287"/>
                  </a:lnTo>
                  <a:lnTo>
                    <a:pt x="4398702" y="263827"/>
                  </a:lnTo>
                  <a:lnTo>
                    <a:pt x="4445159" y="277724"/>
                  </a:lnTo>
                  <a:lnTo>
                    <a:pt x="4491596" y="291978"/>
                  </a:lnTo>
                  <a:lnTo>
                    <a:pt x="4538011" y="306589"/>
                  </a:lnTo>
                  <a:lnTo>
                    <a:pt x="4584406" y="321556"/>
                  </a:lnTo>
                  <a:lnTo>
                    <a:pt x="4630779" y="336879"/>
                  </a:lnTo>
                  <a:lnTo>
                    <a:pt x="4677131" y="352560"/>
                  </a:lnTo>
                  <a:lnTo>
                    <a:pt x="4723461" y="368597"/>
                  </a:lnTo>
                  <a:lnTo>
                    <a:pt x="4769771" y="384990"/>
                  </a:lnTo>
                  <a:lnTo>
                    <a:pt x="4816059" y="401741"/>
                  </a:lnTo>
                  <a:lnTo>
                    <a:pt x="4862326" y="418847"/>
                  </a:lnTo>
                  <a:lnTo>
                    <a:pt x="4908572" y="436311"/>
                  </a:lnTo>
                  <a:lnTo>
                    <a:pt x="4954796" y="454131"/>
                  </a:lnTo>
                  <a:lnTo>
                    <a:pt x="5001000" y="472308"/>
                  </a:lnTo>
                  <a:lnTo>
                    <a:pt x="5047182" y="490841"/>
                  </a:lnTo>
                  <a:lnTo>
                    <a:pt x="5093343" y="509731"/>
                  </a:lnTo>
                  <a:lnTo>
                    <a:pt x="5139483" y="528978"/>
                  </a:lnTo>
                  <a:lnTo>
                    <a:pt x="5185602" y="548581"/>
                  </a:lnTo>
                  <a:lnTo>
                    <a:pt x="5231699" y="568541"/>
                  </a:lnTo>
                  <a:lnTo>
                    <a:pt x="5277775" y="588857"/>
                  </a:lnTo>
                  <a:lnTo>
                    <a:pt x="5323831" y="609531"/>
                  </a:lnTo>
                  <a:lnTo>
                    <a:pt x="5369864" y="630560"/>
                  </a:lnTo>
                  <a:lnTo>
                    <a:pt x="5415877" y="651947"/>
                  </a:lnTo>
                  <a:lnTo>
                    <a:pt x="5461869" y="673690"/>
                  </a:lnTo>
                  <a:lnTo>
                    <a:pt x="5507839" y="695789"/>
                  </a:lnTo>
                  <a:lnTo>
                    <a:pt x="5553788" y="718246"/>
                  </a:lnTo>
                  <a:lnTo>
                    <a:pt x="5599716" y="741059"/>
                  </a:lnTo>
                  <a:lnTo>
                    <a:pt x="5645623" y="764228"/>
                  </a:lnTo>
                  <a:lnTo>
                    <a:pt x="5691508" y="787754"/>
                  </a:lnTo>
                  <a:lnTo>
                    <a:pt x="5737373" y="811637"/>
                  </a:lnTo>
                  <a:lnTo>
                    <a:pt x="5783216" y="835877"/>
                  </a:lnTo>
                  <a:lnTo>
                    <a:pt x="5829038" y="860473"/>
                  </a:lnTo>
                  <a:lnTo>
                    <a:pt x="5874838" y="885425"/>
                  </a:lnTo>
                  <a:lnTo>
                    <a:pt x="5920618" y="910735"/>
                  </a:lnTo>
                  <a:lnTo>
                    <a:pt x="5966376" y="936401"/>
                  </a:lnTo>
                  <a:lnTo>
                    <a:pt x="6012114" y="962423"/>
                  </a:lnTo>
                  <a:lnTo>
                    <a:pt x="6057830" y="988802"/>
                  </a:lnTo>
                  <a:lnTo>
                    <a:pt x="6103524" y="1015538"/>
                  </a:lnTo>
                  <a:lnTo>
                    <a:pt x="6149198" y="1042631"/>
                  </a:lnTo>
                  <a:lnTo>
                    <a:pt x="6194850" y="1070080"/>
                  </a:lnTo>
                  <a:lnTo>
                    <a:pt x="6240482" y="1097885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72521" y="3114485"/>
              <a:ext cx="322580" cy="267335"/>
            </a:xfrm>
            <a:custGeom>
              <a:avLst/>
              <a:gdLst/>
              <a:ahLst/>
              <a:cxnLst/>
              <a:rect l="l" t="t" r="r" b="b"/>
              <a:pathLst>
                <a:path w="322579" h="267335">
                  <a:moveTo>
                    <a:pt x="211731" y="0"/>
                  </a:moveTo>
                  <a:lnTo>
                    <a:pt x="0" y="244070"/>
                  </a:lnTo>
                  <a:lnTo>
                    <a:pt x="322293" y="267009"/>
                  </a:lnTo>
                  <a:lnTo>
                    <a:pt x="21173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49533" y="2226524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4">
                  <a:moveTo>
                    <a:pt x="236901" y="0"/>
                  </a:moveTo>
                  <a:lnTo>
                    <a:pt x="191653" y="4336"/>
                  </a:lnTo>
                  <a:lnTo>
                    <a:pt x="147753" y="17346"/>
                  </a:lnTo>
                  <a:lnTo>
                    <a:pt x="106547" y="39030"/>
                  </a:lnTo>
                  <a:lnTo>
                    <a:pt x="69382" y="69387"/>
                  </a:lnTo>
                  <a:lnTo>
                    <a:pt x="39027" y="106551"/>
                  </a:lnTo>
                  <a:lnTo>
                    <a:pt x="17345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1"/>
                  </a:lnTo>
                  <a:lnTo>
                    <a:pt x="17345" y="326051"/>
                  </a:lnTo>
                  <a:lnTo>
                    <a:pt x="39027" y="367256"/>
                  </a:lnTo>
                  <a:lnTo>
                    <a:pt x="69382" y="404420"/>
                  </a:lnTo>
                  <a:lnTo>
                    <a:pt x="106547" y="434777"/>
                  </a:lnTo>
                  <a:lnTo>
                    <a:pt x="147753" y="456460"/>
                  </a:lnTo>
                  <a:lnTo>
                    <a:pt x="191653" y="469470"/>
                  </a:lnTo>
                  <a:lnTo>
                    <a:pt x="236901" y="473807"/>
                  </a:lnTo>
                  <a:lnTo>
                    <a:pt x="282148" y="469470"/>
                  </a:lnTo>
                  <a:lnTo>
                    <a:pt x="326048" y="456460"/>
                  </a:lnTo>
                  <a:lnTo>
                    <a:pt x="367254" y="434777"/>
                  </a:lnTo>
                  <a:lnTo>
                    <a:pt x="404419" y="404420"/>
                  </a:lnTo>
                  <a:lnTo>
                    <a:pt x="434777" y="367256"/>
                  </a:lnTo>
                  <a:lnTo>
                    <a:pt x="456462" y="326051"/>
                  </a:lnTo>
                  <a:lnTo>
                    <a:pt x="469473" y="282151"/>
                  </a:lnTo>
                  <a:lnTo>
                    <a:pt x="473810" y="236903"/>
                  </a:lnTo>
                  <a:lnTo>
                    <a:pt x="469473" y="191656"/>
                  </a:lnTo>
                  <a:lnTo>
                    <a:pt x="456462" y="147756"/>
                  </a:lnTo>
                  <a:lnTo>
                    <a:pt x="434777" y="106551"/>
                  </a:lnTo>
                  <a:lnTo>
                    <a:pt x="404419" y="69387"/>
                  </a:lnTo>
                  <a:lnTo>
                    <a:pt x="367254" y="39030"/>
                  </a:lnTo>
                  <a:lnTo>
                    <a:pt x="326048" y="17346"/>
                  </a:lnTo>
                  <a:lnTo>
                    <a:pt x="282148" y="4336"/>
                  </a:lnTo>
                  <a:lnTo>
                    <a:pt x="236901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14737" y="4329092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19">
                  <a:moveTo>
                    <a:pt x="0" y="0"/>
                  </a:moveTo>
                  <a:lnTo>
                    <a:pt x="1260603" y="0"/>
                  </a:lnTo>
                  <a:lnTo>
                    <a:pt x="1302487" y="0"/>
                  </a:lnTo>
                </a:path>
              </a:pathLst>
            </a:custGeom>
            <a:ln w="83767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75348" y="4165746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7873445" y="2983758"/>
            <a:ext cx="1682114" cy="2691130"/>
            <a:chOff x="17873445" y="2983758"/>
            <a:chExt cx="1682114" cy="2691130"/>
          </a:xfrm>
        </p:grpSpPr>
        <p:sp>
          <p:nvSpPr>
            <p:cNvPr id="30" name="object 30"/>
            <p:cNvSpPr/>
            <p:nvPr/>
          </p:nvSpPr>
          <p:spPr>
            <a:xfrm>
              <a:off x="17873434" y="2983769"/>
              <a:ext cx="1682114" cy="2691130"/>
            </a:xfrm>
            <a:custGeom>
              <a:avLst/>
              <a:gdLst/>
              <a:ahLst/>
              <a:cxnLst/>
              <a:rect l="l" t="t" r="r" b="b"/>
              <a:pathLst>
                <a:path w="1682115" h="2691129">
                  <a:moveTo>
                    <a:pt x="5245" y="0"/>
                  </a:moveTo>
                  <a:lnTo>
                    <a:pt x="0" y="0"/>
                  </a:lnTo>
                  <a:lnTo>
                    <a:pt x="0" y="2690660"/>
                  </a:lnTo>
                  <a:lnTo>
                    <a:pt x="5245" y="2690660"/>
                  </a:lnTo>
                  <a:lnTo>
                    <a:pt x="5245" y="0"/>
                  </a:lnTo>
                  <a:close/>
                </a:path>
                <a:path w="1682115" h="2691129">
                  <a:moveTo>
                    <a:pt x="1681543" y="0"/>
                  </a:moveTo>
                  <a:lnTo>
                    <a:pt x="68072" y="0"/>
                  </a:lnTo>
                  <a:lnTo>
                    <a:pt x="68072" y="2690660"/>
                  </a:lnTo>
                  <a:lnTo>
                    <a:pt x="1681543" y="2690660"/>
                  </a:lnTo>
                  <a:lnTo>
                    <a:pt x="168154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10093" y="2983758"/>
              <a:ext cx="0" cy="2691130"/>
            </a:xfrm>
            <a:custGeom>
              <a:avLst/>
              <a:gdLst/>
              <a:ahLst/>
              <a:cxnLst/>
              <a:rect l="l" t="t" r="r" b="b"/>
              <a:pathLst>
                <a:path h="2691129">
                  <a:moveTo>
                    <a:pt x="0" y="2690667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049995" y="3528593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4" h="474345">
                  <a:moveTo>
                    <a:pt x="236903" y="0"/>
                  </a:moveTo>
                  <a:lnTo>
                    <a:pt x="191656" y="4336"/>
                  </a:lnTo>
                  <a:lnTo>
                    <a:pt x="147756" y="17346"/>
                  </a:lnTo>
                  <a:lnTo>
                    <a:pt x="106552" y="39030"/>
                  </a:lnTo>
                  <a:lnTo>
                    <a:pt x="69390" y="69387"/>
                  </a:lnTo>
                  <a:lnTo>
                    <a:pt x="39032" y="106551"/>
                  </a:lnTo>
                  <a:lnTo>
                    <a:pt x="17347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1"/>
                  </a:lnTo>
                  <a:lnTo>
                    <a:pt x="17347" y="326051"/>
                  </a:lnTo>
                  <a:lnTo>
                    <a:pt x="39032" y="367256"/>
                  </a:lnTo>
                  <a:lnTo>
                    <a:pt x="69390" y="404420"/>
                  </a:lnTo>
                  <a:lnTo>
                    <a:pt x="106552" y="434777"/>
                  </a:lnTo>
                  <a:lnTo>
                    <a:pt x="147756" y="456460"/>
                  </a:lnTo>
                  <a:lnTo>
                    <a:pt x="191656" y="469470"/>
                  </a:lnTo>
                  <a:lnTo>
                    <a:pt x="236903" y="473807"/>
                  </a:lnTo>
                  <a:lnTo>
                    <a:pt x="282150" y="469470"/>
                  </a:lnTo>
                  <a:lnTo>
                    <a:pt x="326050" y="456460"/>
                  </a:lnTo>
                  <a:lnTo>
                    <a:pt x="367255" y="434777"/>
                  </a:lnTo>
                  <a:lnTo>
                    <a:pt x="404417" y="404420"/>
                  </a:lnTo>
                  <a:lnTo>
                    <a:pt x="434775" y="367256"/>
                  </a:lnTo>
                  <a:lnTo>
                    <a:pt x="456459" y="326051"/>
                  </a:lnTo>
                  <a:lnTo>
                    <a:pt x="469470" y="282151"/>
                  </a:lnTo>
                  <a:lnTo>
                    <a:pt x="473807" y="236903"/>
                  </a:lnTo>
                  <a:lnTo>
                    <a:pt x="469470" y="191656"/>
                  </a:lnTo>
                  <a:lnTo>
                    <a:pt x="456459" y="147756"/>
                  </a:lnTo>
                  <a:lnTo>
                    <a:pt x="434775" y="106551"/>
                  </a:lnTo>
                  <a:lnTo>
                    <a:pt x="404417" y="69387"/>
                  </a:lnTo>
                  <a:lnTo>
                    <a:pt x="367255" y="39030"/>
                  </a:lnTo>
                  <a:lnTo>
                    <a:pt x="326050" y="17346"/>
                  </a:lnTo>
                  <a:lnTo>
                    <a:pt x="282150" y="4336"/>
                  </a:lnTo>
                  <a:lnTo>
                    <a:pt x="236903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2292631" y="2270059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08907" y="3528593"/>
            <a:ext cx="1587500" cy="800735"/>
            <a:chOff x="7008907" y="3528593"/>
            <a:chExt cx="1587500" cy="800735"/>
          </a:xfrm>
        </p:grpSpPr>
        <p:sp>
          <p:nvSpPr>
            <p:cNvPr id="35" name="object 35"/>
            <p:cNvSpPr/>
            <p:nvPr/>
          </p:nvSpPr>
          <p:spPr>
            <a:xfrm>
              <a:off x="7293715" y="4165746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41883" y="0"/>
                  </a:lnTo>
                  <a:lnTo>
                    <a:pt x="1302487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08907" y="400240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94446" y="3528593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236903" y="0"/>
                  </a:moveTo>
                  <a:lnTo>
                    <a:pt x="191656" y="4336"/>
                  </a:lnTo>
                  <a:lnTo>
                    <a:pt x="147756" y="17346"/>
                  </a:lnTo>
                  <a:lnTo>
                    <a:pt x="106551" y="39030"/>
                  </a:lnTo>
                  <a:lnTo>
                    <a:pt x="69387" y="69387"/>
                  </a:lnTo>
                  <a:lnTo>
                    <a:pt x="39030" y="106551"/>
                  </a:lnTo>
                  <a:lnTo>
                    <a:pt x="17346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1"/>
                  </a:lnTo>
                  <a:lnTo>
                    <a:pt x="17346" y="326051"/>
                  </a:lnTo>
                  <a:lnTo>
                    <a:pt x="39030" y="367256"/>
                  </a:lnTo>
                  <a:lnTo>
                    <a:pt x="69387" y="404420"/>
                  </a:lnTo>
                  <a:lnTo>
                    <a:pt x="106551" y="434777"/>
                  </a:lnTo>
                  <a:lnTo>
                    <a:pt x="147756" y="456460"/>
                  </a:lnTo>
                  <a:lnTo>
                    <a:pt x="191656" y="469470"/>
                  </a:lnTo>
                  <a:lnTo>
                    <a:pt x="236903" y="473807"/>
                  </a:lnTo>
                  <a:lnTo>
                    <a:pt x="282151" y="469470"/>
                  </a:lnTo>
                  <a:lnTo>
                    <a:pt x="326051" y="456460"/>
                  </a:lnTo>
                  <a:lnTo>
                    <a:pt x="367256" y="434777"/>
                  </a:lnTo>
                  <a:lnTo>
                    <a:pt x="404420" y="404420"/>
                  </a:lnTo>
                  <a:lnTo>
                    <a:pt x="434777" y="367256"/>
                  </a:lnTo>
                  <a:lnTo>
                    <a:pt x="456460" y="326051"/>
                  </a:lnTo>
                  <a:lnTo>
                    <a:pt x="469470" y="282151"/>
                  </a:lnTo>
                  <a:lnTo>
                    <a:pt x="473807" y="236903"/>
                  </a:lnTo>
                  <a:lnTo>
                    <a:pt x="469470" y="191656"/>
                  </a:lnTo>
                  <a:lnTo>
                    <a:pt x="456460" y="147756"/>
                  </a:lnTo>
                  <a:lnTo>
                    <a:pt x="434777" y="106551"/>
                  </a:lnTo>
                  <a:lnTo>
                    <a:pt x="404420" y="69387"/>
                  </a:lnTo>
                  <a:lnTo>
                    <a:pt x="367256" y="39030"/>
                  </a:lnTo>
                  <a:lnTo>
                    <a:pt x="326051" y="17346"/>
                  </a:lnTo>
                  <a:lnTo>
                    <a:pt x="282151" y="4336"/>
                  </a:lnTo>
                  <a:lnTo>
                    <a:pt x="236903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1484315" y="3528593"/>
            <a:ext cx="1629410" cy="800735"/>
            <a:chOff x="11484315" y="3528593"/>
            <a:chExt cx="1629410" cy="800735"/>
          </a:xfrm>
        </p:grpSpPr>
        <p:sp>
          <p:nvSpPr>
            <p:cNvPr id="39" name="object 39"/>
            <p:cNvSpPr/>
            <p:nvPr/>
          </p:nvSpPr>
          <p:spPr>
            <a:xfrm>
              <a:off x="11526225" y="4165746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1260603" y="0"/>
                  </a:lnTo>
                  <a:lnTo>
                    <a:pt x="1302487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86825" y="400240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035843" y="3528593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236909" y="0"/>
                  </a:moveTo>
                  <a:lnTo>
                    <a:pt x="191661" y="4336"/>
                  </a:lnTo>
                  <a:lnTo>
                    <a:pt x="147761" y="17346"/>
                  </a:lnTo>
                  <a:lnTo>
                    <a:pt x="106555" y="39030"/>
                  </a:lnTo>
                  <a:lnTo>
                    <a:pt x="69390" y="69387"/>
                  </a:lnTo>
                  <a:lnTo>
                    <a:pt x="39032" y="106551"/>
                  </a:lnTo>
                  <a:lnTo>
                    <a:pt x="17347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1"/>
                  </a:lnTo>
                  <a:lnTo>
                    <a:pt x="17347" y="326051"/>
                  </a:lnTo>
                  <a:lnTo>
                    <a:pt x="39032" y="367256"/>
                  </a:lnTo>
                  <a:lnTo>
                    <a:pt x="69390" y="404420"/>
                  </a:lnTo>
                  <a:lnTo>
                    <a:pt x="106555" y="434777"/>
                  </a:lnTo>
                  <a:lnTo>
                    <a:pt x="147761" y="456460"/>
                  </a:lnTo>
                  <a:lnTo>
                    <a:pt x="191661" y="469470"/>
                  </a:lnTo>
                  <a:lnTo>
                    <a:pt x="236909" y="473807"/>
                  </a:lnTo>
                  <a:lnTo>
                    <a:pt x="282156" y="469470"/>
                  </a:lnTo>
                  <a:lnTo>
                    <a:pt x="326056" y="456460"/>
                  </a:lnTo>
                  <a:lnTo>
                    <a:pt x="367262" y="434777"/>
                  </a:lnTo>
                  <a:lnTo>
                    <a:pt x="404427" y="404420"/>
                  </a:lnTo>
                  <a:lnTo>
                    <a:pt x="434782" y="367256"/>
                  </a:lnTo>
                  <a:lnTo>
                    <a:pt x="456464" y="326051"/>
                  </a:lnTo>
                  <a:lnTo>
                    <a:pt x="469473" y="282151"/>
                  </a:lnTo>
                  <a:lnTo>
                    <a:pt x="473810" y="236903"/>
                  </a:lnTo>
                  <a:lnTo>
                    <a:pt x="469473" y="191656"/>
                  </a:lnTo>
                  <a:lnTo>
                    <a:pt x="456464" y="147756"/>
                  </a:lnTo>
                  <a:lnTo>
                    <a:pt x="434782" y="106551"/>
                  </a:lnTo>
                  <a:lnTo>
                    <a:pt x="404427" y="69387"/>
                  </a:lnTo>
                  <a:lnTo>
                    <a:pt x="367262" y="39030"/>
                  </a:lnTo>
                  <a:lnTo>
                    <a:pt x="326056" y="17346"/>
                  </a:lnTo>
                  <a:lnTo>
                    <a:pt x="282156" y="4336"/>
                  </a:lnTo>
                  <a:lnTo>
                    <a:pt x="236909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737548" y="3572128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178949" y="3572128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49029" y="3572128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25922" y="4440284"/>
            <a:ext cx="1587500" cy="327025"/>
            <a:chOff x="7025922" y="4440284"/>
            <a:chExt cx="1587500" cy="327025"/>
          </a:xfrm>
        </p:grpSpPr>
        <p:sp>
          <p:nvSpPr>
            <p:cNvPr id="46" name="object 46"/>
            <p:cNvSpPr/>
            <p:nvPr/>
          </p:nvSpPr>
          <p:spPr>
            <a:xfrm>
              <a:off x="7025922" y="4603630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1260603" y="0"/>
                  </a:lnTo>
                  <a:lnTo>
                    <a:pt x="1302487" y="0"/>
                  </a:lnTo>
                </a:path>
              </a:pathLst>
            </a:custGeom>
            <a:ln w="83767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86526" y="444028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7594446" y="4878168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3" y="0"/>
                </a:moveTo>
                <a:lnTo>
                  <a:pt x="191656" y="4336"/>
                </a:lnTo>
                <a:lnTo>
                  <a:pt x="147756" y="17346"/>
                </a:lnTo>
                <a:lnTo>
                  <a:pt x="106551" y="39030"/>
                </a:lnTo>
                <a:lnTo>
                  <a:pt x="69387" y="69387"/>
                </a:lnTo>
                <a:lnTo>
                  <a:pt x="39030" y="106551"/>
                </a:lnTo>
                <a:lnTo>
                  <a:pt x="17346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6" y="326051"/>
                </a:lnTo>
                <a:lnTo>
                  <a:pt x="39030" y="367256"/>
                </a:lnTo>
                <a:lnTo>
                  <a:pt x="69387" y="404420"/>
                </a:lnTo>
                <a:lnTo>
                  <a:pt x="106551" y="434777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1" y="469470"/>
                </a:lnTo>
                <a:lnTo>
                  <a:pt x="326051" y="456460"/>
                </a:lnTo>
                <a:lnTo>
                  <a:pt x="367256" y="434777"/>
                </a:lnTo>
                <a:lnTo>
                  <a:pt x="404420" y="404420"/>
                </a:lnTo>
                <a:lnTo>
                  <a:pt x="434777" y="367256"/>
                </a:lnTo>
                <a:lnTo>
                  <a:pt x="456460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60" y="147756"/>
                </a:lnTo>
                <a:lnTo>
                  <a:pt x="434777" y="106551"/>
                </a:lnTo>
                <a:lnTo>
                  <a:pt x="404420" y="69387"/>
                </a:lnTo>
                <a:lnTo>
                  <a:pt x="367256" y="39030"/>
                </a:lnTo>
                <a:lnTo>
                  <a:pt x="326051" y="17346"/>
                </a:lnTo>
                <a:lnTo>
                  <a:pt x="282151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11484315" y="4440284"/>
            <a:ext cx="1629410" cy="911860"/>
            <a:chOff x="11484315" y="4440284"/>
            <a:chExt cx="1629410" cy="911860"/>
          </a:xfrm>
        </p:grpSpPr>
        <p:sp>
          <p:nvSpPr>
            <p:cNvPr id="50" name="object 50"/>
            <p:cNvSpPr/>
            <p:nvPr/>
          </p:nvSpPr>
          <p:spPr>
            <a:xfrm>
              <a:off x="11526225" y="4603630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1260603" y="0"/>
                  </a:lnTo>
                  <a:lnTo>
                    <a:pt x="1302487" y="0"/>
                  </a:lnTo>
                </a:path>
              </a:pathLst>
            </a:custGeom>
            <a:ln w="83767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786825" y="444028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59402" y="4878168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236909" y="0"/>
                  </a:moveTo>
                  <a:lnTo>
                    <a:pt x="191661" y="4336"/>
                  </a:lnTo>
                  <a:lnTo>
                    <a:pt x="147761" y="17346"/>
                  </a:lnTo>
                  <a:lnTo>
                    <a:pt x="106555" y="39030"/>
                  </a:lnTo>
                  <a:lnTo>
                    <a:pt x="69390" y="69387"/>
                  </a:lnTo>
                  <a:lnTo>
                    <a:pt x="39032" y="106551"/>
                  </a:lnTo>
                  <a:lnTo>
                    <a:pt x="17347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1"/>
                  </a:lnTo>
                  <a:lnTo>
                    <a:pt x="17347" y="326051"/>
                  </a:lnTo>
                  <a:lnTo>
                    <a:pt x="39032" y="367256"/>
                  </a:lnTo>
                  <a:lnTo>
                    <a:pt x="69390" y="404420"/>
                  </a:lnTo>
                  <a:lnTo>
                    <a:pt x="106555" y="434777"/>
                  </a:lnTo>
                  <a:lnTo>
                    <a:pt x="147761" y="456460"/>
                  </a:lnTo>
                  <a:lnTo>
                    <a:pt x="191661" y="469470"/>
                  </a:lnTo>
                  <a:lnTo>
                    <a:pt x="236909" y="473807"/>
                  </a:lnTo>
                  <a:lnTo>
                    <a:pt x="282156" y="469470"/>
                  </a:lnTo>
                  <a:lnTo>
                    <a:pt x="326056" y="456460"/>
                  </a:lnTo>
                  <a:lnTo>
                    <a:pt x="367262" y="434777"/>
                  </a:lnTo>
                  <a:lnTo>
                    <a:pt x="404427" y="404420"/>
                  </a:lnTo>
                  <a:lnTo>
                    <a:pt x="434782" y="367256"/>
                  </a:lnTo>
                  <a:lnTo>
                    <a:pt x="456464" y="326051"/>
                  </a:lnTo>
                  <a:lnTo>
                    <a:pt x="469473" y="282151"/>
                  </a:lnTo>
                  <a:lnTo>
                    <a:pt x="473810" y="236903"/>
                  </a:lnTo>
                  <a:lnTo>
                    <a:pt x="469473" y="191656"/>
                  </a:lnTo>
                  <a:lnTo>
                    <a:pt x="456464" y="147756"/>
                  </a:lnTo>
                  <a:lnTo>
                    <a:pt x="434782" y="106551"/>
                  </a:lnTo>
                  <a:lnTo>
                    <a:pt x="404427" y="69387"/>
                  </a:lnTo>
                  <a:lnTo>
                    <a:pt x="367262" y="39030"/>
                  </a:lnTo>
                  <a:lnTo>
                    <a:pt x="326056" y="17346"/>
                  </a:lnTo>
                  <a:lnTo>
                    <a:pt x="282156" y="4336"/>
                  </a:lnTo>
                  <a:lnTo>
                    <a:pt x="236909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737548" y="4921703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202509" y="4921703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571484" y="4492438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3" y="0"/>
                </a:moveTo>
                <a:lnTo>
                  <a:pt x="191656" y="4336"/>
                </a:lnTo>
                <a:lnTo>
                  <a:pt x="147756" y="17346"/>
                </a:lnTo>
                <a:lnTo>
                  <a:pt x="106552" y="39030"/>
                </a:lnTo>
                <a:lnTo>
                  <a:pt x="69390" y="69387"/>
                </a:lnTo>
                <a:lnTo>
                  <a:pt x="39032" y="106551"/>
                </a:lnTo>
                <a:lnTo>
                  <a:pt x="17347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7" y="326051"/>
                </a:lnTo>
                <a:lnTo>
                  <a:pt x="39032" y="367256"/>
                </a:lnTo>
                <a:lnTo>
                  <a:pt x="69390" y="404420"/>
                </a:lnTo>
                <a:lnTo>
                  <a:pt x="106552" y="434777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0" y="469470"/>
                </a:lnTo>
                <a:lnTo>
                  <a:pt x="326050" y="456460"/>
                </a:lnTo>
                <a:lnTo>
                  <a:pt x="367255" y="434777"/>
                </a:lnTo>
                <a:lnTo>
                  <a:pt x="404417" y="404420"/>
                </a:lnTo>
                <a:lnTo>
                  <a:pt x="434775" y="367256"/>
                </a:lnTo>
                <a:lnTo>
                  <a:pt x="456459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59" y="147756"/>
                </a:lnTo>
                <a:lnTo>
                  <a:pt x="434775" y="106551"/>
                </a:lnTo>
                <a:lnTo>
                  <a:pt x="404417" y="69387"/>
                </a:lnTo>
                <a:lnTo>
                  <a:pt x="367255" y="39030"/>
                </a:lnTo>
                <a:lnTo>
                  <a:pt x="326050" y="17346"/>
                </a:lnTo>
                <a:lnTo>
                  <a:pt x="282150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6714592" y="4535973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2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43132" y="9007643"/>
            <a:ext cx="3041015" cy="842010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270510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2130"/>
              </a:spcBef>
            </a:pPr>
            <a:r>
              <a:rPr sz="1950" b="1" spc="-25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195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444444"/>
                </a:solidFill>
                <a:latin typeface="Arial"/>
                <a:cs typeface="Arial"/>
              </a:rPr>
              <a:t>LIBRARY</a:t>
            </a:r>
            <a:endParaRPr sz="1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43132" y="6968330"/>
            <a:ext cx="3041015" cy="842010"/>
          </a:xfrm>
          <a:prstGeom prst="rect">
            <a:avLst/>
          </a:prstGeom>
          <a:solidFill>
            <a:srgbClr val="F3E96E"/>
          </a:solidFill>
        </p:spPr>
        <p:txBody>
          <a:bodyPr vert="horz" wrap="square" lIns="0" tIns="27051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2130"/>
              </a:spcBef>
            </a:pPr>
            <a:r>
              <a:rPr sz="1950" b="1" spc="-70" dirty="0">
                <a:solidFill>
                  <a:srgbClr val="444444"/>
                </a:solidFill>
                <a:latin typeface="Arial"/>
                <a:cs typeface="Arial"/>
              </a:rPr>
              <a:t>BUSINESS</a:t>
            </a:r>
            <a:r>
              <a:rPr sz="195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444444"/>
                </a:solidFill>
                <a:latin typeface="Arial"/>
                <a:cs typeface="Arial"/>
              </a:rPr>
              <a:t>LOGIC</a:t>
            </a:r>
            <a:endParaRPr sz="1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31651" y="6968330"/>
            <a:ext cx="3041015" cy="842010"/>
          </a:xfrm>
          <a:prstGeom prst="rect">
            <a:avLst/>
          </a:prstGeom>
          <a:solidFill>
            <a:srgbClr val="F7D019"/>
          </a:solidFill>
        </p:spPr>
        <p:txBody>
          <a:bodyPr vert="horz" wrap="square" lIns="0" tIns="27051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130"/>
              </a:spcBef>
            </a:pPr>
            <a:r>
              <a:rPr sz="1950" b="1" spc="-75" dirty="0">
                <a:solidFill>
                  <a:srgbClr val="444444"/>
                </a:solidFill>
                <a:latin typeface="Arial"/>
                <a:cs typeface="Arial"/>
              </a:rPr>
              <a:t>APPLICATION</a:t>
            </a:r>
            <a:r>
              <a:rPr sz="195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444444"/>
                </a:solidFill>
                <a:latin typeface="Arial"/>
                <a:cs typeface="Arial"/>
              </a:rPr>
              <a:t>LOGIC</a:t>
            </a:r>
            <a:endParaRPr sz="1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020169" y="6968330"/>
            <a:ext cx="3041015" cy="842010"/>
          </a:xfrm>
          <a:prstGeom prst="rect">
            <a:avLst/>
          </a:prstGeom>
          <a:solidFill>
            <a:srgbClr val="F8C500"/>
          </a:solidFill>
        </p:spPr>
        <p:txBody>
          <a:bodyPr vert="horz" wrap="square" lIns="0" tIns="27051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130"/>
              </a:spcBef>
            </a:pPr>
            <a:r>
              <a:rPr sz="1950" b="1" spc="-90" dirty="0">
                <a:solidFill>
                  <a:srgbClr val="444444"/>
                </a:solidFill>
                <a:latin typeface="Arial"/>
                <a:cs typeface="Arial"/>
              </a:rPr>
              <a:t>PRESENTATION</a:t>
            </a:r>
            <a:r>
              <a:rPr sz="19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444444"/>
                </a:solidFill>
                <a:latin typeface="Arial"/>
                <a:cs typeface="Arial"/>
              </a:rPr>
              <a:t>LOGIC</a:t>
            </a:r>
            <a:endParaRPr sz="1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43132" y="7987987"/>
            <a:ext cx="3041015" cy="842010"/>
          </a:xfrm>
          <a:prstGeom prst="rect">
            <a:avLst/>
          </a:prstGeom>
          <a:solidFill>
            <a:srgbClr val="F4DA1E">
              <a:alpha val="84819"/>
            </a:srgbClr>
          </a:solidFill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1950" b="1" spc="-10" dirty="0">
                <a:solidFill>
                  <a:srgbClr val="444444"/>
                </a:solidFill>
                <a:latin typeface="Arial"/>
                <a:cs typeface="Arial"/>
              </a:rPr>
              <a:t>STATE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3824898" y="9591584"/>
            <a:ext cx="5967095" cy="1361440"/>
            <a:chOff x="13824898" y="9591584"/>
            <a:chExt cx="5967095" cy="1361440"/>
          </a:xfrm>
        </p:grpSpPr>
        <p:sp>
          <p:nvSpPr>
            <p:cNvPr id="63" name="object 63"/>
            <p:cNvSpPr/>
            <p:nvPr/>
          </p:nvSpPr>
          <p:spPr>
            <a:xfrm>
              <a:off x="13824898" y="9591584"/>
              <a:ext cx="5967095" cy="1361440"/>
            </a:xfrm>
            <a:custGeom>
              <a:avLst/>
              <a:gdLst/>
              <a:ahLst/>
              <a:cxnLst/>
              <a:rect l="l" t="t" r="r" b="b"/>
              <a:pathLst>
                <a:path w="5967094" h="1361440">
                  <a:moveTo>
                    <a:pt x="5966981" y="0"/>
                  </a:moveTo>
                  <a:lnTo>
                    <a:pt x="0" y="0"/>
                  </a:lnTo>
                  <a:lnTo>
                    <a:pt x="0" y="1361215"/>
                  </a:lnTo>
                  <a:lnTo>
                    <a:pt x="5966981" y="1361215"/>
                  </a:lnTo>
                  <a:lnTo>
                    <a:pt x="5966981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01319" y="10053250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46586" y="0"/>
                  </a:lnTo>
                  <a:lnTo>
                    <a:pt x="672763" y="0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747907" y="9946447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01319" y="10491133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46586" y="0"/>
                  </a:lnTo>
                  <a:lnTo>
                    <a:pt x="672763" y="0"/>
                  </a:lnTo>
                </a:path>
              </a:pathLst>
            </a:custGeom>
            <a:ln w="52354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747907" y="1038433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3824898" y="9591584"/>
            <a:ext cx="5967095" cy="136144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317625" marR="337820">
              <a:lnSpc>
                <a:spcPct val="147300"/>
              </a:lnSpc>
              <a:spcBef>
                <a:spcPts val="1360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Connected</a:t>
            </a:r>
            <a:r>
              <a:rPr sz="1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1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1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1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55" dirty="0">
                <a:solidFill>
                  <a:srgbClr val="444444"/>
                </a:solidFill>
                <a:latin typeface="Arial"/>
                <a:cs typeface="Arial"/>
              </a:rPr>
              <a:t>import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19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55" dirty="0">
                <a:solidFill>
                  <a:srgbClr val="444444"/>
                </a:solidFill>
                <a:latin typeface="Arial"/>
                <a:cs typeface="Arial"/>
              </a:rPr>
              <a:t>flow</a:t>
            </a:r>
            <a:endParaRPr sz="1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193101" y="3425722"/>
            <a:ext cx="989330" cy="112268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1465"/>
              </a:spcBef>
            </a:pPr>
            <a:r>
              <a:rPr sz="2800" b="1" spc="-145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7297341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9100" algn="l"/>
                <a:tab pos="3048000" algn="l"/>
                <a:tab pos="4099560" algn="l"/>
                <a:tab pos="6958965" algn="l"/>
                <a:tab pos="7583805" algn="l"/>
                <a:tab pos="9601200" algn="l"/>
                <a:tab pos="11379200" algn="l"/>
                <a:tab pos="13380719" algn="l"/>
              </a:tabLst>
            </a:pPr>
            <a:r>
              <a:rPr dirty="0"/>
              <a:t>MODEL,</a:t>
            </a:r>
            <a:r>
              <a:rPr lang="en-US" dirty="0"/>
              <a:t> </a:t>
            </a:r>
            <a:r>
              <a:rPr dirty="0"/>
              <a:t>VIEW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CONTROLLER</a:t>
            </a:r>
            <a:r>
              <a:rPr lang="en-US" dirty="0"/>
              <a:t> </a:t>
            </a:r>
            <a:r>
              <a:rPr dirty="0"/>
              <a:t>IN</a:t>
            </a:r>
            <a:r>
              <a:rPr lang="en-US" dirty="0"/>
              <a:t> </a:t>
            </a:r>
            <a:r>
              <a:rPr dirty="0" err="1"/>
              <a:t>FORKIFY</a:t>
            </a:r>
            <a:r>
              <a:rPr lang="en-US" dirty="0"/>
              <a:t> </a:t>
            </a:r>
            <a:r>
              <a:rPr dirty="0"/>
              <a:t>(RECIPE</a:t>
            </a:r>
            <a:r>
              <a:rPr lang="en-US" dirty="0"/>
              <a:t> </a:t>
            </a:r>
            <a:r>
              <a:rPr dirty="0"/>
              <a:t>DISPLAY</a:t>
            </a:r>
            <a:r>
              <a:rPr lang="en-US" dirty="0"/>
              <a:t> </a:t>
            </a:r>
            <a:r>
              <a:rPr dirty="0"/>
              <a:t>ONLY)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4531" y="4161524"/>
            <a:ext cx="11675037" cy="38745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96314" y="286504"/>
            <a:ext cx="2385637" cy="7882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849180" y="2208708"/>
            <a:ext cx="1570355" cy="1570355"/>
          </a:xfrm>
          <a:custGeom>
            <a:avLst/>
            <a:gdLst/>
            <a:ahLst/>
            <a:cxnLst/>
            <a:rect l="l" t="t" r="r" b="b"/>
            <a:pathLst>
              <a:path w="1570354" h="1570354">
                <a:moveTo>
                  <a:pt x="807329" y="0"/>
                </a:moveTo>
                <a:lnTo>
                  <a:pt x="762672" y="0"/>
                </a:lnTo>
                <a:lnTo>
                  <a:pt x="718073" y="2524"/>
                </a:lnTo>
                <a:lnTo>
                  <a:pt x="673648" y="7572"/>
                </a:lnTo>
                <a:lnTo>
                  <a:pt x="629513" y="15144"/>
                </a:lnTo>
                <a:lnTo>
                  <a:pt x="585785" y="25241"/>
                </a:lnTo>
                <a:lnTo>
                  <a:pt x="542580" y="37862"/>
                </a:lnTo>
                <a:lnTo>
                  <a:pt x="500013" y="53007"/>
                </a:lnTo>
                <a:lnTo>
                  <a:pt x="458202" y="70676"/>
                </a:lnTo>
                <a:lnTo>
                  <a:pt x="417262" y="90869"/>
                </a:lnTo>
                <a:lnTo>
                  <a:pt x="377310" y="113587"/>
                </a:lnTo>
                <a:lnTo>
                  <a:pt x="338461" y="138828"/>
                </a:lnTo>
                <a:lnTo>
                  <a:pt x="300832" y="166594"/>
                </a:lnTo>
                <a:lnTo>
                  <a:pt x="264539" y="196884"/>
                </a:lnTo>
                <a:lnTo>
                  <a:pt x="229698" y="229698"/>
                </a:lnTo>
                <a:lnTo>
                  <a:pt x="196884" y="264539"/>
                </a:lnTo>
                <a:lnTo>
                  <a:pt x="166594" y="300832"/>
                </a:lnTo>
                <a:lnTo>
                  <a:pt x="138828" y="338461"/>
                </a:lnTo>
                <a:lnTo>
                  <a:pt x="113587" y="377309"/>
                </a:lnTo>
                <a:lnTo>
                  <a:pt x="90869" y="417262"/>
                </a:lnTo>
                <a:lnTo>
                  <a:pt x="70676" y="458202"/>
                </a:lnTo>
                <a:lnTo>
                  <a:pt x="53007" y="500013"/>
                </a:lnTo>
                <a:lnTo>
                  <a:pt x="37862" y="542579"/>
                </a:lnTo>
                <a:lnTo>
                  <a:pt x="25241" y="585784"/>
                </a:lnTo>
                <a:lnTo>
                  <a:pt x="15144" y="629512"/>
                </a:lnTo>
                <a:lnTo>
                  <a:pt x="7572" y="673647"/>
                </a:lnTo>
                <a:lnTo>
                  <a:pt x="2524" y="718072"/>
                </a:lnTo>
                <a:lnTo>
                  <a:pt x="0" y="762671"/>
                </a:lnTo>
                <a:lnTo>
                  <a:pt x="0" y="807329"/>
                </a:lnTo>
                <a:lnTo>
                  <a:pt x="2524" y="851928"/>
                </a:lnTo>
                <a:lnTo>
                  <a:pt x="7572" y="896353"/>
                </a:lnTo>
                <a:lnTo>
                  <a:pt x="15144" y="940488"/>
                </a:lnTo>
                <a:lnTo>
                  <a:pt x="25241" y="984216"/>
                </a:lnTo>
                <a:lnTo>
                  <a:pt x="37862" y="1027421"/>
                </a:lnTo>
                <a:lnTo>
                  <a:pt x="53007" y="1069987"/>
                </a:lnTo>
                <a:lnTo>
                  <a:pt x="70676" y="1111798"/>
                </a:lnTo>
                <a:lnTo>
                  <a:pt x="90869" y="1152738"/>
                </a:lnTo>
                <a:lnTo>
                  <a:pt x="113587" y="1192691"/>
                </a:lnTo>
                <a:lnTo>
                  <a:pt x="138828" y="1231540"/>
                </a:lnTo>
                <a:lnTo>
                  <a:pt x="166594" y="1269169"/>
                </a:lnTo>
                <a:lnTo>
                  <a:pt x="196884" y="1305462"/>
                </a:lnTo>
                <a:lnTo>
                  <a:pt x="229698" y="1340303"/>
                </a:lnTo>
                <a:lnTo>
                  <a:pt x="264539" y="1373117"/>
                </a:lnTo>
                <a:lnTo>
                  <a:pt x="300832" y="1403407"/>
                </a:lnTo>
                <a:lnTo>
                  <a:pt x="338461" y="1431172"/>
                </a:lnTo>
                <a:lnTo>
                  <a:pt x="377310" y="1456414"/>
                </a:lnTo>
                <a:lnTo>
                  <a:pt x="417262" y="1479132"/>
                </a:lnTo>
                <a:lnTo>
                  <a:pt x="458202" y="1499325"/>
                </a:lnTo>
                <a:lnTo>
                  <a:pt x="500013" y="1516994"/>
                </a:lnTo>
                <a:lnTo>
                  <a:pt x="542580" y="1532139"/>
                </a:lnTo>
                <a:lnTo>
                  <a:pt x="585785" y="1544760"/>
                </a:lnTo>
                <a:lnTo>
                  <a:pt x="629513" y="1554857"/>
                </a:lnTo>
                <a:lnTo>
                  <a:pt x="673648" y="1562429"/>
                </a:lnTo>
                <a:lnTo>
                  <a:pt x="718073" y="1567477"/>
                </a:lnTo>
                <a:lnTo>
                  <a:pt x="762672" y="1570002"/>
                </a:lnTo>
                <a:lnTo>
                  <a:pt x="807329" y="1570002"/>
                </a:lnTo>
                <a:lnTo>
                  <a:pt x="851929" y="1567477"/>
                </a:lnTo>
                <a:lnTo>
                  <a:pt x="896354" y="1562429"/>
                </a:lnTo>
                <a:lnTo>
                  <a:pt x="940488" y="1554857"/>
                </a:lnTo>
                <a:lnTo>
                  <a:pt x="984216" y="1544760"/>
                </a:lnTo>
                <a:lnTo>
                  <a:pt x="1027422" y="1532139"/>
                </a:lnTo>
                <a:lnTo>
                  <a:pt x="1069988" y="1516994"/>
                </a:lnTo>
                <a:lnTo>
                  <a:pt x="1111799" y="1499325"/>
                </a:lnTo>
                <a:lnTo>
                  <a:pt x="1152739" y="1479132"/>
                </a:lnTo>
                <a:lnTo>
                  <a:pt x="1192692" y="1456414"/>
                </a:lnTo>
                <a:lnTo>
                  <a:pt x="1231540" y="1431172"/>
                </a:lnTo>
                <a:lnTo>
                  <a:pt x="1269169" y="1403407"/>
                </a:lnTo>
                <a:lnTo>
                  <a:pt x="1305463" y="1373117"/>
                </a:lnTo>
                <a:lnTo>
                  <a:pt x="1340304" y="1340303"/>
                </a:lnTo>
                <a:lnTo>
                  <a:pt x="1373118" y="1305462"/>
                </a:lnTo>
                <a:lnTo>
                  <a:pt x="1403408" y="1269169"/>
                </a:lnTo>
                <a:lnTo>
                  <a:pt x="1431173" y="1231540"/>
                </a:lnTo>
                <a:lnTo>
                  <a:pt x="1456415" y="1192691"/>
                </a:lnTo>
                <a:lnTo>
                  <a:pt x="1479132" y="1152738"/>
                </a:lnTo>
                <a:lnTo>
                  <a:pt x="1499325" y="1111798"/>
                </a:lnTo>
                <a:lnTo>
                  <a:pt x="1516995" y="1069987"/>
                </a:lnTo>
                <a:lnTo>
                  <a:pt x="1532139" y="1027421"/>
                </a:lnTo>
                <a:lnTo>
                  <a:pt x="1544760" y="984216"/>
                </a:lnTo>
                <a:lnTo>
                  <a:pt x="1554857" y="940488"/>
                </a:lnTo>
                <a:lnTo>
                  <a:pt x="1562429" y="896353"/>
                </a:lnTo>
                <a:lnTo>
                  <a:pt x="1567478" y="851928"/>
                </a:lnTo>
                <a:lnTo>
                  <a:pt x="1570002" y="807329"/>
                </a:lnTo>
                <a:lnTo>
                  <a:pt x="1570002" y="762671"/>
                </a:lnTo>
                <a:lnTo>
                  <a:pt x="1567478" y="718072"/>
                </a:lnTo>
                <a:lnTo>
                  <a:pt x="1562429" y="673647"/>
                </a:lnTo>
                <a:lnTo>
                  <a:pt x="1554857" y="629512"/>
                </a:lnTo>
                <a:lnTo>
                  <a:pt x="1544760" y="585784"/>
                </a:lnTo>
                <a:lnTo>
                  <a:pt x="1532139" y="542579"/>
                </a:lnTo>
                <a:lnTo>
                  <a:pt x="1516995" y="500013"/>
                </a:lnTo>
                <a:lnTo>
                  <a:pt x="1499325" y="458202"/>
                </a:lnTo>
                <a:lnTo>
                  <a:pt x="1479132" y="417262"/>
                </a:lnTo>
                <a:lnTo>
                  <a:pt x="1456415" y="377309"/>
                </a:lnTo>
                <a:lnTo>
                  <a:pt x="1431173" y="338461"/>
                </a:lnTo>
                <a:lnTo>
                  <a:pt x="1403408" y="300832"/>
                </a:lnTo>
                <a:lnTo>
                  <a:pt x="1373118" y="264539"/>
                </a:lnTo>
                <a:lnTo>
                  <a:pt x="1340304" y="229698"/>
                </a:lnTo>
                <a:lnTo>
                  <a:pt x="1305463" y="196884"/>
                </a:lnTo>
                <a:lnTo>
                  <a:pt x="1269169" y="166594"/>
                </a:lnTo>
                <a:lnTo>
                  <a:pt x="1231540" y="138828"/>
                </a:lnTo>
                <a:lnTo>
                  <a:pt x="1192692" y="113587"/>
                </a:lnTo>
                <a:lnTo>
                  <a:pt x="1152739" y="90869"/>
                </a:lnTo>
                <a:lnTo>
                  <a:pt x="1111799" y="70676"/>
                </a:lnTo>
                <a:lnTo>
                  <a:pt x="1069988" y="53007"/>
                </a:lnTo>
                <a:lnTo>
                  <a:pt x="1027422" y="37862"/>
                </a:lnTo>
                <a:lnTo>
                  <a:pt x="984216" y="25241"/>
                </a:lnTo>
                <a:lnTo>
                  <a:pt x="940488" y="15144"/>
                </a:lnTo>
                <a:lnTo>
                  <a:pt x="896354" y="7572"/>
                </a:lnTo>
                <a:lnTo>
                  <a:pt x="851929" y="2524"/>
                </a:lnTo>
                <a:lnTo>
                  <a:pt x="807329" y="0"/>
                </a:lnTo>
                <a:close/>
              </a:path>
            </a:pathLst>
          </a:custGeom>
          <a:solidFill>
            <a:srgbClr val="6BC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3886" y="2591532"/>
            <a:ext cx="1060450" cy="75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93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CONT- </a:t>
            </a:r>
            <a:r>
              <a:rPr sz="2200" b="1" spc="-165" dirty="0">
                <a:solidFill>
                  <a:srgbClr val="444444"/>
                </a:solidFill>
                <a:latin typeface="Arial"/>
                <a:cs typeface="Arial"/>
              </a:rPr>
              <a:t>ROLLER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13023" y="2208708"/>
            <a:ext cx="1570355" cy="1570355"/>
          </a:xfrm>
          <a:custGeom>
            <a:avLst/>
            <a:gdLst/>
            <a:ahLst/>
            <a:cxnLst/>
            <a:rect l="l" t="t" r="r" b="b"/>
            <a:pathLst>
              <a:path w="1570354" h="1570354">
                <a:moveTo>
                  <a:pt x="807330" y="0"/>
                </a:moveTo>
                <a:lnTo>
                  <a:pt x="762673" y="0"/>
                </a:lnTo>
                <a:lnTo>
                  <a:pt x="718074" y="2524"/>
                </a:lnTo>
                <a:lnTo>
                  <a:pt x="673649" y="7572"/>
                </a:lnTo>
                <a:lnTo>
                  <a:pt x="629515" y="15144"/>
                </a:lnTo>
                <a:lnTo>
                  <a:pt x="585787" y="25241"/>
                </a:lnTo>
                <a:lnTo>
                  <a:pt x="542582" y="37862"/>
                </a:lnTo>
                <a:lnTo>
                  <a:pt x="500016" y="53007"/>
                </a:lnTo>
                <a:lnTo>
                  <a:pt x="458205" y="70676"/>
                </a:lnTo>
                <a:lnTo>
                  <a:pt x="417266" y="90869"/>
                </a:lnTo>
                <a:lnTo>
                  <a:pt x="377313" y="113587"/>
                </a:lnTo>
                <a:lnTo>
                  <a:pt x="338465" y="138828"/>
                </a:lnTo>
                <a:lnTo>
                  <a:pt x="300836" y="166594"/>
                </a:lnTo>
                <a:lnTo>
                  <a:pt x="264544" y="196884"/>
                </a:lnTo>
                <a:lnTo>
                  <a:pt x="229703" y="229698"/>
                </a:lnTo>
                <a:lnTo>
                  <a:pt x="196888" y="264539"/>
                </a:lnTo>
                <a:lnTo>
                  <a:pt x="166598" y="300832"/>
                </a:lnTo>
                <a:lnTo>
                  <a:pt x="138831" y="338461"/>
                </a:lnTo>
                <a:lnTo>
                  <a:pt x="113589" y="377309"/>
                </a:lnTo>
                <a:lnTo>
                  <a:pt x="90871" y="417262"/>
                </a:lnTo>
                <a:lnTo>
                  <a:pt x="70678" y="458202"/>
                </a:lnTo>
                <a:lnTo>
                  <a:pt x="53008" y="500013"/>
                </a:lnTo>
                <a:lnTo>
                  <a:pt x="37863" y="542579"/>
                </a:lnTo>
                <a:lnTo>
                  <a:pt x="25242" y="585784"/>
                </a:lnTo>
                <a:lnTo>
                  <a:pt x="15145" y="629512"/>
                </a:lnTo>
                <a:lnTo>
                  <a:pt x="7572" y="673647"/>
                </a:lnTo>
                <a:lnTo>
                  <a:pt x="2524" y="718072"/>
                </a:lnTo>
                <a:lnTo>
                  <a:pt x="0" y="762671"/>
                </a:lnTo>
                <a:lnTo>
                  <a:pt x="0" y="807329"/>
                </a:lnTo>
                <a:lnTo>
                  <a:pt x="2524" y="851928"/>
                </a:lnTo>
                <a:lnTo>
                  <a:pt x="7572" y="896353"/>
                </a:lnTo>
                <a:lnTo>
                  <a:pt x="15145" y="940488"/>
                </a:lnTo>
                <a:lnTo>
                  <a:pt x="25242" y="984216"/>
                </a:lnTo>
                <a:lnTo>
                  <a:pt x="37863" y="1027421"/>
                </a:lnTo>
                <a:lnTo>
                  <a:pt x="53008" y="1069987"/>
                </a:lnTo>
                <a:lnTo>
                  <a:pt x="70678" y="1111798"/>
                </a:lnTo>
                <a:lnTo>
                  <a:pt x="90871" y="1152738"/>
                </a:lnTo>
                <a:lnTo>
                  <a:pt x="113589" y="1192691"/>
                </a:lnTo>
                <a:lnTo>
                  <a:pt x="138831" y="1231540"/>
                </a:lnTo>
                <a:lnTo>
                  <a:pt x="166598" y="1269169"/>
                </a:lnTo>
                <a:lnTo>
                  <a:pt x="196888" y="1305462"/>
                </a:lnTo>
                <a:lnTo>
                  <a:pt x="229703" y="1340303"/>
                </a:lnTo>
                <a:lnTo>
                  <a:pt x="264544" y="1373117"/>
                </a:lnTo>
                <a:lnTo>
                  <a:pt x="300836" y="1403407"/>
                </a:lnTo>
                <a:lnTo>
                  <a:pt x="338465" y="1431172"/>
                </a:lnTo>
                <a:lnTo>
                  <a:pt x="377313" y="1456414"/>
                </a:lnTo>
                <a:lnTo>
                  <a:pt x="417266" y="1479132"/>
                </a:lnTo>
                <a:lnTo>
                  <a:pt x="458205" y="1499325"/>
                </a:lnTo>
                <a:lnTo>
                  <a:pt x="500016" y="1516994"/>
                </a:lnTo>
                <a:lnTo>
                  <a:pt x="542582" y="1532139"/>
                </a:lnTo>
                <a:lnTo>
                  <a:pt x="585787" y="1544760"/>
                </a:lnTo>
                <a:lnTo>
                  <a:pt x="629515" y="1554857"/>
                </a:lnTo>
                <a:lnTo>
                  <a:pt x="673649" y="1562429"/>
                </a:lnTo>
                <a:lnTo>
                  <a:pt x="718074" y="1567477"/>
                </a:lnTo>
                <a:lnTo>
                  <a:pt x="762673" y="1570002"/>
                </a:lnTo>
                <a:lnTo>
                  <a:pt x="807330" y="1570002"/>
                </a:lnTo>
                <a:lnTo>
                  <a:pt x="851930" y="1567477"/>
                </a:lnTo>
                <a:lnTo>
                  <a:pt x="896355" y="1562429"/>
                </a:lnTo>
                <a:lnTo>
                  <a:pt x="940489" y="1554857"/>
                </a:lnTo>
                <a:lnTo>
                  <a:pt x="984217" y="1544760"/>
                </a:lnTo>
                <a:lnTo>
                  <a:pt x="1027423" y="1532139"/>
                </a:lnTo>
                <a:lnTo>
                  <a:pt x="1069989" y="1516994"/>
                </a:lnTo>
                <a:lnTo>
                  <a:pt x="1111801" y="1499325"/>
                </a:lnTo>
                <a:lnTo>
                  <a:pt x="1152741" y="1479132"/>
                </a:lnTo>
                <a:lnTo>
                  <a:pt x="1192694" y="1456414"/>
                </a:lnTo>
                <a:lnTo>
                  <a:pt x="1231543" y="1431172"/>
                </a:lnTo>
                <a:lnTo>
                  <a:pt x="1269173" y="1403407"/>
                </a:lnTo>
                <a:lnTo>
                  <a:pt x="1305466" y="1373117"/>
                </a:lnTo>
                <a:lnTo>
                  <a:pt x="1340308" y="1340303"/>
                </a:lnTo>
                <a:lnTo>
                  <a:pt x="1373122" y="1305462"/>
                </a:lnTo>
                <a:lnTo>
                  <a:pt x="1403411" y="1269169"/>
                </a:lnTo>
                <a:lnTo>
                  <a:pt x="1431177" y="1231540"/>
                </a:lnTo>
                <a:lnTo>
                  <a:pt x="1456418" y="1192691"/>
                </a:lnTo>
                <a:lnTo>
                  <a:pt x="1479135" y="1152738"/>
                </a:lnTo>
                <a:lnTo>
                  <a:pt x="1499328" y="1111798"/>
                </a:lnTo>
                <a:lnTo>
                  <a:pt x="1516997" y="1069987"/>
                </a:lnTo>
                <a:lnTo>
                  <a:pt x="1532142" y="1027421"/>
                </a:lnTo>
                <a:lnTo>
                  <a:pt x="1544763" y="984216"/>
                </a:lnTo>
                <a:lnTo>
                  <a:pt x="1554859" y="940488"/>
                </a:lnTo>
                <a:lnTo>
                  <a:pt x="1562431" y="896353"/>
                </a:lnTo>
                <a:lnTo>
                  <a:pt x="1567480" y="851928"/>
                </a:lnTo>
                <a:lnTo>
                  <a:pt x="1570004" y="807329"/>
                </a:lnTo>
                <a:lnTo>
                  <a:pt x="1570004" y="762671"/>
                </a:lnTo>
                <a:lnTo>
                  <a:pt x="1567480" y="718072"/>
                </a:lnTo>
                <a:lnTo>
                  <a:pt x="1562431" y="673647"/>
                </a:lnTo>
                <a:lnTo>
                  <a:pt x="1554859" y="629512"/>
                </a:lnTo>
                <a:lnTo>
                  <a:pt x="1544763" y="585784"/>
                </a:lnTo>
                <a:lnTo>
                  <a:pt x="1532142" y="542579"/>
                </a:lnTo>
                <a:lnTo>
                  <a:pt x="1516997" y="500013"/>
                </a:lnTo>
                <a:lnTo>
                  <a:pt x="1499328" y="458202"/>
                </a:lnTo>
                <a:lnTo>
                  <a:pt x="1479135" y="417262"/>
                </a:lnTo>
                <a:lnTo>
                  <a:pt x="1456418" y="377309"/>
                </a:lnTo>
                <a:lnTo>
                  <a:pt x="1431177" y="338461"/>
                </a:lnTo>
                <a:lnTo>
                  <a:pt x="1403411" y="300832"/>
                </a:lnTo>
                <a:lnTo>
                  <a:pt x="1373122" y="264539"/>
                </a:lnTo>
                <a:lnTo>
                  <a:pt x="1340308" y="229698"/>
                </a:lnTo>
                <a:lnTo>
                  <a:pt x="1305466" y="196884"/>
                </a:lnTo>
                <a:lnTo>
                  <a:pt x="1269173" y="166594"/>
                </a:lnTo>
                <a:lnTo>
                  <a:pt x="1231543" y="138828"/>
                </a:lnTo>
                <a:lnTo>
                  <a:pt x="1192694" y="113587"/>
                </a:lnTo>
                <a:lnTo>
                  <a:pt x="1152741" y="90869"/>
                </a:lnTo>
                <a:lnTo>
                  <a:pt x="1111801" y="70676"/>
                </a:lnTo>
                <a:lnTo>
                  <a:pt x="1069989" y="53007"/>
                </a:lnTo>
                <a:lnTo>
                  <a:pt x="1027423" y="37862"/>
                </a:lnTo>
                <a:lnTo>
                  <a:pt x="984217" y="25241"/>
                </a:lnTo>
                <a:lnTo>
                  <a:pt x="940489" y="15144"/>
                </a:lnTo>
                <a:lnTo>
                  <a:pt x="896355" y="7572"/>
                </a:lnTo>
                <a:lnTo>
                  <a:pt x="851930" y="2524"/>
                </a:lnTo>
                <a:lnTo>
                  <a:pt x="807330" y="0"/>
                </a:lnTo>
                <a:close/>
              </a:path>
            </a:pathLst>
          </a:custGeom>
          <a:solidFill>
            <a:srgbClr val="6BC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21420" y="2594067"/>
            <a:ext cx="1153795" cy="75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8620">
              <a:lnSpc>
                <a:spcPct val="109300"/>
              </a:lnSpc>
              <a:spcBef>
                <a:spcPts val="95"/>
              </a:spcBef>
            </a:pPr>
            <a:r>
              <a:rPr sz="2200" b="1" spc="-2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200" b="1" spc="-114" dirty="0">
                <a:solidFill>
                  <a:srgbClr val="444444"/>
                </a:solidFill>
                <a:latin typeface="Arial"/>
                <a:cs typeface="Arial"/>
              </a:rPr>
              <a:t>REMOVE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566149" y="2868058"/>
            <a:ext cx="638175" cy="251460"/>
            <a:chOff x="10566149" y="2868058"/>
            <a:chExt cx="638175" cy="251460"/>
          </a:xfrm>
        </p:grpSpPr>
        <p:sp>
          <p:nvSpPr>
            <p:cNvPr id="11" name="object 11"/>
            <p:cNvSpPr/>
            <p:nvPr/>
          </p:nvSpPr>
          <p:spPr>
            <a:xfrm>
              <a:off x="10566149" y="2993708"/>
              <a:ext cx="418465" cy="0"/>
            </a:xfrm>
            <a:custGeom>
              <a:avLst/>
              <a:gdLst/>
              <a:ahLst/>
              <a:cxnLst/>
              <a:rect l="l" t="t" r="r" b="b"/>
              <a:pathLst>
                <a:path w="418465">
                  <a:moveTo>
                    <a:pt x="0" y="0"/>
                  </a:moveTo>
                  <a:lnTo>
                    <a:pt x="386632" y="0"/>
                  </a:lnTo>
                  <a:lnTo>
                    <a:pt x="418045" y="0"/>
                  </a:lnTo>
                </a:path>
              </a:pathLst>
            </a:custGeom>
            <a:ln w="62825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52776" y="2868058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3738845" y="2208708"/>
            <a:ext cx="1570355" cy="1570355"/>
          </a:xfrm>
          <a:custGeom>
            <a:avLst/>
            <a:gdLst/>
            <a:ahLst/>
            <a:cxnLst/>
            <a:rect l="l" t="t" r="r" b="b"/>
            <a:pathLst>
              <a:path w="1570355" h="1570354">
                <a:moveTo>
                  <a:pt x="807330" y="0"/>
                </a:moveTo>
                <a:lnTo>
                  <a:pt x="762673" y="0"/>
                </a:lnTo>
                <a:lnTo>
                  <a:pt x="718074" y="2524"/>
                </a:lnTo>
                <a:lnTo>
                  <a:pt x="673649" y="7572"/>
                </a:lnTo>
                <a:lnTo>
                  <a:pt x="629515" y="15144"/>
                </a:lnTo>
                <a:lnTo>
                  <a:pt x="585787" y="25241"/>
                </a:lnTo>
                <a:lnTo>
                  <a:pt x="542582" y="37862"/>
                </a:lnTo>
                <a:lnTo>
                  <a:pt x="500016" y="53007"/>
                </a:lnTo>
                <a:lnTo>
                  <a:pt x="458205" y="70676"/>
                </a:lnTo>
                <a:lnTo>
                  <a:pt x="417266" y="90869"/>
                </a:lnTo>
                <a:lnTo>
                  <a:pt x="377313" y="113587"/>
                </a:lnTo>
                <a:lnTo>
                  <a:pt x="338465" y="138828"/>
                </a:lnTo>
                <a:lnTo>
                  <a:pt x="300836" y="166594"/>
                </a:lnTo>
                <a:lnTo>
                  <a:pt x="264544" y="196884"/>
                </a:lnTo>
                <a:lnTo>
                  <a:pt x="229703" y="229698"/>
                </a:lnTo>
                <a:lnTo>
                  <a:pt x="196888" y="264539"/>
                </a:lnTo>
                <a:lnTo>
                  <a:pt x="166598" y="300832"/>
                </a:lnTo>
                <a:lnTo>
                  <a:pt x="138831" y="338461"/>
                </a:lnTo>
                <a:lnTo>
                  <a:pt x="113589" y="377309"/>
                </a:lnTo>
                <a:lnTo>
                  <a:pt x="90871" y="417262"/>
                </a:lnTo>
                <a:lnTo>
                  <a:pt x="70678" y="458202"/>
                </a:lnTo>
                <a:lnTo>
                  <a:pt x="53008" y="500013"/>
                </a:lnTo>
                <a:lnTo>
                  <a:pt x="37863" y="542579"/>
                </a:lnTo>
                <a:lnTo>
                  <a:pt x="25242" y="585784"/>
                </a:lnTo>
                <a:lnTo>
                  <a:pt x="15145" y="629512"/>
                </a:lnTo>
                <a:lnTo>
                  <a:pt x="7572" y="673647"/>
                </a:lnTo>
                <a:lnTo>
                  <a:pt x="2524" y="718072"/>
                </a:lnTo>
                <a:lnTo>
                  <a:pt x="0" y="762671"/>
                </a:lnTo>
                <a:lnTo>
                  <a:pt x="0" y="807329"/>
                </a:lnTo>
                <a:lnTo>
                  <a:pt x="2524" y="851928"/>
                </a:lnTo>
                <a:lnTo>
                  <a:pt x="7572" y="896353"/>
                </a:lnTo>
                <a:lnTo>
                  <a:pt x="15145" y="940488"/>
                </a:lnTo>
                <a:lnTo>
                  <a:pt x="25242" y="984216"/>
                </a:lnTo>
                <a:lnTo>
                  <a:pt x="37863" y="1027421"/>
                </a:lnTo>
                <a:lnTo>
                  <a:pt x="53008" y="1069987"/>
                </a:lnTo>
                <a:lnTo>
                  <a:pt x="70678" y="1111798"/>
                </a:lnTo>
                <a:lnTo>
                  <a:pt x="90871" y="1152738"/>
                </a:lnTo>
                <a:lnTo>
                  <a:pt x="113589" y="1192691"/>
                </a:lnTo>
                <a:lnTo>
                  <a:pt x="138831" y="1231540"/>
                </a:lnTo>
                <a:lnTo>
                  <a:pt x="166598" y="1269169"/>
                </a:lnTo>
                <a:lnTo>
                  <a:pt x="196888" y="1305462"/>
                </a:lnTo>
                <a:lnTo>
                  <a:pt x="229703" y="1340303"/>
                </a:lnTo>
                <a:lnTo>
                  <a:pt x="264544" y="1373117"/>
                </a:lnTo>
                <a:lnTo>
                  <a:pt x="300836" y="1403407"/>
                </a:lnTo>
                <a:lnTo>
                  <a:pt x="338465" y="1431172"/>
                </a:lnTo>
                <a:lnTo>
                  <a:pt x="377313" y="1456414"/>
                </a:lnTo>
                <a:lnTo>
                  <a:pt x="417266" y="1479132"/>
                </a:lnTo>
                <a:lnTo>
                  <a:pt x="458205" y="1499325"/>
                </a:lnTo>
                <a:lnTo>
                  <a:pt x="500016" y="1516994"/>
                </a:lnTo>
                <a:lnTo>
                  <a:pt x="542582" y="1532139"/>
                </a:lnTo>
                <a:lnTo>
                  <a:pt x="585787" y="1544760"/>
                </a:lnTo>
                <a:lnTo>
                  <a:pt x="629515" y="1554857"/>
                </a:lnTo>
                <a:lnTo>
                  <a:pt x="673649" y="1562429"/>
                </a:lnTo>
                <a:lnTo>
                  <a:pt x="718074" y="1567477"/>
                </a:lnTo>
                <a:lnTo>
                  <a:pt x="762673" y="1570002"/>
                </a:lnTo>
                <a:lnTo>
                  <a:pt x="807330" y="1570002"/>
                </a:lnTo>
                <a:lnTo>
                  <a:pt x="851930" y="1567477"/>
                </a:lnTo>
                <a:lnTo>
                  <a:pt x="896355" y="1562429"/>
                </a:lnTo>
                <a:lnTo>
                  <a:pt x="940489" y="1554857"/>
                </a:lnTo>
                <a:lnTo>
                  <a:pt x="984217" y="1544760"/>
                </a:lnTo>
                <a:lnTo>
                  <a:pt x="1027423" y="1532139"/>
                </a:lnTo>
                <a:lnTo>
                  <a:pt x="1069989" y="1516994"/>
                </a:lnTo>
                <a:lnTo>
                  <a:pt x="1111801" y="1499325"/>
                </a:lnTo>
                <a:lnTo>
                  <a:pt x="1152741" y="1479132"/>
                </a:lnTo>
                <a:lnTo>
                  <a:pt x="1192694" y="1456414"/>
                </a:lnTo>
                <a:lnTo>
                  <a:pt x="1231543" y="1431172"/>
                </a:lnTo>
                <a:lnTo>
                  <a:pt x="1269173" y="1403407"/>
                </a:lnTo>
                <a:lnTo>
                  <a:pt x="1305466" y="1373117"/>
                </a:lnTo>
                <a:lnTo>
                  <a:pt x="1340308" y="1340303"/>
                </a:lnTo>
                <a:lnTo>
                  <a:pt x="1373122" y="1305462"/>
                </a:lnTo>
                <a:lnTo>
                  <a:pt x="1403411" y="1269169"/>
                </a:lnTo>
                <a:lnTo>
                  <a:pt x="1431177" y="1231540"/>
                </a:lnTo>
                <a:lnTo>
                  <a:pt x="1456418" y="1192691"/>
                </a:lnTo>
                <a:lnTo>
                  <a:pt x="1479135" y="1152738"/>
                </a:lnTo>
                <a:lnTo>
                  <a:pt x="1499328" y="1111798"/>
                </a:lnTo>
                <a:lnTo>
                  <a:pt x="1516997" y="1069987"/>
                </a:lnTo>
                <a:lnTo>
                  <a:pt x="1532142" y="1027421"/>
                </a:lnTo>
                <a:lnTo>
                  <a:pt x="1544763" y="984216"/>
                </a:lnTo>
                <a:lnTo>
                  <a:pt x="1554859" y="940488"/>
                </a:lnTo>
                <a:lnTo>
                  <a:pt x="1562431" y="896353"/>
                </a:lnTo>
                <a:lnTo>
                  <a:pt x="1567480" y="851928"/>
                </a:lnTo>
                <a:lnTo>
                  <a:pt x="1570004" y="807329"/>
                </a:lnTo>
                <a:lnTo>
                  <a:pt x="1570004" y="762671"/>
                </a:lnTo>
                <a:lnTo>
                  <a:pt x="1567480" y="718072"/>
                </a:lnTo>
                <a:lnTo>
                  <a:pt x="1562431" y="673647"/>
                </a:lnTo>
                <a:lnTo>
                  <a:pt x="1554859" y="629512"/>
                </a:lnTo>
                <a:lnTo>
                  <a:pt x="1544763" y="585784"/>
                </a:lnTo>
                <a:lnTo>
                  <a:pt x="1532142" y="542579"/>
                </a:lnTo>
                <a:lnTo>
                  <a:pt x="1516997" y="500013"/>
                </a:lnTo>
                <a:lnTo>
                  <a:pt x="1499328" y="458202"/>
                </a:lnTo>
                <a:lnTo>
                  <a:pt x="1479135" y="417262"/>
                </a:lnTo>
                <a:lnTo>
                  <a:pt x="1456418" y="377309"/>
                </a:lnTo>
                <a:lnTo>
                  <a:pt x="1431177" y="338461"/>
                </a:lnTo>
                <a:lnTo>
                  <a:pt x="1403411" y="300832"/>
                </a:lnTo>
                <a:lnTo>
                  <a:pt x="1373122" y="264539"/>
                </a:lnTo>
                <a:lnTo>
                  <a:pt x="1340308" y="229698"/>
                </a:lnTo>
                <a:lnTo>
                  <a:pt x="1305466" y="196884"/>
                </a:lnTo>
                <a:lnTo>
                  <a:pt x="1269173" y="166594"/>
                </a:lnTo>
                <a:lnTo>
                  <a:pt x="1231543" y="138828"/>
                </a:lnTo>
                <a:lnTo>
                  <a:pt x="1192694" y="113587"/>
                </a:lnTo>
                <a:lnTo>
                  <a:pt x="1152741" y="90869"/>
                </a:lnTo>
                <a:lnTo>
                  <a:pt x="1111801" y="70676"/>
                </a:lnTo>
                <a:lnTo>
                  <a:pt x="1069989" y="53007"/>
                </a:lnTo>
                <a:lnTo>
                  <a:pt x="1027423" y="37862"/>
                </a:lnTo>
                <a:lnTo>
                  <a:pt x="984217" y="25241"/>
                </a:lnTo>
                <a:lnTo>
                  <a:pt x="940489" y="15144"/>
                </a:lnTo>
                <a:lnTo>
                  <a:pt x="896355" y="7572"/>
                </a:lnTo>
                <a:lnTo>
                  <a:pt x="851930" y="2524"/>
                </a:lnTo>
                <a:lnTo>
                  <a:pt x="807330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73286" y="2808040"/>
            <a:ext cx="70167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991971" y="2868058"/>
            <a:ext cx="638175" cy="251460"/>
            <a:chOff x="12991971" y="2868058"/>
            <a:chExt cx="638175" cy="251460"/>
          </a:xfrm>
        </p:grpSpPr>
        <p:sp>
          <p:nvSpPr>
            <p:cNvPr id="16" name="object 16"/>
            <p:cNvSpPr/>
            <p:nvPr/>
          </p:nvSpPr>
          <p:spPr>
            <a:xfrm>
              <a:off x="12991971" y="2993708"/>
              <a:ext cx="418465" cy="0"/>
            </a:xfrm>
            <a:custGeom>
              <a:avLst/>
              <a:gdLst/>
              <a:ahLst/>
              <a:cxnLst/>
              <a:rect l="l" t="t" r="r" b="b"/>
              <a:pathLst>
                <a:path w="418465">
                  <a:moveTo>
                    <a:pt x="0" y="0"/>
                  </a:moveTo>
                  <a:lnTo>
                    <a:pt x="386632" y="0"/>
                  </a:lnTo>
                  <a:lnTo>
                    <a:pt x="418045" y="0"/>
                  </a:lnTo>
                </a:path>
              </a:pathLst>
            </a:custGeom>
            <a:ln w="62825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78598" y="2868058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8887203" y="2208708"/>
            <a:ext cx="1570355" cy="1570355"/>
          </a:xfrm>
          <a:custGeom>
            <a:avLst/>
            <a:gdLst/>
            <a:ahLst/>
            <a:cxnLst/>
            <a:rect l="l" t="t" r="r" b="b"/>
            <a:pathLst>
              <a:path w="1570354" h="1570354">
                <a:moveTo>
                  <a:pt x="807329" y="0"/>
                </a:moveTo>
                <a:lnTo>
                  <a:pt x="762671" y="0"/>
                </a:lnTo>
                <a:lnTo>
                  <a:pt x="718072" y="2524"/>
                </a:lnTo>
                <a:lnTo>
                  <a:pt x="673647" y="7572"/>
                </a:lnTo>
                <a:lnTo>
                  <a:pt x="629512" y="15144"/>
                </a:lnTo>
                <a:lnTo>
                  <a:pt x="585784" y="25241"/>
                </a:lnTo>
                <a:lnTo>
                  <a:pt x="542579" y="37862"/>
                </a:lnTo>
                <a:lnTo>
                  <a:pt x="500013" y="53007"/>
                </a:lnTo>
                <a:lnTo>
                  <a:pt x="458202" y="70676"/>
                </a:lnTo>
                <a:lnTo>
                  <a:pt x="417262" y="90869"/>
                </a:lnTo>
                <a:lnTo>
                  <a:pt x="377309" y="113587"/>
                </a:lnTo>
                <a:lnTo>
                  <a:pt x="338461" y="138828"/>
                </a:lnTo>
                <a:lnTo>
                  <a:pt x="300832" y="166594"/>
                </a:lnTo>
                <a:lnTo>
                  <a:pt x="264539" y="196884"/>
                </a:lnTo>
                <a:lnTo>
                  <a:pt x="229698" y="229698"/>
                </a:lnTo>
                <a:lnTo>
                  <a:pt x="196884" y="264539"/>
                </a:lnTo>
                <a:lnTo>
                  <a:pt x="166594" y="300832"/>
                </a:lnTo>
                <a:lnTo>
                  <a:pt x="138828" y="338461"/>
                </a:lnTo>
                <a:lnTo>
                  <a:pt x="113587" y="377309"/>
                </a:lnTo>
                <a:lnTo>
                  <a:pt x="90869" y="417262"/>
                </a:lnTo>
                <a:lnTo>
                  <a:pt x="70676" y="458202"/>
                </a:lnTo>
                <a:lnTo>
                  <a:pt x="53007" y="500013"/>
                </a:lnTo>
                <a:lnTo>
                  <a:pt x="37862" y="542579"/>
                </a:lnTo>
                <a:lnTo>
                  <a:pt x="25241" y="585784"/>
                </a:lnTo>
                <a:lnTo>
                  <a:pt x="15144" y="629512"/>
                </a:lnTo>
                <a:lnTo>
                  <a:pt x="7572" y="673647"/>
                </a:lnTo>
                <a:lnTo>
                  <a:pt x="2524" y="718072"/>
                </a:lnTo>
                <a:lnTo>
                  <a:pt x="0" y="762671"/>
                </a:lnTo>
                <a:lnTo>
                  <a:pt x="0" y="807329"/>
                </a:lnTo>
                <a:lnTo>
                  <a:pt x="2524" y="851928"/>
                </a:lnTo>
                <a:lnTo>
                  <a:pt x="7572" y="896353"/>
                </a:lnTo>
                <a:lnTo>
                  <a:pt x="15144" y="940488"/>
                </a:lnTo>
                <a:lnTo>
                  <a:pt x="25241" y="984216"/>
                </a:lnTo>
                <a:lnTo>
                  <a:pt x="37862" y="1027421"/>
                </a:lnTo>
                <a:lnTo>
                  <a:pt x="53007" y="1069987"/>
                </a:lnTo>
                <a:lnTo>
                  <a:pt x="70676" y="1111798"/>
                </a:lnTo>
                <a:lnTo>
                  <a:pt x="90869" y="1152738"/>
                </a:lnTo>
                <a:lnTo>
                  <a:pt x="113587" y="1192691"/>
                </a:lnTo>
                <a:lnTo>
                  <a:pt x="138828" y="1231540"/>
                </a:lnTo>
                <a:lnTo>
                  <a:pt x="166594" y="1269169"/>
                </a:lnTo>
                <a:lnTo>
                  <a:pt x="196884" y="1305462"/>
                </a:lnTo>
                <a:lnTo>
                  <a:pt x="229698" y="1340303"/>
                </a:lnTo>
                <a:lnTo>
                  <a:pt x="264539" y="1373117"/>
                </a:lnTo>
                <a:lnTo>
                  <a:pt x="300832" y="1403407"/>
                </a:lnTo>
                <a:lnTo>
                  <a:pt x="338461" y="1431172"/>
                </a:lnTo>
                <a:lnTo>
                  <a:pt x="377309" y="1456414"/>
                </a:lnTo>
                <a:lnTo>
                  <a:pt x="417262" y="1479132"/>
                </a:lnTo>
                <a:lnTo>
                  <a:pt x="458202" y="1499325"/>
                </a:lnTo>
                <a:lnTo>
                  <a:pt x="500013" y="1516994"/>
                </a:lnTo>
                <a:lnTo>
                  <a:pt x="542579" y="1532139"/>
                </a:lnTo>
                <a:lnTo>
                  <a:pt x="585784" y="1544760"/>
                </a:lnTo>
                <a:lnTo>
                  <a:pt x="629512" y="1554857"/>
                </a:lnTo>
                <a:lnTo>
                  <a:pt x="673647" y="1562429"/>
                </a:lnTo>
                <a:lnTo>
                  <a:pt x="718072" y="1567477"/>
                </a:lnTo>
                <a:lnTo>
                  <a:pt x="762671" y="1570002"/>
                </a:lnTo>
                <a:lnTo>
                  <a:pt x="807329" y="1570002"/>
                </a:lnTo>
                <a:lnTo>
                  <a:pt x="851928" y="1567477"/>
                </a:lnTo>
                <a:lnTo>
                  <a:pt x="896353" y="1562429"/>
                </a:lnTo>
                <a:lnTo>
                  <a:pt x="940488" y="1554857"/>
                </a:lnTo>
                <a:lnTo>
                  <a:pt x="984216" y="1544760"/>
                </a:lnTo>
                <a:lnTo>
                  <a:pt x="1027421" y="1532139"/>
                </a:lnTo>
                <a:lnTo>
                  <a:pt x="1069987" y="1516994"/>
                </a:lnTo>
                <a:lnTo>
                  <a:pt x="1111798" y="1499325"/>
                </a:lnTo>
                <a:lnTo>
                  <a:pt x="1152738" y="1479132"/>
                </a:lnTo>
                <a:lnTo>
                  <a:pt x="1192691" y="1456414"/>
                </a:lnTo>
                <a:lnTo>
                  <a:pt x="1231540" y="1431172"/>
                </a:lnTo>
                <a:lnTo>
                  <a:pt x="1269169" y="1403407"/>
                </a:lnTo>
                <a:lnTo>
                  <a:pt x="1305462" y="1373117"/>
                </a:lnTo>
                <a:lnTo>
                  <a:pt x="1340303" y="1340303"/>
                </a:lnTo>
                <a:lnTo>
                  <a:pt x="1373117" y="1305462"/>
                </a:lnTo>
                <a:lnTo>
                  <a:pt x="1403407" y="1269169"/>
                </a:lnTo>
                <a:lnTo>
                  <a:pt x="1431172" y="1231540"/>
                </a:lnTo>
                <a:lnTo>
                  <a:pt x="1456414" y="1192691"/>
                </a:lnTo>
                <a:lnTo>
                  <a:pt x="1479132" y="1152738"/>
                </a:lnTo>
                <a:lnTo>
                  <a:pt x="1499325" y="1111798"/>
                </a:lnTo>
                <a:lnTo>
                  <a:pt x="1516994" y="1069987"/>
                </a:lnTo>
                <a:lnTo>
                  <a:pt x="1532139" y="1027421"/>
                </a:lnTo>
                <a:lnTo>
                  <a:pt x="1544760" y="984216"/>
                </a:lnTo>
                <a:lnTo>
                  <a:pt x="1554857" y="940488"/>
                </a:lnTo>
                <a:lnTo>
                  <a:pt x="1562429" y="896353"/>
                </a:lnTo>
                <a:lnTo>
                  <a:pt x="1567477" y="851928"/>
                </a:lnTo>
                <a:lnTo>
                  <a:pt x="1570002" y="807329"/>
                </a:lnTo>
                <a:lnTo>
                  <a:pt x="1570002" y="762671"/>
                </a:lnTo>
                <a:lnTo>
                  <a:pt x="1567477" y="718072"/>
                </a:lnTo>
                <a:lnTo>
                  <a:pt x="1562429" y="673647"/>
                </a:lnTo>
                <a:lnTo>
                  <a:pt x="1554857" y="629512"/>
                </a:lnTo>
                <a:lnTo>
                  <a:pt x="1544760" y="585784"/>
                </a:lnTo>
                <a:lnTo>
                  <a:pt x="1532139" y="542579"/>
                </a:lnTo>
                <a:lnTo>
                  <a:pt x="1516994" y="500013"/>
                </a:lnTo>
                <a:lnTo>
                  <a:pt x="1499325" y="458202"/>
                </a:lnTo>
                <a:lnTo>
                  <a:pt x="1479132" y="417262"/>
                </a:lnTo>
                <a:lnTo>
                  <a:pt x="1456414" y="377309"/>
                </a:lnTo>
                <a:lnTo>
                  <a:pt x="1431172" y="338461"/>
                </a:lnTo>
                <a:lnTo>
                  <a:pt x="1403407" y="300832"/>
                </a:lnTo>
                <a:lnTo>
                  <a:pt x="1373117" y="264539"/>
                </a:lnTo>
                <a:lnTo>
                  <a:pt x="1340303" y="229698"/>
                </a:lnTo>
                <a:lnTo>
                  <a:pt x="1305462" y="196884"/>
                </a:lnTo>
                <a:lnTo>
                  <a:pt x="1269169" y="166594"/>
                </a:lnTo>
                <a:lnTo>
                  <a:pt x="1231540" y="138828"/>
                </a:lnTo>
                <a:lnTo>
                  <a:pt x="1192691" y="113587"/>
                </a:lnTo>
                <a:lnTo>
                  <a:pt x="1152738" y="90869"/>
                </a:lnTo>
                <a:lnTo>
                  <a:pt x="1111798" y="70676"/>
                </a:lnTo>
                <a:lnTo>
                  <a:pt x="1069987" y="53007"/>
                </a:lnTo>
                <a:lnTo>
                  <a:pt x="1027421" y="37862"/>
                </a:lnTo>
                <a:lnTo>
                  <a:pt x="984216" y="25241"/>
                </a:lnTo>
                <a:lnTo>
                  <a:pt x="940488" y="15144"/>
                </a:lnTo>
                <a:lnTo>
                  <a:pt x="896353" y="7572"/>
                </a:lnTo>
                <a:lnTo>
                  <a:pt x="851928" y="2524"/>
                </a:lnTo>
                <a:lnTo>
                  <a:pt x="807329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89326" y="2801117"/>
            <a:ext cx="966469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31509" y="2868058"/>
            <a:ext cx="2243455" cy="251460"/>
            <a:chOff x="6531509" y="2868058"/>
            <a:chExt cx="2243455" cy="251460"/>
          </a:xfrm>
        </p:grpSpPr>
        <p:sp>
          <p:nvSpPr>
            <p:cNvPr id="21" name="object 21"/>
            <p:cNvSpPr/>
            <p:nvPr/>
          </p:nvSpPr>
          <p:spPr>
            <a:xfrm>
              <a:off x="6531509" y="2993708"/>
              <a:ext cx="2023745" cy="0"/>
            </a:xfrm>
            <a:custGeom>
              <a:avLst/>
              <a:gdLst/>
              <a:ahLst/>
              <a:cxnLst/>
              <a:rect l="l" t="t" r="r" b="b"/>
              <a:pathLst>
                <a:path w="2023745">
                  <a:moveTo>
                    <a:pt x="0" y="0"/>
                  </a:moveTo>
                  <a:lnTo>
                    <a:pt x="1992066" y="0"/>
                  </a:lnTo>
                  <a:lnTo>
                    <a:pt x="2023478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23575" y="2868058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0" y="8854444"/>
            <a:ext cx="20104100" cy="2454275"/>
            <a:chOff x="0" y="8854444"/>
            <a:chExt cx="20104100" cy="2454275"/>
          </a:xfrm>
        </p:grpSpPr>
        <p:sp>
          <p:nvSpPr>
            <p:cNvPr id="24" name="object 24"/>
            <p:cNvSpPr/>
            <p:nvPr/>
          </p:nvSpPr>
          <p:spPr>
            <a:xfrm>
              <a:off x="0" y="8854444"/>
              <a:ext cx="20104100" cy="2454275"/>
            </a:xfrm>
            <a:custGeom>
              <a:avLst/>
              <a:gdLst/>
              <a:ahLst/>
              <a:cxnLst/>
              <a:rect l="l" t="t" r="r" b="b"/>
              <a:pathLst>
                <a:path w="20104100" h="2454275">
                  <a:moveTo>
                    <a:pt x="20104099" y="0"/>
                  </a:moveTo>
                  <a:lnTo>
                    <a:pt x="0" y="0"/>
                  </a:lnTo>
                  <a:lnTo>
                    <a:pt x="0" y="2454111"/>
                  </a:lnTo>
                  <a:lnTo>
                    <a:pt x="20104099" y="2454111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5517" y="8980095"/>
              <a:ext cx="10333064" cy="20536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514120" y="9788829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129977" y="0"/>
                  </a:moveTo>
                  <a:lnTo>
                    <a:pt x="81064" y="9517"/>
                  </a:lnTo>
                  <a:lnTo>
                    <a:pt x="38064" y="38070"/>
                  </a:lnTo>
                  <a:lnTo>
                    <a:pt x="9516" y="81069"/>
                  </a:lnTo>
                  <a:lnTo>
                    <a:pt x="0" y="129981"/>
                  </a:lnTo>
                  <a:lnTo>
                    <a:pt x="9516" y="178893"/>
                  </a:lnTo>
                  <a:lnTo>
                    <a:pt x="38064" y="221891"/>
                  </a:lnTo>
                  <a:lnTo>
                    <a:pt x="81064" y="250444"/>
                  </a:lnTo>
                  <a:lnTo>
                    <a:pt x="129977" y="259961"/>
                  </a:lnTo>
                  <a:lnTo>
                    <a:pt x="178891" y="250444"/>
                  </a:lnTo>
                  <a:lnTo>
                    <a:pt x="221891" y="221891"/>
                  </a:lnTo>
                  <a:lnTo>
                    <a:pt x="250445" y="178893"/>
                  </a:lnTo>
                  <a:lnTo>
                    <a:pt x="259963" y="129981"/>
                  </a:lnTo>
                  <a:lnTo>
                    <a:pt x="250445" y="81069"/>
                  </a:lnTo>
                  <a:lnTo>
                    <a:pt x="221891" y="38070"/>
                  </a:lnTo>
                  <a:lnTo>
                    <a:pt x="178891" y="9517"/>
                  </a:lnTo>
                  <a:lnTo>
                    <a:pt x="129977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586342" y="9811984"/>
            <a:ext cx="11557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4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54444"/>
            <a:ext cx="20104100" cy="2454275"/>
          </a:xfrm>
          <a:custGeom>
            <a:avLst/>
            <a:gdLst/>
            <a:ahLst/>
            <a:cxnLst/>
            <a:rect l="l" t="t" r="r" b="b"/>
            <a:pathLst>
              <a:path w="20104100" h="2454275">
                <a:moveTo>
                  <a:pt x="20104099" y="0"/>
                </a:moveTo>
                <a:lnTo>
                  <a:pt x="0" y="0"/>
                </a:lnTo>
                <a:lnTo>
                  <a:pt x="0" y="2454111"/>
                </a:lnTo>
                <a:lnTo>
                  <a:pt x="20104099" y="2454111"/>
                </a:lnTo>
                <a:lnTo>
                  <a:pt x="2010409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209" y="2009126"/>
            <a:ext cx="19181709" cy="64153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659300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0460" algn="l"/>
                <a:tab pos="5046980" algn="l"/>
                <a:tab pos="6824980" algn="l"/>
                <a:tab pos="8826500" algn="l"/>
              </a:tabLst>
            </a:pPr>
            <a:r>
              <a:rPr dirty="0" err="1"/>
              <a:t>MVC</a:t>
            </a:r>
            <a:r>
              <a:rPr lang="en-US" dirty="0"/>
              <a:t> </a:t>
            </a:r>
            <a:r>
              <a:rPr dirty="0"/>
              <a:t>IMPLEMENTATION</a:t>
            </a:r>
            <a:r>
              <a:rPr lang="en-US" dirty="0"/>
              <a:t> </a:t>
            </a:r>
            <a:r>
              <a:rPr dirty="0"/>
              <a:t>(RECIPE</a:t>
            </a:r>
            <a:r>
              <a:rPr lang="en-US" dirty="0"/>
              <a:t> </a:t>
            </a:r>
            <a:r>
              <a:rPr dirty="0"/>
              <a:t>DISPLAY	ONLY)</a:t>
            </a:r>
          </a:p>
        </p:txBody>
      </p:sp>
      <p:sp>
        <p:nvSpPr>
          <p:cNvPr id="6" name="object 6"/>
          <p:cNvSpPr/>
          <p:nvPr/>
        </p:nvSpPr>
        <p:spPr>
          <a:xfrm>
            <a:off x="11241416" y="5955602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3" y="0"/>
                </a:moveTo>
                <a:lnTo>
                  <a:pt x="191656" y="4336"/>
                </a:lnTo>
                <a:lnTo>
                  <a:pt x="147756" y="17347"/>
                </a:lnTo>
                <a:lnTo>
                  <a:pt x="106552" y="39030"/>
                </a:lnTo>
                <a:lnTo>
                  <a:pt x="69390" y="69388"/>
                </a:lnTo>
                <a:lnTo>
                  <a:pt x="39032" y="106551"/>
                </a:lnTo>
                <a:lnTo>
                  <a:pt x="17347" y="147757"/>
                </a:lnTo>
                <a:lnTo>
                  <a:pt x="4336" y="191656"/>
                </a:lnTo>
                <a:lnTo>
                  <a:pt x="0" y="236904"/>
                </a:lnTo>
                <a:lnTo>
                  <a:pt x="4336" y="282151"/>
                </a:lnTo>
                <a:lnTo>
                  <a:pt x="17347" y="326050"/>
                </a:lnTo>
                <a:lnTo>
                  <a:pt x="39032" y="367256"/>
                </a:lnTo>
                <a:lnTo>
                  <a:pt x="69390" y="404419"/>
                </a:lnTo>
                <a:lnTo>
                  <a:pt x="106552" y="434776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0" y="469470"/>
                </a:lnTo>
                <a:lnTo>
                  <a:pt x="326050" y="456460"/>
                </a:lnTo>
                <a:lnTo>
                  <a:pt x="367255" y="434776"/>
                </a:lnTo>
                <a:lnTo>
                  <a:pt x="404417" y="404419"/>
                </a:lnTo>
                <a:lnTo>
                  <a:pt x="434775" y="367256"/>
                </a:lnTo>
                <a:lnTo>
                  <a:pt x="456459" y="326050"/>
                </a:lnTo>
                <a:lnTo>
                  <a:pt x="469470" y="282151"/>
                </a:lnTo>
                <a:lnTo>
                  <a:pt x="473807" y="236904"/>
                </a:lnTo>
                <a:lnTo>
                  <a:pt x="469470" y="191656"/>
                </a:lnTo>
                <a:lnTo>
                  <a:pt x="456459" y="147757"/>
                </a:lnTo>
                <a:lnTo>
                  <a:pt x="434775" y="106551"/>
                </a:lnTo>
                <a:lnTo>
                  <a:pt x="404417" y="69388"/>
                </a:lnTo>
                <a:lnTo>
                  <a:pt x="367255" y="39030"/>
                </a:lnTo>
                <a:lnTo>
                  <a:pt x="326050" y="17347"/>
                </a:lnTo>
                <a:lnTo>
                  <a:pt x="282150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84523" y="5999136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4291" y="5687285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1" y="0"/>
                </a:moveTo>
                <a:lnTo>
                  <a:pt x="191653" y="4336"/>
                </a:lnTo>
                <a:lnTo>
                  <a:pt x="147753" y="17347"/>
                </a:lnTo>
                <a:lnTo>
                  <a:pt x="106547" y="39030"/>
                </a:lnTo>
                <a:lnTo>
                  <a:pt x="69382" y="69388"/>
                </a:lnTo>
                <a:lnTo>
                  <a:pt x="39027" y="106551"/>
                </a:lnTo>
                <a:lnTo>
                  <a:pt x="17345" y="147757"/>
                </a:lnTo>
                <a:lnTo>
                  <a:pt x="4336" y="191656"/>
                </a:lnTo>
                <a:lnTo>
                  <a:pt x="0" y="236904"/>
                </a:lnTo>
                <a:lnTo>
                  <a:pt x="4336" y="282151"/>
                </a:lnTo>
                <a:lnTo>
                  <a:pt x="17345" y="326050"/>
                </a:lnTo>
                <a:lnTo>
                  <a:pt x="39027" y="367256"/>
                </a:lnTo>
                <a:lnTo>
                  <a:pt x="69382" y="404419"/>
                </a:lnTo>
                <a:lnTo>
                  <a:pt x="106547" y="434776"/>
                </a:lnTo>
                <a:lnTo>
                  <a:pt x="147753" y="456460"/>
                </a:lnTo>
                <a:lnTo>
                  <a:pt x="191653" y="469470"/>
                </a:lnTo>
                <a:lnTo>
                  <a:pt x="236901" y="473807"/>
                </a:lnTo>
                <a:lnTo>
                  <a:pt x="282148" y="469470"/>
                </a:lnTo>
                <a:lnTo>
                  <a:pt x="326048" y="456460"/>
                </a:lnTo>
                <a:lnTo>
                  <a:pt x="367254" y="434776"/>
                </a:lnTo>
                <a:lnTo>
                  <a:pt x="404419" y="404419"/>
                </a:lnTo>
                <a:lnTo>
                  <a:pt x="434777" y="367256"/>
                </a:lnTo>
                <a:lnTo>
                  <a:pt x="456462" y="326050"/>
                </a:lnTo>
                <a:lnTo>
                  <a:pt x="469473" y="282151"/>
                </a:lnTo>
                <a:lnTo>
                  <a:pt x="473810" y="236904"/>
                </a:lnTo>
                <a:lnTo>
                  <a:pt x="469473" y="191656"/>
                </a:lnTo>
                <a:lnTo>
                  <a:pt x="456462" y="147757"/>
                </a:lnTo>
                <a:lnTo>
                  <a:pt x="434777" y="106551"/>
                </a:lnTo>
                <a:lnTo>
                  <a:pt x="404419" y="69388"/>
                </a:lnTo>
                <a:lnTo>
                  <a:pt x="367254" y="39030"/>
                </a:lnTo>
                <a:lnTo>
                  <a:pt x="326048" y="17347"/>
                </a:lnTo>
                <a:lnTo>
                  <a:pt x="282148" y="4336"/>
                </a:lnTo>
                <a:lnTo>
                  <a:pt x="236901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27391" y="5730820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51509" y="6429409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3" y="0"/>
                </a:moveTo>
                <a:lnTo>
                  <a:pt x="191656" y="4336"/>
                </a:lnTo>
                <a:lnTo>
                  <a:pt x="147756" y="17347"/>
                </a:lnTo>
                <a:lnTo>
                  <a:pt x="106551" y="39030"/>
                </a:lnTo>
                <a:lnTo>
                  <a:pt x="69387" y="69388"/>
                </a:lnTo>
                <a:lnTo>
                  <a:pt x="39030" y="106551"/>
                </a:lnTo>
                <a:lnTo>
                  <a:pt x="17346" y="147757"/>
                </a:lnTo>
                <a:lnTo>
                  <a:pt x="4336" y="191656"/>
                </a:lnTo>
                <a:lnTo>
                  <a:pt x="0" y="236904"/>
                </a:lnTo>
                <a:lnTo>
                  <a:pt x="4336" y="282151"/>
                </a:lnTo>
                <a:lnTo>
                  <a:pt x="17346" y="326050"/>
                </a:lnTo>
                <a:lnTo>
                  <a:pt x="39030" y="367256"/>
                </a:lnTo>
                <a:lnTo>
                  <a:pt x="69387" y="404419"/>
                </a:lnTo>
                <a:lnTo>
                  <a:pt x="106551" y="434776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1" y="469470"/>
                </a:lnTo>
                <a:lnTo>
                  <a:pt x="326051" y="456460"/>
                </a:lnTo>
                <a:lnTo>
                  <a:pt x="367256" y="434776"/>
                </a:lnTo>
                <a:lnTo>
                  <a:pt x="404420" y="404419"/>
                </a:lnTo>
                <a:lnTo>
                  <a:pt x="434777" y="367256"/>
                </a:lnTo>
                <a:lnTo>
                  <a:pt x="456460" y="326050"/>
                </a:lnTo>
                <a:lnTo>
                  <a:pt x="469470" y="282151"/>
                </a:lnTo>
                <a:lnTo>
                  <a:pt x="473807" y="236904"/>
                </a:lnTo>
                <a:lnTo>
                  <a:pt x="469470" y="191656"/>
                </a:lnTo>
                <a:lnTo>
                  <a:pt x="456460" y="147757"/>
                </a:lnTo>
                <a:lnTo>
                  <a:pt x="434777" y="106551"/>
                </a:lnTo>
                <a:lnTo>
                  <a:pt x="404420" y="69388"/>
                </a:lnTo>
                <a:lnTo>
                  <a:pt x="367256" y="39030"/>
                </a:lnTo>
                <a:lnTo>
                  <a:pt x="326051" y="17347"/>
                </a:lnTo>
                <a:lnTo>
                  <a:pt x="282151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94611" y="6472944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4109" y="4049614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4" y="0"/>
                </a:moveTo>
                <a:lnTo>
                  <a:pt x="191656" y="4336"/>
                </a:lnTo>
                <a:lnTo>
                  <a:pt x="147757" y="17346"/>
                </a:lnTo>
                <a:lnTo>
                  <a:pt x="106551" y="39030"/>
                </a:lnTo>
                <a:lnTo>
                  <a:pt x="69388" y="69387"/>
                </a:lnTo>
                <a:lnTo>
                  <a:pt x="39030" y="106551"/>
                </a:lnTo>
                <a:lnTo>
                  <a:pt x="17347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7" y="326051"/>
                </a:lnTo>
                <a:lnTo>
                  <a:pt x="39030" y="367256"/>
                </a:lnTo>
                <a:lnTo>
                  <a:pt x="69388" y="404420"/>
                </a:lnTo>
                <a:lnTo>
                  <a:pt x="106551" y="434777"/>
                </a:lnTo>
                <a:lnTo>
                  <a:pt x="147757" y="456460"/>
                </a:lnTo>
                <a:lnTo>
                  <a:pt x="191656" y="469470"/>
                </a:lnTo>
                <a:lnTo>
                  <a:pt x="236904" y="473807"/>
                </a:lnTo>
                <a:lnTo>
                  <a:pt x="282151" y="469470"/>
                </a:lnTo>
                <a:lnTo>
                  <a:pt x="326050" y="456460"/>
                </a:lnTo>
                <a:lnTo>
                  <a:pt x="367256" y="434777"/>
                </a:lnTo>
                <a:lnTo>
                  <a:pt x="404419" y="404420"/>
                </a:lnTo>
                <a:lnTo>
                  <a:pt x="434776" y="367256"/>
                </a:lnTo>
                <a:lnTo>
                  <a:pt x="456460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60" y="147756"/>
                </a:lnTo>
                <a:lnTo>
                  <a:pt x="434776" y="106551"/>
                </a:lnTo>
                <a:lnTo>
                  <a:pt x="404419" y="69387"/>
                </a:lnTo>
                <a:lnTo>
                  <a:pt x="367256" y="39030"/>
                </a:lnTo>
                <a:lnTo>
                  <a:pt x="326050" y="17346"/>
                </a:lnTo>
                <a:lnTo>
                  <a:pt x="282151" y="4336"/>
                </a:lnTo>
                <a:lnTo>
                  <a:pt x="23690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57212" y="4093150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363100" y="3399526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1" y="0"/>
                </a:moveTo>
                <a:lnTo>
                  <a:pt x="191653" y="4336"/>
                </a:lnTo>
                <a:lnTo>
                  <a:pt x="147753" y="17347"/>
                </a:lnTo>
                <a:lnTo>
                  <a:pt x="106547" y="39030"/>
                </a:lnTo>
                <a:lnTo>
                  <a:pt x="69382" y="69388"/>
                </a:lnTo>
                <a:lnTo>
                  <a:pt x="39027" y="106551"/>
                </a:lnTo>
                <a:lnTo>
                  <a:pt x="17345" y="147757"/>
                </a:lnTo>
                <a:lnTo>
                  <a:pt x="4336" y="191656"/>
                </a:lnTo>
                <a:lnTo>
                  <a:pt x="0" y="236904"/>
                </a:lnTo>
                <a:lnTo>
                  <a:pt x="4336" y="282151"/>
                </a:lnTo>
                <a:lnTo>
                  <a:pt x="17345" y="326050"/>
                </a:lnTo>
                <a:lnTo>
                  <a:pt x="39027" y="367256"/>
                </a:lnTo>
                <a:lnTo>
                  <a:pt x="69382" y="404419"/>
                </a:lnTo>
                <a:lnTo>
                  <a:pt x="106547" y="434776"/>
                </a:lnTo>
                <a:lnTo>
                  <a:pt x="147753" y="456460"/>
                </a:lnTo>
                <a:lnTo>
                  <a:pt x="191653" y="469470"/>
                </a:lnTo>
                <a:lnTo>
                  <a:pt x="236901" y="473807"/>
                </a:lnTo>
                <a:lnTo>
                  <a:pt x="282148" y="469470"/>
                </a:lnTo>
                <a:lnTo>
                  <a:pt x="326048" y="456460"/>
                </a:lnTo>
                <a:lnTo>
                  <a:pt x="367254" y="434776"/>
                </a:lnTo>
                <a:lnTo>
                  <a:pt x="404419" y="404419"/>
                </a:lnTo>
                <a:lnTo>
                  <a:pt x="434777" y="367256"/>
                </a:lnTo>
                <a:lnTo>
                  <a:pt x="456462" y="326050"/>
                </a:lnTo>
                <a:lnTo>
                  <a:pt x="469473" y="282151"/>
                </a:lnTo>
                <a:lnTo>
                  <a:pt x="473810" y="236904"/>
                </a:lnTo>
                <a:lnTo>
                  <a:pt x="469473" y="191656"/>
                </a:lnTo>
                <a:lnTo>
                  <a:pt x="456462" y="147757"/>
                </a:lnTo>
                <a:lnTo>
                  <a:pt x="434777" y="106551"/>
                </a:lnTo>
                <a:lnTo>
                  <a:pt x="404419" y="69388"/>
                </a:lnTo>
                <a:lnTo>
                  <a:pt x="367254" y="39030"/>
                </a:lnTo>
                <a:lnTo>
                  <a:pt x="326048" y="17347"/>
                </a:lnTo>
                <a:lnTo>
                  <a:pt x="282148" y="4336"/>
                </a:lnTo>
                <a:lnTo>
                  <a:pt x="236901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06198" y="3443061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860816" y="4286518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3" y="0"/>
                </a:moveTo>
                <a:lnTo>
                  <a:pt x="191656" y="4336"/>
                </a:lnTo>
                <a:lnTo>
                  <a:pt x="147756" y="17346"/>
                </a:lnTo>
                <a:lnTo>
                  <a:pt x="106552" y="39030"/>
                </a:lnTo>
                <a:lnTo>
                  <a:pt x="69390" y="69387"/>
                </a:lnTo>
                <a:lnTo>
                  <a:pt x="39032" y="106551"/>
                </a:lnTo>
                <a:lnTo>
                  <a:pt x="17347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7" y="326051"/>
                </a:lnTo>
                <a:lnTo>
                  <a:pt x="39032" y="367256"/>
                </a:lnTo>
                <a:lnTo>
                  <a:pt x="69390" y="404420"/>
                </a:lnTo>
                <a:lnTo>
                  <a:pt x="106552" y="434777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0" y="469470"/>
                </a:lnTo>
                <a:lnTo>
                  <a:pt x="326050" y="456460"/>
                </a:lnTo>
                <a:lnTo>
                  <a:pt x="367255" y="434777"/>
                </a:lnTo>
                <a:lnTo>
                  <a:pt x="404417" y="404420"/>
                </a:lnTo>
                <a:lnTo>
                  <a:pt x="434775" y="367256"/>
                </a:lnTo>
                <a:lnTo>
                  <a:pt x="456459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59" y="147756"/>
                </a:lnTo>
                <a:lnTo>
                  <a:pt x="434775" y="106551"/>
                </a:lnTo>
                <a:lnTo>
                  <a:pt x="404417" y="69387"/>
                </a:lnTo>
                <a:lnTo>
                  <a:pt x="367255" y="39030"/>
                </a:lnTo>
                <a:lnTo>
                  <a:pt x="326050" y="17346"/>
                </a:lnTo>
                <a:lnTo>
                  <a:pt x="282150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003924" y="4330053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96314" y="286504"/>
            <a:ext cx="2385637" cy="78820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621848" y="6429409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4" y="0"/>
                </a:moveTo>
                <a:lnTo>
                  <a:pt x="191656" y="4336"/>
                </a:lnTo>
                <a:lnTo>
                  <a:pt x="147757" y="17347"/>
                </a:lnTo>
                <a:lnTo>
                  <a:pt x="106551" y="39030"/>
                </a:lnTo>
                <a:lnTo>
                  <a:pt x="69388" y="69388"/>
                </a:lnTo>
                <a:lnTo>
                  <a:pt x="39030" y="106551"/>
                </a:lnTo>
                <a:lnTo>
                  <a:pt x="17347" y="147757"/>
                </a:lnTo>
                <a:lnTo>
                  <a:pt x="4336" y="191656"/>
                </a:lnTo>
                <a:lnTo>
                  <a:pt x="0" y="236904"/>
                </a:lnTo>
                <a:lnTo>
                  <a:pt x="4336" y="282151"/>
                </a:lnTo>
                <a:lnTo>
                  <a:pt x="17347" y="326050"/>
                </a:lnTo>
                <a:lnTo>
                  <a:pt x="39030" y="367256"/>
                </a:lnTo>
                <a:lnTo>
                  <a:pt x="69388" y="404419"/>
                </a:lnTo>
                <a:lnTo>
                  <a:pt x="106551" y="434776"/>
                </a:lnTo>
                <a:lnTo>
                  <a:pt x="147757" y="456460"/>
                </a:lnTo>
                <a:lnTo>
                  <a:pt x="191656" y="469470"/>
                </a:lnTo>
                <a:lnTo>
                  <a:pt x="236904" y="473807"/>
                </a:lnTo>
                <a:lnTo>
                  <a:pt x="282151" y="469470"/>
                </a:lnTo>
                <a:lnTo>
                  <a:pt x="326050" y="456460"/>
                </a:lnTo>
                <a:lnTo>
                  <a:pt x="367256" y="434776"/>
                </a:lnTo>
                <a:lnTo>
                  <a:pt x="404419" y="404419"/>
                </a:lnTo>
                <a:lnTo>
                  <a:pt x="434777" y="367256"/>
                </a:lnTo>
                <a:lnTo>
                  <a:pt x="456461" y="326050"/>
                </a:lnTo>
                <a:lnTo>
                  <a:pt x="469471" y="282151"/>
                </a:lnTo>
                <a:lnTo>
                  <a:pt x="473808" y="236904"/>
                </a:lnTo>
                <a:lnTo>
                  <a:pt x="469471" y="191656"/>
                </a:lnTo>
                <a:lnTo>
                  <a:pt x="456461" y="147757"/>
                </a:lnTo>
                <a:lnTo>
                  <a:pt x="434777" y="106551"/>
                </a:lnTo>
                <a:lnTo>
                  <a:pt x="404419" y="69388"/>
                </a:lnTo>
                <a:lnTo>
                  <a:pt x="367256" y="39030"/>
                </a:lnTo>
                <a:lnTo>
                  <a:pt x="326050" y="17347"/>
                </a:lnTo>
                <a:lnTo>
                  <a:pt x="282151" y="4336"/>
                </a:lnTo>
                <a:lnTo>
                  <a:pt x="23690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64951" y="6472944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29899" y="3141680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3" y="0"/>
                </a:moveTo>
                <a:lnTo>
                  <a:pt x="191656" y="4336"/>
                </a:lnTo>
                <a:lnTo>
                  <a:pt x="147756" y="17347"/>
                </a:lnTo>
                <a:lnTo>
                  <a:pt x="106551" y="39030"/>
                </a:lnTo>
                <a:lnTo>
                  <a:pt x="69387" y="69388"/>
                </a:lnTo>
                <a:lnTo>
                  <a:pt x="39030" y="106551"/>
                </a:lnTo>
                <a:lnTo>
                  <a:pt x="17346" y="147757"/>
                </a:lnTo>
                <a:lnTo>
                  <a:pt x="4336" y="191656"/>
                </a:lnTo>
                <a:lnTo>
                  <a:pt x="0" y="236904"/>
                </a:lnTo>
                <a:lnTo>
                  <a:pt x="4336" y="282151"/>
                </a:lnTo>
                <a:lnTo>
                  <a:pt x="17346" y="326050"/>
                </a:lnTo>
                <a:lnTo>
                  <a:pt x="39030" y="367256"/>
                </a:lnTo>
                <a:lnTo>
                  <a:pt x="69387" y="404419"/>
                </a:lnTo>
                <a:lnTo>
                  <a:pt x="106551" y="434776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1" y="469470"/>
                </a:lnTo>
                <a:lnTo>
                  <a:pt x="326051" y="456460"/>
                </a:lnTo>
                <a:lnTo>
                  <a:pt x="367256" y="434776"/>
                </a:lnTo>
                <a:lnTo>
                  <a:pt x="404420" y="404419"/>
                </a:lnTo>
                <a:lnTo>
                  <a:pt x="434777" y="367256"/>
                </a:lnTo>
                <a:lnTo>
                  <a:pt x="456460" y="326050"/>
                </a:lnTo>
                <a:lnTo>
                  <a:pt x="469470" y="282151"/>
                </a:lnTo>
                <a:lnTo>
                  <a:pt x="473807" y="236904"/>
                </a:lnTo>
                <a:lnTo>
                  <a:pt x="469470" y="191656"/>
                </a:lnTo>
                <a:lnTo>
                  <a:pt x="456460" y="147757"/>
                </a:lnTo>
                <a:lnTo>
                  <a:pt x="434777" y="106551"/>
                </a:lnTo>
                <a:lnTo>
                  <a:pt x="404420" y="69388"/>
                </a:lnTo>
                <a:lnTo>
                  <a:pt x="367256" y="39030"/>
                </a:lnTo>
                <a:lnTo>
                  <a:pt x="326051" y="17347"/>
                </a:lnTo>
                <a:lnTo>
                  <a:pt x="282151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973001" y="3185215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85517" y="8980095"/>
            <a:ext cx="10333355" cy="2054225"/>
            <a:chOff x="4885517" y="8980095"/>
            <a:chExt cx="10333355" cy="205422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5517" y="8980095"/>
              <a:ext cx="10333064" cy="20536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514121" y="9788829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129977" y="0"/>
                  </a:moveTo>
                  <a:lnTo>
                    <a:pt x="81064" y="9517"/>
                  </a:lnTo>
                  <a:lnTo>
                    <a:pt x="38064" y="38070"/>
                  </a:lnTo>
                  <a:lnTo>
                    <a:pt x="9516" y="81069"/>
                  </a:lnTo>
                  <a:lnTo>
                    <a:pt x="0" y="129981"/>
                  </a:lnTo>
                  <a:lnTo>
                    <a:pt x="9516" y="178893"/>
                  </a:lnTo>
                  <a:lnTo>
                    <a:pt x="38064" y="221891"/>
                  </a:lnTo>
                  <a:lnTo>
                    <a:pt x="81064" y="250444"/>
                  </a:lnTo>
                  <a:lnTo>
                    <a:pt x="129977" y="259961"/>
                  </a:lnTo>
                  <a:lnTo>
                    <a:pt x="178891" y="250444"/>
                  </a:lnTo>
                  <a:lnTo>
                    <a:pt x="221891" y="221891"/>
                  </a:lnTo>
                  <a:lnTo>
                    <a:pt x="250445" y="178893"/>
                  </a:lnTo>
                  <a:lnTo>
                    <a:pt x="259963" y="129981"/>
                  </a:lnTo>
                  <a:lnTo>
                    <a:pt x="250445" y="81069"/>
                  </a:lnTo>
                  <a:lnTo>
                    <a:pt x="221891" y="38070"/>
                  </a:lnTo>
                  <a:lnTo>
                    <a:pt x="178891" y="9517"/>
                  </a:lnTo>
                  <a:lnTo>
                    <a:pt x="129977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586342" y="9811984"/>
            <a:ext cx="11557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4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3260" y="2138231"/>
            <a:ext cx="1137285" cy="411480"/>
          </a:xfrm>
          <a:custGeom>
            <a:avLst/>
            <a:gdLst/>
            <a:ahLst/>
            <a:cxnLst/>
            <a:rect l="l" t="t" r="r" b="b"/>
            <a:pathLst>
              <a:path w="1137285" h="411480">
                <a:moveTo>
                  <a:pt x="0" y="0"/>
                </a:moveTo>
                <a:lnTo>
                  <a:pt x="1137166" y="0"/>
                </a:lnTo>
                <a:lnTo>
                  <a:pt x="1137166" y="410982"/>
                </a:lnTo>
                <a:lnTo>
                  <a:pt x="0" y="410982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1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89233" y="2138231"/>
            <a:ext cx="1137285" cy="411480"/>
          </a:xfrm>
          <a:custGeom>
            <a:avLst/>
            <a:gdLst/>
            <a:ahLst/>
            <a:cxnLst/>
            <a:rect l="l" t="t" r="r" b="b"/>
            <a:pathLst>
              <a:path w="1137284" h="411480">
                <a:moveTo>
                  <a:pt x="0" y="0"/>
                </a:moveTo>
                <a:lnTo>
                  <a:pt x="1137166" y="0"/>
                </a:lnTo>
                <a:lnTo>
                  <a:pt x="1137166" y="410982"/>
                </a:lnTo>
                <a:lnTo>
                  <a:pt x="0" y="410982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1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99951" y="2138231"/>
            <a:ext cx="942975" cy="411480"/>
          </a:xfrm>
          <a:custGeom>
            <a:avLst/>
            <a:gdLst/>
            <a:ahLst/>
            <a:cxnLst/>
            <a:rect l="l" t="t" r="r" b="b"/>
            <a:pathLst>
              <a:path w="942975" h="411480">
                <a:moveTo>
                  <a:pt x="0" y="0"/>
                </a:moveTo>
                <a:lnTo>
                  <a:pt x="942962" y="0"/>
                </a:lnTo>
                <a:lnTo>
                  <a:pt x="942962" y="410982"/>
                </a:lnTo>
                <a:lnTo>
                  <a:pt x="0" y="410982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1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50" y="2517449"/>
            <a:ext cx="9626629" cy="624529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FORKIFY APP: BUILDING A MODERN APPLICATION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ts val="5700"/>
              </a:lnSpc>
              <a:spcBef>
                <a:spcPts val="93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EVENT HANDLERS IN MVC: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ts val="5700"/>
              </a:lnSpc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PUBLISHER-SUBSCRIBER PATTERN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6451048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5120" algn="l"/>
                <a:tab pos="3843654" algn="l"/>
                <a:tab pos="4468495" algn="l"/>
                <a:tab pos="5701030" algn="l"/>
                <a:tab pos="10846435" algn="l"/>
              </a:tabLst>
            </a:pPr>
            <a:r>
              <a:rPr dirty="0"/>
              <a:t>EVENT</a:t>
            </a:r>
            <a:r>
              <a:rPr lang="en-US" dirty="0"/>
              <a:t> </a:t>
            </a:r>
            <a:r>
              <a:rPr dirty="0"/>
              <a:t>HANDLING</a:t>
            </a:r>
            <a:r>
              <a:rPr lang="en-US" dirty="0"/>
              <a:t> </a:t>
            </a:r>
            <a:r>
              <a:rPr dirty="0"/>
              <a:t>IN</a:t>
            </a:r>
            <a:r>
              <a:rPr lang="en-US" dirty="0"/>
              <a:t> </a:t>
            </a:r>
            <a:r>
              <a:rPr dirty="0" err="1"/>
              <a:t>MVC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PUBLISHER-SUBSCRIBER	PATTERN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96314" y="286504"/>
            <a:ext cx="2385637" cy="7882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908" y="3732880"/>
            <a:ext cx="2550617" cy="94760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58517" y="8614920"/>
            <a:ext cx="16187419" cy="2100580"/>
            <a:chOff x="1958517" y="8614920"/>
            <a:chExt cx="16187419" cy="2100580"/>
          </a:xfrm>
        </p:grpSpPr>
        <p:sp>
          <p:nvSpPr>
            <p:cNvPr id="7" name="object 7"/>
            <p:cNvSpPr/>
            <p:nvPr/>
          </p:nvSpPr>
          <p:spPr>
            <a:xfrm>
              <a:off x="1958517" y="8614920"/>
              <a:ext cx="16187419" cy="2100580"/>
            </a:xfrm>
            <a:custGeom>
              <a:avLst/>
              <a:gdLst/>
              <a:ahLst/>
              <a:cxnLst/>
              <a:rect l="l" t="t" r="r" b="b"/>
              <a:pathLst>
                <a:path w="16187419" h="2100579">
                  <a:moveTo>
                    <a:pt x="16187067" y="0"/>
                  </a:moveTo>
                  <a:lnTo>
                    <a:pt x="0" y="0"/>
                  </a:lnTo>
                  <a:lnTo>
                    <a:pt x="0" y="2100211"/>
                  </a:lnTo>
                  <a:lnTo>
                    <a:pt x="16187067" y="2100211"/>
                  </a:lnTo>
                  <a:lnTo>
                    <a:pt x="1618706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03" y="9153458"/>
              <a:ext cx="303655" cy="3036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03" y="9864431"/>
              <a:ext cx="303655" cy="30365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705547" y="2356398"/>
            <a:ext cx="13531215" cy="4190365"/>
            <a:chOff x="3705547" y="2356398"/>
            <a:chExt cx="13531215" cy="419036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5547" y="2356398"/>
              <a:ext cx="13530739" cy="41903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4197" y="3316820"/>
              <a:ext cx="4196724" cy="6684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20434" y="5895113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236903" y="0"/>
                  </a:moveTo>
                  <a:lnTo>
                    <a:pt x="191656" y="4336"/>
                  </a:lnTo>
                  <a:lnTo>
                    <a:pt x="147756" y="17346"/>
                  </a:lnTo>
                  <a:lnTo>
                    <a:pt x="106551" y="39030"/>
                  </a:lnTo>
                  <a:lnTo>
                    <a:pt x="69387" y="69387"/>
                  </a:lnTo>
                  <a:lnTo>
                    <a:pt x="39030" y="106551"/>
                  </a:lnTo>
                  <a:lnTo>
                    <a:pt x="17346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1"/>
                  </a:lnTo>
                  <a:lnTo>
                    <a:pt x="17346" y="326051"/>
                  </a:lnTo>
                  <a:lnTo>
                    <a:pt x="39030" y="367256"/>
                  </a:lnTo>
                  <a:lnTo>
                    <a:pt x="69387" y="404420"/>
                  </a:lnTo>
                  <a:lnTo>
                    <a:pt x="106551" y="434777"/>
                  </a:lnTo>
                  <a:lnTo>
                    <a:pt x="147756" y="456460"/>
                  </a:lnTo>
                  <a:lnTo>
                    <a:pt x="191656" y="469470"/>
                  </a:lnTo>
                  <a:lnTo>
                    <a:pt x="236903" y="473807"/>
                  </a:lnTo>
                  <a:lnTo>
                    <a:pt x="282151" y="469470"/>
                  </a:lnTo>
                  <a:lnTo>
                    <a:pt x="326051" y="456460"/>
                  </a:lnTo>
                  <a:lnTo>
                    <a:pt x="367256" y="434777"/>
                  </a:lnTo>
                  <a:lnTo>
                    <a:pt x="404420" y="404420"/>
                  </a:lnTo>
                  <a:lnTo>
                    <a:pt x="434777" y="367256"/>
                  </a:lnTo>
                  <a:lnTo>
                    <a:pt x="456460" y="326051"/>
                  </a:lnTo>
                  <a:lnTo>
                    <a:pt x="469470" y="282151"/>
                  </a:lnTo>
                  <a:lnTo>
                    <a:pt x="473807" y="236903"/>
                  </a:lnTo>
                  <a:lnTo>
                    <a:pt x="469470" y="191656"/>
                  </a:lnTo>
                  <a:lnTo>
                    <a:pt x="456460" y="147756"/>
                  </a:lnTo>
                  <a:lnTo>
                    <a:pt x="434777" y="106551"/>
                  </a:lnTo>
                  <a:lnTo>
                    <a:pt x="404420" y="69387"/>
                  </a:lnTo>
                  <a:lnTo>
                    <a:pt x="367256" y="39030"/>
                  </a:lnTo>
                  <a:lnTo>
                    <a:pt x="326051" y="17346"/>
                  </a:lnTo>
                  <a:lnTo>
                    <a:pt x="282151" y="4336"/>
                  </a:lnTo>
                  <a:lnTo>
                    <a:pt x="236903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58517" y="8614920"/>
            <a:ext cx="16187419" cy="21005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353820" marR="838200">
              <a:lnSpc>
                <a:spcPct val="190400"/>
              </a:lnSpc>
              <a:spcBef>
                <a:spcPts val="130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Events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5" dirty="0">
                <a:solidFill>
                  <a:srgbClr val="444444"/>
                </a:solidFill>
                <a:latin typeface="Arial"/>
                <a:cs typeface="Arial"/>
              </a:rPr>
              <a:t>handled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controller</a:t>
            </a:r>
            <a:r>
              <a:rPr sz="245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(otherwise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would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application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logic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view)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Events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listened</a:t>
            </a:r>
            <a:r>
              <a:rPr sz="245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view</a:t>
            </a:r>
            <a:r>
              <a:rPr sz="245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(otherwise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would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elements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controller)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536" y="5938648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45942" y="4214652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3" y="0"/>
                </a:moveTo>
                <a:lnTo>
                  <a:pt x="191656" y="4336"/>
                </a:lnTo>
                <a:lnTo>
                  <a:pt x="147756" y="17346"/>
                </a:lnTo>
                <a:lnTo>
                  <a:pt x="106551" y="39030"/>
                </a:lnTo>
                <a:lnTo>
                  <a:pt x="69387" y="69387"/>
                </a:lnTo>
                <a:lnTo>
                  <a:pt x="39030" y="106551"/>
                </a:lnTo>
                <a:lnTo>
                  <a:pt x="17346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6" y="326051"/>
                </a:lnTo>
                <a:lnTo>
                  <a:pt x="39030" y="367256"/>
                </a:lnTo>
                <a:lnTo>
                  <a:pt x="69387" y="404420"/>
                </a:lnTo>
                <a:lnTo>
                  <a:pt x="106551" y="434777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1" y="469470"/>
                </a:lnTo>
                <a:lnTo>
                  <a:pt x="326051" y="456460"/>
                </a:lnTo>
                <a:lnTo>
                  <a:pt x="367256" y="434777"/>
                </a:lnTo>
                <a:lnTo>
                  <a:pt x="404420" y="404420"/>
                </a:lnTo>
                <a:lnTo>
                  <a:pt x="434777" y="367256"/>
                </a:lnTo>
                <a:lnTo>
                  <a:pt x="456460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60" y="147756"/>
                </a:lnTo>
                <a:lnTo>
                  <a:pt x="434777" y="106551"/>
                </a:lnTo>
                <a:lnTo>
                  <a:pt x="404420" y="69387"/>
                </a:lnTo>
                <a:lnTo>
                  <a:pt x="367256" y="39030"/>
                </a:lnTo>
                <a:lnTo>
                  <a:pt x="326051" y="17346"/>
                </a:lnTo>
                <a:lnTo>
                  <a:pt x="282151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89046" y="4258188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17748" y="381124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3" y="0"/>
                </a:moveTo>
                <a:lnTo>
                  <a:pt x="191655" y="4336"/>
                </a:lnTo>
                <a:lnTo>
                  <a:pt x="147755" y="17346"/>
                </a:lnTo>
                <a:lnTo>
                  <a:pt x="106550" y="39030"/>
                </a:lnTo>
                <a:lnTo>
                  <a:pt x="69387" y="69387"/>
                </a:lnTo>
                <a:lnTo>
                  <a:pt x="39030" y="106551"/>
                </a:lnTo>
                <a:lnTo>
                  <a:pt x="17346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0"/>
                </a:lnTo>
                <a:lnTo>
                  <a:pt x="17346" y="326050"/>
                </a:lnTo>
                <a:lnTo>
                  <a:pt x="39030" y="367256"/>
                </a:lnTo>
                <a:lnTo>
                  <a:pt x="69387" y="404420"/>
                </a:lnTo>
                <a:lnTo>
                  <a:pt x="106550" y="434777"/>
                </a:lnTo>
                <a:lnTo>
                  <a:pt x="147755" y="456460"/>
                </a:lnTo>
                <a:lnTo>
                  <a:pt x="191655" y="469470"/>
                </a:lnTo>
                <a:lnTo>
                  <a:pt x="236903" y="473807"/>
                </a:lnTo>
                <a:lnTo>
                  <a:pt x="282150" y="469470"/>
                </a:lnTo>
                <a:lnTo>
                  <a:pt x="326050" y="456460"/>
                </a:lnTo>
                <a:lnTo>
                  <a:pt x="367255" y="434777"/>
                </a:lnTo>
                <a:lnTo>
                  <a:pt x="404417" y="404420"/>
                </a:lnTo>
                <a:lnTo>
                  <a:pt x="434775" y="367256"/>
                </a:lnTo>
                <a:lnTo>
                  <a:pt x="456459" y="326050"/>
                </a:lnTo>
                <a:lnTo>
                  <a:pt x="469470" y="282150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59" y="147756"/>
                </a:lnTo>
                <a:lnTo>
                  <a:pt x="434775" y="106551"/>
                </a:lnTo>
                <a:lnTo>
                  <a:pt x="404417" y="69387"/>
                </a:lnTo>
                <a:lnTo>
                  <a:pt x="367255" y="39030"/>
                </a:lnTo>
                <a:lnTo>
                  <a:pt x="326050" y="17346"/>
                </a:lnTo>
                <a:lnTo>
                  <a:pt x="282150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60855" y="3854777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378243" y="381124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1" y="0"/>
                </a:moveTo>
                <a:lnTo>
                  <a:pt x="191653" y="4336"/>
                </a:lnTo>
                <a:lnTo>
                  <a:pt x="147753" y="17346"/>
                </a:lnTo>
                <a:lnTo>
                  <a:pt x="106547" y="39030"/>
                </a:lnTo>
                <a:lnTo>
                  <a:pt x="69382" y="69387"/>
                </a:lnTo>
                <a:lnTo>
                  <a:pt x="39027" y="106551"/>
                </a:lnTo>
                <a:lnTo>
                  <a:pt x="17345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0"/>
                </a:lnTo>
                <a:lnTo>
                  <a:pt x="17345" y="326050"/>
                </a:lnTo>
                <a:lnTo>
                  <a:pt x="39027" y="367256"/>
                </a:lnTo>
                <a:lnTo>
                  <a:pt x="69382" y="404420"/>
                </a:lnTo>
                <a:lnTo>
                  <a:pt x="106547" y="434777"/>
                </a:lnTo>
                <a:lnTo>
                  <a:pt x="147753" y="456460"/>
                </a:lnTo>
                <a:lnTo>
                  <a:pt x="191653" y="469470"/>
                </a:lnTo>
                <a:lnTo>
                  <a:pt x="236901" y="473807"/>
                </a:lnTo>
                <a:lnTo>
                  <a:pt x="282148" y="469470"/>
                </a:lnTo>
                <a:lnTo>
                  <a:pt x="326048" y="456460"/>
                </a:lnTo>
                <a:lnTo>
                  <a:pt x="367254" y="434777"/>
                </a:lnTo>
                <a:lnTo>
                  <a:pt x="404419" y="404420"/>
                </a:lnTo>
                <a:lnTo>
                  <a:pt x="434777" y="367256"/>
                </a:lnTo>
                <a:lnTo>
                  <a:pt x="456462" y="326050"/>
                </a:lnTo>
                <a:lnTo>
                  <a:pt x="469473" y="282150"/>
                </a:lnTo>
                <a:lnTo>
                  <a:pt x="473810" y="236903"/>
                </a:lnTo>
                <a:lnTo>
                  <a:pt x="469473" y="191656"/>
                </a:lnTo>
                <a:lnTo>
                  <a:pt x="456462" y="147756"/>
                </a:lnTo>
                <a:lnTo>
                  <a:pt x="434777" y="106551"/>
                </a:lnTo>
                <a:lnTo>
                  <a:pt x="404419" y="69387"/>
                </a:lnTo>
                <a:lnTo>
                  <a:pt x="367254" y="39030"/>
                </a:lnTo>
                <a:lnTo>
                  <a:pt x="326048" y="17346"/>
                </a:lnTo>
                <a:lnTo>
                  <a:pt x="282148" y="4336"/>
                </a:lnTo>
                <a:lnTo>
                  <a:pt x="236901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521341" y="3854777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917063" y="4279974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3" y="0"/>
                </a:moveTo>
                <a:lnTo>
                  <a:pt x="191656" y="4336"/>
                </a:lnTo>
                <a:lnTo>
                  <a:pt x="147756" y="17346"/>
                </a:lnTo>
                <a:lnTo>
                  <a:pt x="106552" y="39030"/>
                </a:lnTo>
                <a:lnTo>
                  <a:pt x="69390" y="69387"/>
                </a:lnTo>
                <a:lnTo>
                  <a:pt x="39032" y="106551"/>
                </a:lnTo>
                <a:lnTo>
                  <a:pt x="17347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7" y="326051"/>
                </a:lnTo>
                <a:lnTo>
                  <a:pt x="39032" y="367256"/>
                </a:lnTo>
                <a:lnTo>
                  <a:pt x="69390" y="404420"/>
                </a:lnTo>
                <a:lnTo>
                  <a:pt x="106552" y="434777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0" y="469470"/>
                </a:lnTo>
                <a:lnTo>
                  <a:pt x="326050" y="456460"/>
                </a:lnTo>
                <a:lnTo>
                  <a:pt x="367255" y="434777"/>
                </a:lnTo>
                <a:lnTo>
                  <a:pt x="404417" y="404420"/>
                </a:lnTo>
                <a:lnTo>
                  <a:pt x="434775" y="367256"/>
                </a:lnTo>
                <a:lnTo>
                  <a:pt x="456459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59" y="147756"/>
                </a:lnTo>
                <a:lnTo>
                  <a:pt x="434775" y="106551"/>
                </a:lnTo>
                <a:lnTo>
                  <a:pt x="404417" y="69387"/>
                </a:lnTo>
                <a:lnTo>
                  <a:pt x="367255" y="39030"/>
                </a:lnTo>
                <a:lnTo>
                  <a:pt x="326050" y="17346"/>
                </a:lnTo>
                <a:lnTo>
                  <a:pt x="282150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060169" y="4323509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8648" y="6670078"/>
            <a:ext cx="272243" cy="27224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8648" y="7283248"/>
            <a:ext cx="272243" cy="27224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869427" y="2540118"/>
            <a:ext cx="14559915" cy="5511165"/>
            <a:chOff x="869427" y="2540118"/>
            <a:chExt cx="14559915" cy="5511165"/>
          </a:xfrm>
        </p:grpSpPr>
        <p:sp>
          <p:nvSpPr>
            <p:cNvPr id="27" name="object 27"/>
            <p:cNvSpPr/>
            <p:nvPr/>
          </p:nvSpPr>
          <p:spPr>
            <a:xfrm>
              <a:off x="8201914" y="3259500"/>
              <a:ext cx="2120265" cy="530225"/>
            </a:xfrm>
            <a:custGeom>
              <a:avLst/>
              <a:gdLst/>
              <a:ahLst/>
              <a:cxnLst/>
              <a:rect l="l" t="t" r="r" b="b"/>
              <a:pathLst>
                <a:path w="2120265" h="530225">
                  <a:moveTo>
                    <a:pt x="0" y="164584"/>
                  </a:moveTo>
                  <a:lnTo>
                    <a:pt x="76303" y="136696"/>
                  </a:lnTo>
                  <a:lnTo>
                    <a:pt x="127955" y="119609"/>
                  </a:lnTo>
                  <a:lnTo>
                    <a:pt x="179286" y="103660"/>
                  </a:lnTo>
                  <a:lnTo>
                    <a:pt x="230296" y="88851"/>
                  </a:lnTo>
                  <a:lnTo>
                    <a:pt x="280984" y="75181"/>
                  </a:lnTo>
                  <a:lnTo>
                    <a:pt x="331350" y="62650"/>
                  </a:lnTo>
                  <a:lnTo>
                    <a:pt x="381395" y="51258"/>
                  </a:lnTo>
                  <a:lnTo>
                    <a:pt x="431119" y="41006"/>
                  </a:lnTo>
                  <a:lnTo>
                    <a:pt x="480521" y="31893"/>
                  </a:lnTo>
                  <a:lnTo>
                    <a:pt x="529602" y="23919"/>
                  </a:lnTo>
                  <a:lnTo>
                    <a:pt x="578362" y="17084"/>
                  </a:lnTo>
                  <a:lnTo>
                    <a:pt x="626800" y="11389"/>
                  </a:lnTo>
                  <a:lnTo>
                    <a:pt x="674917" y="6833"/>
                  </a:lnTo>
                  <a:lnTo>
                    <a:pt x="722712" y="3416"/>
                  </a:lnTo>
                  <a:lnTo>
                    <a:pt x="770186" y="1138"/>
                  </a:lnTo>
                  <a:lnTo>
                    <a:pt x="817338" y="0"/>
                  </a:lnTo>
                  <a:lnTo>
                    <a:pt x="864169" y="0"/>
                  </a:lnTo>
                  <a:lnTo>
                    <a:pt x="910679" y="1140"/>
                  </a:lnTo>
                  <a:lnTo>
                    <a:pt x="956867" y="3419"/>
                  </a:lnTo>
                  <a:lnTo>
                    <a:pt x="1002734" y="6838"/>
                  </a:lnTo>
                  <a:lnTo>
                    <a:pt x="1048279" y="11395"/>
                  </a:lnTo>
                  <a:lnTo>
                    <a:pt x="1093503" y="17092"/>
                  </a:lnTo>
                  <a:lnTo>
                    <a:pt x="1138406" y="23928"/>
                  </a:lnTo>
                  <a:lnTo>
                    <a:pt x="1182987" y="31903"/>
                  </a:lnTo>
                  <a:lnTo>
                    <a:pt x="1227247" y="41017"/>
                  </a:lnTo>
                  <a:lnTo>
                    <a:pt x="1271186" y="51271"/>
                  </a:lnTo>
                  <a:lnTo>
                    <a:pt x="1314803" y="62664"/>
                  </a:lnTo>
                  <a:lnTo>
                    <a:pt x="1358099" y="75196"/>
                  </a:lnTo>
                  <a:lnTo>
                    <a:pt x="1401073" y="88867"/>
                  </a:lnTo>
                  <a:lnTo>
                    <a:pt x="1443726" y="103678"/>
                  </a:lnTo>
                  <a:lnTo>
                    <a:pt x="1486058" y="119627"/>
                  </a:lnTo>
                  <a:lnTo>
                    <a:pt x="1528068" y="136716"/>
                  </a:lnTo>
                  <a:lnTo>
                    <a:pt x="1569757" y="154944"/>
                  </a:lnTo>
                  <a:lnTo>
                    <a:pt x="1611125" y="174311"/>
                  </a:lnTo>
                  <a:lnTo>
                    <a:pt x="1652171" y="194818"/>
                  </a:lnTo>
                  <a:lnTo>
                    <a:pt x="1692896" y="216464"/>
                  </a:lnTo>
                  <a:lnTo>
                    <a:pt x="1733299" y="239248"/>
                  </a:lnTo>
                  <a:lnTo>
                    <a:pt x="1773382" y="263172"/>
                  </a:lnTo>
                  <a:lnTo>
                    <a:pt x="1813143" y="288236"/>
                  </a:lnTo>
                  <a:lnTo>
                    <a:pt x="1852582" y="314438"/>
                  </a:lnTo>
                  <a:lnTo>
                    <a:pt x="1891700" y="341780"/>
                  </a:lnTo>
                  <a:lnTo>
                    <a:pt x="1930497" y="370261"/>
                  </a:lnTo>
                  <a:lnTo>
                    <a:pt x="1968973" y="399881"/>
                  </a:lnTo>
                  <a:lnTo>
                    <a:pt x="2007127" y="430640"/>
                  </a:lnTo>
                  <a:lnTo>
                    <a:pt x="2044960" y="462538"/>
                  </a:lnTo>
                  <a:lnTo>
                    <a:pt x="2082472" y="495576"/>
                  </a:lnTo>
                  <a:lnTo>
                    <a:pt x="2119662" y="529752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27716" y="3315160"/>
              <a:ext cx="238125" cy="198755"/>
            </a:xfrm>
            <a:custGeom>
              <a:avLst/>
              <a:gdLst/>
              <a:ahLst/>
              <a:cxnLst/>
              <a:rect l="l" t="t" r="r" b="b"/>
              <a:pathLst>
                <a:path w="238125" h="198754">
                  <a:moveTo>
                    <a:pt x="159113" y="0"/>
                  </a:moveTo>
                  <a:lnTo>
                    <a:pt x="0" y="178094"/>
                  </a:lnTo>
                  <a:lnTo>
                    <a:pt x="237943" y="198527"/>
                  </a:lnTo>
                  <a:lnTo>
                    <a:pt x="15911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23976" y="2984574"/>
              <a:ext cx="951865" cy="603250"/>
            </a:xfrm>
            <a:custGeom>
              <a:avLst/>
              <a:gdLst/>
              <a:ahLst/>
              <a:cxnLst/>
              <a:rect l="l" t="t" r="r" b="b"/>
              <a:pathLst>
                <a:path w="951865" h="603250">
                  <a:moveTo>
                    <a:pt x="951539" y="602876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91689" y="2984574"/>
              <a:ext cx="951865" cy="603250"/>
            </a:xfrm>
            <a:custGeom>
              <a:avLst/>
              <a:gdLst/>
              <a:ahLst/>
              <a:cxnLst/>
              <a:rect l="l" t="t" r="r" b="b"/>
              <a:pathLst>
                <a:path w="951865" h="603250">
                  <a:moveTo>
                    <a:pt x="0" y="602876"/>
                  </a:moveTo>
                  <a:lnTo>
                    <a:pt x="951539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24133" y="2561060"/>
              <a:ext cx="1584325" cy="911860"/>
            </a:xfrm>
            <a:custGeom>
              <a:avLst/>
              <a:gdLst/>
              <a:ahLst/>
              <a:cxnLst/>
              <a:rect l="l" t="t" r="r" b="b"/>
              <a:pathLst>
                <a:path w="1584325" h="911860">
                  <a:moveTo>
                    <a:pt x="0" y="911294"/>
                  </a:moveTo>
                  <a:lnTo>
                    <a:pt x="35525" y="851325"/>
                  </a:lnTo>
                  <a:lnTo>
                    <a:pt x="61841" y="810744"/>
                  </a:lnTo>
                  <a:lnTo>
                    <a:pt x="88937" y="771146"/>
                  </a:lnTo>
                  <a:lnTo>
                    <a:pt x="116814" y="732531"/>
                  </a:lnTo>
                  <a:lnTo>
                    <a:pt x="145472" y="694898"/>
                  </a:lnTo>
                  <a:lnTo>
                    <a:pt x="174910" y="658247"/>
                  </a:lnTo>
                  <a:lnTo>
                    <a:pt x="205128" y="622580"/>
                  </a:lnTo>
                  <a:lnTo>
                    <a:pt x="236126" y="587894"/>
                  </a:lnTo>
                  <a:lnTo>
                    <a:pt x="267906" y="554192"/>
                  </a:lnTo>
                  <a:lnTo>
                    <a:pt x="300465" y="521472"/>
                  </a:lnTo>
                  <a:lnTo>
                    <a:pt x="333805" y="489735"/>
                  </a:lnTo>
                  <a:lnTo>
                    <a:pt x="367926" y="458980"/>
                  </a:lnTo>
                  <a:lnTo>
                    <a:pt x="402827" y="429207"/>
                  </a:lnTo>
                  <a:lnTo>
                    <a:pt x="438508" y="400418"/>
                  </a:lnTo>
                  <a:lnTo>
                    <a:pt x="474970" y="372611"/>
                  </a:lnTo>
                  <a:lnTo>
                    <a:pt x="512212" y="345786"/>
                  </a:lnTo>
                  <a:lnTo>
                    <a:pt x="550235" y="319944"/>
                  </a:lnTo>
                  <a:lnTo>
                    <a:pt x="589038" y="295085"/>
                  </a:lnTo>
                  <a:lnTo>
                    <a:pt x="628622" y="271208"/>
                  </a:lnTo>
                  <a:lnTo>
                    <a:pt x="668986" y="248313"/>
                  </a:lnTo>
                  <a:lnTo>
                    <a:pt x="710131" y="226402"/>
                  </a:lnTo>
                  <a:lnTo>
                    <a:pt x="752056" y="205472"/>
                  </a:lnTo>
                  <a:lnTo>
                    <a:pt x="794761" y="185526"/>
                  </a:lnTo>
                  <a:lnTo>
                    <a:pt x="838247" y="166562"/>
                  </a:lnTo>
                  <a:lnTo>
                    <a:pt x="882514" y="148580"/>
                  </a:lnTo>
                  <a:lnTo>
                    <a:pt x="927561" y="131581"/>
                  </a:lnTo>
                  <a:lnTo>
                    <a:pt x="973388" y="115564"/>
                  </a:lnTo>
                  <a:lnTo>
                    <a:pt x="1019996" y="100530"/>
                  </a:lnTo>
                  <a:lnTo>
                    <a:pt x="1067385" y="86478"/>
                  </a:lnTo>
                  <a:lnTo>
                    <a:pt x="1115554" y="73409"/>
                  </a:lnTo>
                  <a:lnTo>
                    <a:pt x="1164503" y="61323"/>
                  </a:lnTo>
                  <a:lnTo>
                    <a:pt x="1214233" y="50219"/>
                  </a:lnTo>
                  <a:lnTo>
                    <a:pt x="1264744" y="40097"/>
                  </a:lnTo>
                  <a:lnTo>
                    <a:pt x="1316035" y="30958"/>
                  </a:lnTo>
                  <a:lnTo>
                    <a:pt x="1368106" y="22801"/>
                  </a:lnTo>
                  <a:lnTo>
                    <a:pt x="1420958" y="15627"/>
                  </a:lnTo>
                  <a:lnTo>
                    <a:pt x="1474590" y="9435"/>
                  </a:lnTo>
                  <a:lnTo>
                    <a:pt x="1529003" y="4226"/>
                  </a:lnTo>
                  <a:lnTo>
                    <a:pt x="1584197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50209" y="3411992"/>
              <a:ext cx="161290" cy="196850"/>
            </a:xfrm>
            <a:custGeom>
              <a:avLst/>
              <a:gdLst/>
              <a:ahLst/>
              <a:cxnLst/>
              <a:rect l="l" t="t" r="r" b="b"/>
              <a:pathLst>
                <a:path w="161290" h="196850">
                  <a:moveTo>
                    <a:pt x="6607" y="0"/>
                  </a:moveTo>
                  <a:lnTo>
                    <a:pt x="0" y="196562"/>
                  </a:lnTo>
                  <a:lnTo>
                    <a:pt x="161209" y="83913"/>
                  </a:lnTo>
                  <a:lnTo>
                    <a:pt x="660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3581" y="2910757"/>
              <a:ext cx="1400175" cy="693420"/>
            </a:xfrm>
            <a:custGeom>
              <a:avLst/>
              <a:gdLst/>
              <a:ahLst/>
              <a:cxnLst/>
              <a:rect l="l" t="t" r="r" b="b"/>
              <a:pathLst>
                <a:path w="1400175" h="693420">
                  <a:moveTo>
                    <a:pt x="1399854" y="693324"/>
                  </a:moveTo>
                  <a:lnTo>
                    <a:pt x="1311711" y="690688"/>
                  </a:lnTo>
                  <a:lnTo>
                    <a:pt x="1246123" y="687134"/>
                  </a:lnTo>
                  <a:lnTo>
                    <a:pt x="1182151" y="682495"/>
                  </a:lnTo>
                  <a:lnTo>
                    <a:pt x="1119793" y="676769"/>
                  </a:lnTo>
                  <a:lnTo>
                    <a:pt x="1059050" y="669957"/>
                  </a:lnTo>
                  <a:lnTo>
                    <a:pt x="999922" y="662059"/>
                  </a:lnTo>
                  <a:lnTo>
                    <a:pt x="942409" y="653075"/>
                  </a:lnTo>
                  <a:lnTo>
                    <a:pt x="886511" y="643005"/>
                  </a:lnTo>
                  <a:lnTo>
                    <a:pt x="832228" y="631849"/>
                  </a:lnTo>
                  <a:lnTo>
                    <a:pt x="779560" y="619607"/>
                  </a:lnTo>
                  <a:lnTo>
                    <a:pt x="728507" y="606279"/>
                  </a:lnTo>
                  <a:lnTo>
                    <a:pt x="679068" y="591866"/>
                  </a:lnTo>
                  <a:lnTo>
                    <a:pt x="631245" y="576366"/>
                  </a:lnTo>
                  <a:lnTo>
                    <a:pt x="585036" y="559780"/>
                  </a:lnTo>
                  <a:lnTo>
                    <a:pt x="540443" y="542108"/>
                  </a:lnTo>
                  <a:lnTo>
                    <a:pt x="497464" y="523350"/>
                  </a:lnTo>
                  <a:lnTo>
                    <a:pt x="456100" y="503506"/>
                  </a:lnTo>
                  <a:lnTo>
                    <a:pt x="416352" y="482576"/>
                  </a:lnTo>
                  <a:lnTo>
                    <a:pt x="378218" y="460560"/>
                  </a:lnTo>
                  <a:lnTo>
                    <a:pt x="341699" y="437458"/>
                  </a:lnTo>
                  <a:lnTo>
                    <a:pt x="306795" y="413270"/>
                  </a:lnTo>
                  <a:lnTo>
                    <a:pt x="273505" y="387996"/>
                  </a:lnTo>
                  <a:lnTo>
                    <a:pt x="241831" y="361636"/>
                  </a:lnTo>
                  <a:lnTo>
                    <a:pt x="211772" y="334190"/>
                  </a:lnTo>
                  <a:lnTo>
                    <a:pt x="183328" y="305658"/>
                  </a:lnTo>
                  <a:lnTo>
                    <a:pt x="156498" y="276040"/>
                  </a:lnTo>
                  <a:lnTo>
                    <a:pt x="131284" y="245336"/>
                  </a:lnTo>
                  <a:lnTo>
                    <a:pt x="107684" y="213546"/>
                  </a:lnTo>
                  <a:lnTo>
                    <a:pt x="85699" y="180670"/>
                  </a:lnTo>
                  <a:lnTo>
                    <a:pt x="65329" y="146708"/>
                  </a:lnTo>
                  <a:lnTo>
                    <a:pt x="46575" y="111660"/>
                  </a:lnTo>
                  <a:lnTo>
                    <a:pt x="29435" y="75526"/>
                  </a:lnTo>
                  <a:lnTo>
                    <a:pt x="13910" y="38306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21790" y="3515960"/>
              <a:ext cx="177165" cy="176530"/>
            </a:xfrm>
            <a:custGeom>
              <a:avLst/>
              <a:gdLst/>
              <a:ahLst/>
              <a:cxnLst/>
              <a:rect l="l" t="t" r="r" b="b"/>
              <a:pathLst>
                <a:path w="177164" h="176529">
                  <a:moveTo>
                    <a:pt x="1409" y="0"/>
                  </a:moveTo>
                  <a:lnTo>
                    <a:pt x="0" y="175905"/>
                  </a:lnTo>
                  <a:lnTo>
                    <a:pt x="176610" y="89361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720" y="4799379"/>
              <a:ext cx="1454150" cy="995044"/>
            </a:xfrm>
            <a:custGeom>
              <a:avLst/>
              <a:gdLst/>
              <a:ahLst/>
              <a:cxnLst/>
              <a:rect l="l" t="t" r="r" b="b"/>
              <a:pathLst>
                <a:path w="1454150" h="995045">
                  <a:moveTo>
                    <a:pt x="0" y="0"/>
                  </a:moveTo>
                  <a:lnTo>
                    <a:pt x="5665" y="62211"/>
                  </a:lnTo>
                  <a:lnTo>
                    <a:pt x="12253" y="102612"/>
                  </a:lnTo>
                  <a:lnTo>
                    <a:pt x="20359" y="142137"/>
                  </a:lnTo>
                  <a:lnTo>
                    <a:pt x="29985" y="180785"/>
                  </a:lnTo>
                  <a:lnTo>
                    <a:pt x="41129" y="218557"/>
                  </a:lnTo>
                  <a:lnTo>
                    <a:pt x="53792" y="255453"/>
                  </a:lnTo>
                  <a:lnTo>
                    <a:pt x="67973" y="291472"/>
                  </a:lnTo>
                  <a:lnTo>
                    <a:pt x="83674" y="326615"/>
                  </a:lnTo>
                  <a:lnTo>
                    <a:pt x="100893" y="360881"/>
                  </a:lnTo>
                  <a:lnTo>
                    <a:pt x="119631" y="394270"/>
                  </a:lnTo>
                  <a:lnTo>
                    <a:pt x="139888" y="426783"/>
                  </a:lnTo>
                  <a:lnTo>
                    <a:pt x="161664" y="458420"/>
                  </a:lnTo>
                  <a:lnTo>
                    <a:pt x="184958" y="489180"/>
                  </a:lnTo>
                  <a:lnTo>
                    <a:pt x="209771" y="519064"/>
                  </a:lnTo>
                  <a:lnTo>
                    <a:pt x="236103" y="548071"/>
                  </a:lnTo>
                  <a:lnTo>
                    <a:pt x="263954" y="576202"/>
                  </a:lnTo>
                  <a:lnTo>
                    <a:pt x="293323" y="603456"/>
                  </a:lnTo>
                  <a:lnTo>
                    <a:pt x="324212" y="629833"/>
                  </a:lnTo>
                  <a:lnTo>
                    <a:pt x="356619" y="655335"/>
                  </a:lnTo>
                  <a:lnTo>
                    <a:pt x="390545" y="679960"/>
                  </a:lnTo>
                  <a:lnTo>
                    <a:pt x="425989" y="703708"/>
                  </a:lnTo>
                  <a:lnTo>
                    <a:pt x="462953" y="726580"/>
                  </a:lnTo>
                  <a:lnTo>
                    <a:pt x="501435" y="748575"/>
                  </a:lnTo>
                  <a:lnTo>
                    <a:pt x="541436" y="769694"/>
                  </a:lnTo>
                  <a:lnTo>
                    <a:pt x="582956" y="789936"/>
                  </a:lnTo>
                  <a:lnTo>
                    <a:pt x="625994" y="809302"/>
                  </a:lnTo>
                  <a:lnTo>
                    <a:pt x="670552" y="827791"/>
                  </a:lnTo>
                  <a:lnTo>
                    <a:pt x="716628" y="845404"/>
                  </a:lnTo>
                  <a:lnTo>
                    <a:pt x="764223" y="862141"/>
                  </a:lnTo>
                  <a:lnTo>
                    <a:pt x="813336" y="878001"/>
                  </a:lnTo>
                  <a:lnTo>
                    <a:pt x="863969" y="892984"/>
                  </a:lnTo>
                  <a:lnTo>
                    <a:pt x="916120" y="907091"/>
                  </a:lnTo>
                  <a:lnTo>
                    <a:pt x="969790" y="920322"/>
                  </a:lnTo>
                  <a:lnTo>
                    <a:pt x="1024979" y="932676"/>
                  </a:lnTo>
                  <a:lnTo>
                    <a:pt x="1081687" y="944153"/>
                  </a:lnTo>
                  <a:lnTo>
                    <a:pt x="1139913" y="954754"/>
                  </a:lnTo>
                  <a:lnTo>
                    <a:pt x="1199658" y="964479"/>
                  </a:lnTo>
                  <a:lnTo>
                    <a:pt x="1260922" y="973327"/>
                  </a:lnTo>
                  <a:lnTo>
                    <a:pt x="1323705" y="981298"/>
                  </a:lnTo>
                  <a:lnTo>
                    <a:pt x="1388006" y="988394"/>
                  </a:lnTo>
                  <a:lnTo>
                    <a:pt x="1453827" y="99461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80396" y="4644473"/>
              <a:ext cx="175895" cy="178435"/>
            </a:xfrm>
            <a:custGeom>
              <a:avLst/>
              <a:gdLst/>
              <a:ahLst/>
              <a:cxnLst/>
              <a:rect l="l" t="t" r="r" b="b"/>
              <a:pathLst>
                <a:path w="175895" h="178435">
                  <a:moveTo>
                    <a:pt x="82910" y="0"/>
                  </a:moveTo>
                  <a:lnTo>
                    <a:pt x="0" y="178344"/>
                  </a:lnTo>
                  <a:lnTo>
                    <a:pt x="175839" y="173335"/>
                  </a:lnTo>
                  <a:lnTo>
                    <a:pt x="8291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9427" y="5307058"/>
              <a:ext cx="2456180" cy="2744470"/>
            </a:xfrm>
            <a:custGeom>
              <a:avLst/>
              <a:gdLst/>
              <a:ahLst/>
              <a:cxnLst/>
              <a:rect l="l" t="t" r="r" b="b"/>
              <a:pathLst>
                <a:path w="2456179" h="2744470">
                  <a:moveTo>
                    <a:pt x="2455605" y="0"/>
                  </a:moveTo>
                  <a:lnTo>
                    <a:pt x="0" y="0"/>
                  </a:lnTo>
                  <a:lnTo>
                    <a:pt x="0" y="2744124"/>
                  </a:lnTo>
                  <a:lnTo>
                    <a:pt x="2455605" y="2744124"/>
                  </a:lnTo>
                  <a:lnTo>
                    <a:pt x="245560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05112" y="5800827"/>
              <a:ext cx="542925" cy="635"/>
            </a:xfrm>
            <a:custGeom>
              <a:avLst/>
              <a:gdLst/>
              <a:ahLst/>
              <a:cxnLst/>
              <a:rect l="l" t="t" r="r" b="b"/>
              <a:pathLst>
                <a:path w="542925" h="635">
                  <a:moveTo>
                    <a:pt x="542612" y="0"/>
                  </a:moveTo>
                  <a:lnTo>
                    <a:pt x="521670" y="8"/>
                  </a:lnTo>
                  <a:lnTo>
                    <a:pt x="0" y="210"/>
                  </a:lnTo>
                </a:path>
              </a:pathLst>
            </a:custGeom>
            <a:ln w="41883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26749" y="5712879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68" y="175910"/>
                  </a:lnTo>
                  <a:lnTo>
                    <a:pt x="175944" y="87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93588" y="7557355"/>
              <a:ext cx="354330" cy="635"/>
            </a:xfrm>
            <a:custGeom>
              <a:avLst/>
              <a:gdLst/>
              <a:ahLst/>
              <a:cxnLst/>
              <a:rect l="l" t="t" r="r" b="b"/>
              <a:pathLst>
                <a:path w="354330" h="634">
                  <a:moveTo>
                    <a:pt x="354136" y="0"/>
                  </a:moveTo>
                  <a:lnTo>
                    <a:pt x="333194" y="11"/>
                  </a:lnTo>
                  <a:lnTo>
                    <a:pt x="0" y="188"/>
                  </a:lnTo>
                </a:path>
              </a:pathLst>
            </a:custGeom>
            <a:ln w="41883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26736" y="746941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93" y="175910"/>
                  </a:lnTo>
                  <a:lnTo>
                    <a:pt x="175956" y="8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85446" y="6593350"/>
              <a:ext cx="803910" cy="593090"/>
            </a:xfrm>
            <a:custGeom>
              <a:avLst/>
              <a:gdLst/>
              <a:ahLst/>
              <a:cxnLst/>
              <a:rect l="l" t="t" r="r" b="b"/>
              <a:pathLst>
                <a:path w="803910" h="593090">
                  <a:moveTo>
                    <a:pt x="0" y="592473"/>
                  </a:moveTo>
                  <a:lnTo>
                    <a:pt x="27047" y="527941"/>
                  </a:lnTo>
                  <a:lnTo>
                    <a:pt x="49146" y="484989"/>
                  </a:lnTo>
                  <a:lnTo>
                    <a:pt x="73007" y="443779"/>
                  </a:lnTo>
                  <a:lnTo>
                    <a:pt x="98630" y="404312"/>
                  </a:lnTo>
                  <a:lnTo>
                    <a:pt x="126016" y="366588"/>
                  </a:lnTo>
                  <a:lnTo>
                    <a:pt x="155165" y="330607"/>
                  </a:lnTo>
                  <a:lnTo>
                    <a:pt x="186077" y="296368"/>
                  </a:lnTo>
                  <a:lnTo>
                    <a:pt x="218751" y="263872"/>
                  </a:lnTo>
                  <a:lnTo>
                    <a:pt x="253187" y="233119"/>
                  </a:lnTo>
                  <a:lnTo>
                    <a:pt x="289387" y="204108"/>
                  </a:lnTo>
                  <a:lnTo>
                    <a:pt x="327349" y="176840"/>
                  </a:lnTo>
                  <a:lnTo>
                    <a:pt x="367073" y="151315"/>
                  </a:lnTo>
                  <a:lnTo>
                    <a:pt x="408561" y="127532"/>
                  </a:lnTo>
                  <a:lnTo>
                    <a:pt x="451811" y="105492"/>
                  </a:lnTo>
                  <a:lnTo>
                    <a:pt x="496823" y="85194"/>
                  </a:lnTo>
                  <a:lnTo>
                    <a:pt x="543598" y="66639"/>
                  </a:lnTo>
                  <a:lnTo>
                    <a:pt x="592136" y="49826"/>
                  </a:lnTo>
                  <a:lnTo>
                    <a:pt x="642437" y="34756"/>
                  </a:lnTo>
                  <a:lnTo>
                    <a:pt x="694500" y="21428"/>
                  </a:lnTo>
                  <a:lnTo>
                    <a:pt x="748327" y="9843"/>
                  </a:lnTo>
                  <a:lnTo>
                    <a:pt x="803915" y="0"/>
                  </a:lnTo>
                </a:path>
              </a:pathLst>
            </a:custGeom>
            <a:ln w="41883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08842" y="7137798"/>
              <a:ext cx="167005" cy="194945"/>
            </a:xfrm>
            <a:custGeom>
              <a:avLst/>
              <a:gdLst/>
              <a:ahLst/>
              <a:cxnLst/>
              <a:rect l="l" t="t" r="r" b="b"/>
              <a:pathLst>
                <a:path w="167005" h="194945">
                  <a:moveTo>
                    <a:pt x="0" y="0"/>
                  </a:moveTo>
                  <a:lnTo>
                    <a:pt x="26937" y="194821"/>
                  </a:lnTo>
                  <a:lnTo>
                    <a:pt x="166631" y="56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21651" y="7053203"/>
              <a:ext cx="577850" cy="164465"/>
            </a:xfrm>
            <a:custGeom>
              <a:avLst/>
              <a:gdLst/>
              <a:ahLst/>
              <a:cxnLst/>
              <a:rect l="l" t="t" r="r" b="b"/>
              <a:pathLst>
                <a:path w="577850" h="164465">
                  <a:moveTo>
                    <a:pt x="0" y="164288"/>
                  </a:moveTo>
                  <a:lnTo>
                    <a:pt x="60303" y="115803"/>
                  </a:lnTo>
                  <a:lnTo>
                    <a:pt x="105759" y="86141"/>
                  </a:lnTo>
                  <a:lnTo>
                    <a:pt x="151524" y="60852"/>
                  </a:lnTo>
                  <a:lnTo>
                    <a:pt x="197600" y="39936"/>
                  </a:lnTo>
                  <a:lnTo>
                    <a:pt x="243985" y="23393"/>
                  </a:lnTo>
                  <a:lnTo>
                    <a:pt x="290679" y="11222"/>
                  </a:lnTo>
                  <a:lnTo>
                    <a:pt x="337684" y="3425"/>
                  </a:lnTo>
                  <a:lnTo>
                    <a:pt x="384998" y="0"/>
                  </a:lnTo>
                  <a:lnTo>
                    <a:pt x="432622" y="947"/>
                  </a:lnTo>
                  <a:lnTo>
                    <a:pt x="480556" y="6268"/>
                  </a:lnTo>
                  <a:lnTo>
                    <a:pt x="528800" y="15961"/>
                  </a:lnTo>
                  <a:lnTo>
                    <a:pt x="577353" y="30027"/>
                  </a:lnTo>
                </a:path>
              </a:pathLst>
            </a:custGeom>
            <a:ln w="41883">
              <a:solidFill>
                <a:srgbClr val="44444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09486" y="7139380"/>
              <a:ext cx="188595" cy="185420"/>
            </a:xfrm>
            <a:custGeom>
              <a:avLst/>
              <a:gdLst/>
              <a:ahLst/>
              <a:cxnLst/>
              <a:rect l="l" t="t" r="r" b="b"/>
              <a:pathLst>
                <a:path w="188594" h="185420">
                  <a:moveTo>
                    <a:pt x="66631" y="0"/>
                  </a:moveTo>
                  <a:lnTo>
                    <a:pt x="0" y="185042"/>
                  </a:lnTo>
                  <a:lnTo>
                    <a:pt x="188014" y="127322"/>
                  </a:lnTo>
                  <a:lnTo>
                    <a:pt x="6663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989492" y="6627763"/>
            <a:ext cx="10333355" cy="1381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dirty="0">
                <a:solidFill>
                  <a:srgbClr val="444444"/>
                </a:solidFill>
                <a:latin typeface="Courier New"/>
                <a:cs typeface="Courier New"/>
              </a:rPr>
              <a:t>controlRecipes</a:t>
            </a:r>
            <a:r>
              <a:rPr sz="2200" b="1" spc="-6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will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passed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44444"/>
                </a:solidFill>
                <a:latin typeface="Courier New"/>
                <a:cs typeface="Courier New"/>
              </a:rPr>
              <a:t>addHandlerRender</a:t>
            </a:r>
            <a:r>
              <a:rPr sz="2200" b="1" spc="-6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program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starts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2200" b="1" dirty="0">
                <a:solidFill>
                  <a:srgbClr val="444444"/>
                </a:solidFill>
                <a:latin typeface="Courier New"/>
                <a:cs typeface="Courier New"/>
              </a:rPr>
              <a:t>addHandlerRender</a:t>
            </a:r>
            <a:r>
              <a:rPr sz="2200" b="1" spc="-6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listens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events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addEventListener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),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uses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dirty="0">
                <a:solidFill>
                  <a:srgbClr val="444444"/>
                </a:solidFill>
                <a:latin typeface="Courier New"/>
                <a:cs typeface="Courier New"/>
              </a:rPr>
              <a:t>controlRecipes</a:t>
            </a:r>
            <a:r>
              <a:rPr sz="2200" b="1" spc="-6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callback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602980" y="2206946"/>
            <a:ext cx="2792095" cy="737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F2425D"/>
                </a:solidFill>
                <a:latin typeface="Arial"/>
                <a:cs typeface="Arial"/>
              </a:rPr>
              <a:t>knows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when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react: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PUBLISHER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8107" y="2090021"/>
            <a:ext cx="244284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Code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F2425D"/>
                </a:solidFill>
                <a:latin typeface="Arial"/>
                <a:cs typeface="Arial"/>
              </a:rPr>
              <a:t>wants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to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react: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F2425D"/>
                </a:solidFill>
                <a:latin typeface="Arial"/>
                <a:cs typeface="Arial"/>
              </a:rPr>
              <a:t>SUBSCRIBER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735077" y="5410532"/>
            <a:ext cx="445833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Subscribe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 publisher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by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passing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in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subscriber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73967" y="5499933"/>
            <a:ext cx="1649095" cy="223774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19"/>
              </a:spcBef>
              <a:tabLst>
                <a:tab pos="1409065" algn="l"/>
              </a:tabLst>
            </a:pPr>
            <a:r>
              <a:rPr sz="2300" b="1" spc="-25" dirty="0">
                <a:solidFill>
                  <a:srgbClr val="444444"/>
                </a:solidFill>
                <a:latin typeface="Courier New"/>
                <a:cs typeface="Courier New"/>
              </a:rPr>
              <a:t>A()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	</a:t>
            </a:r>
            <a:r>
              <a:rPr sz="2300" b="1" spc="-50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23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480"/>
              </a:spcBef>
              <a:tabLst>
                <a:tab pos="1434465" algn="l"/>
              </a:tabLst>
            </a:pPr>
            <a:r>
              <a:rPr sz="6150" b="1" spc="-75" baseline="-20325" dirty="0">
                <a:solidFill>
                  <a:srgbClr val="F2425D"/>
                </a:solidFill>
                <a:latin typeface="Courier New"/>
                <a:cs typeface="Courier New"/>
              </a:rPr>
              <a:t>≠</a:t>
            </a:r>
            <a:r>
              <a:rPr sz="6150" b="1" baseline="-20325" dirty="0">
                <a:solidFill>
                  <a:srgbClr val="F2425D"/>
                </a:solidFill>
                <a:latin typeface="Courier New"/>
                <a:cs typeface="Courier New"/>
              </a:rPr>
              <a:t>	</a:t>
            </a:r>
            <a:r>
              <a:rPr sz="2300" b="1" spc="-50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230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775"/>
              </a:spcBef>
            </a:pP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C</a:t>
            </a:r>
            <a:endParaRPr sz="230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1140"/>
              </a:spcBef>
              <a:tabLst>
                <a:tab pos="1409065" algn="l"/>
              </a:tabLst>
            </a:pPr>
            <a:r>
              <a:rPr sz="2300" b="1" spc="-20" dirty="0">
                <a:solidFill>
                  <a:srgbClr val="444444"/>
                </a:solidFill>
                <a:latin typeface="Courier New"/>
                <a:cs typeface="Courier New"/>
              </a:rPr>
              <a:t>A(X)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	</a:t>
            </a:r>
            <a:r>
              <a:rPr sz="2300" b="1" spc="-50" dirty="0">
                <a:solidFill>
                  <a:srgbClr val="444444"/>
                </a:solidFill>
                <a:latin typeface="Courier New"/>
                <a:cs typeface="Courier New"/>
              </a:rPr>
              <a:t>X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50" y="2517449"/>
            <a:ext cx="9372600" cy="626088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FORKIFY APP: BUILDING A MODERN APPLICATION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249174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WRAPPING UP: FINAL CONSIDERATIONS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597</Words>
  <Application>Microsoft Office PowerPoint</Application>
  <PresentationFormat>Custom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Tahoma</vt:lpstr>
      <vt:lpstr>Times New Roman</vt:lpstr>
      <vt:lpstr>Office Theme</vt:lpstr>
      <vt:lpstr>PowerPoint Presentation</vt:lpstr>
      <vt:lpstr>WHY WORRY ABOUT ARCHITECTURE?</vt:lpstr>
      <vt:lpstr>COMPONENTS OF ANY ARCHITECTURE</vt:lpstr>
      <vt:lpstr>THE MODEL-VIEW-CONTROLLER (MVC) ARCHITECTURE</vt:lpstr>
      <vt:lpstr>MODEL, VIEW AND CONTROLLER IN FORKIFY (RECIPE DISPLAY ONLY)</vt:lpstr>
      <vt:lpstr>MVC IMPLEMENTATION (RECIPE DISPLAY ONLY)</vt:lpstr>
      <vt:lpstr>PowerPoint Presentation</vt:lpstr>
      <vt:lpstr>EVENT HANDLING IN MVC: PUBLISHER-SUBSCRIBER PATTERN</vt:lpstr>
      <vt:lpstr>PowerPoint Presentation</vt:lpstr>
      <vt:lpstr>IMPROVEMENT AND FEATURE IDEAS: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11</cp:revision>
  <dcterms:created xsi:type="dcterms:W3CDTF">2023-08-06T03:05:30Z</dcterms:created>
  <dcterms:modified xsi:type="dcterms:W3CDTF">2023-08-06T14:39:00Z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