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846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846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309" y="259543"/>
            <a:ext cx="15897225" cy="7923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5007" y="3881749"/>
            <a:ext cx="13971905" cy="4041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846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1469" y="2407547"/>
            <a:ext cx="10601960" cy="2035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200" b="0" spc="114" dirty="0">
                <a:solidFill>
                  <a:srgbClr val="444444"/>
                </a:solidFill>
                <a:latin typeface="Arial"/>
                <a:cs typeface="Arial"/>
              </a:rPr>
              <a:t>J</a:t>
            </a:r>
            <a:r>
              <a:rPr sz="13200" b="0" spc="26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b="0" spc="-22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13200" b="0" spc="265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13200" b="0" spc="254" dirty="0">
                <a:solidFill>
                  <a:srgbClr val="444444"/>
                </a:solidFill>
                <a:latin typeface="Arial"/>
                <a:cs typeface="Arial"/>
              </a:rPr>
              <a:t>C</a:t>
            </a:r>
            <a:r>
              <a:rPr sz="13200" b="0" spc="260" dirty="0">
                <a:solidFill>
                  <a:srgbClr val="444444"/>
                </a:solidFill>
                <a:latin typeface="Arial"/>
                <a:cs typeface="Arial"/>
              </a:rPr>
              <a:t>RIP</a:t>
            </a:r>
            <a:r>
              <a:rPr sz="13200" b="0" spc="-40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endParaRPr sz="1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2810" y="4417957"/>
            <a:ext cx="15716885" cy="4444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35855" marR="5080" indent="-4923790">
              <a:lnSpc>
                <a:spcPct val="109800"/>
              </a:lnSpc>
              <a:spcBef>
                <a:spcPts val="105"/>
              </a:spcBef>
            </a:pPr>
            <a:r>
              <a:rPr sz="13200" spc="265" dirty="0">
                <a:solidFill>
                  <a:srgbClr val="444444"/>
                </a:solidFill>
                <a:latin typeface="Arial"/>
                <a:cs typeface="Arial"/>
              </a:rPr>
              <a:t>FU</a:t>
            </a:r>
            <a:r>
              <a:rPr sz="13200" spc="27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3200" spc="135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13200" spc="270" dirty="0">
                <a:solidFill>
                  <a:srgbClr val="444444"/>
                </a:solidFill>
                <a:latin typeface="Arial"/>
                <a:cs typeface="Arial"/>
              </a:rPr>
              <a:t>AM</a:t>
            </a:r>
            <a:r>
              <a:rPr sz="13200" spc="265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3200" spc="85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3200" spc="-43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spc="27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spc="275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13200" spc="-39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3200" spc="9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1710" dirty="0">
                <a:solidFill>
                  <a:srgbClr val="444444"/>
                </a:solidFill>
                <a:latin typeface="Arial"/>
                <a:cs typeface="Arial"/>
              </a:rPr>
              <a:t>– </a:t>
            </a:r>
            <a:r>
              <a:rPr sz="13200" spc="-1005" dirty="0">
                <a:solidFill>
                  <a:srgbClr val="444444"/>
                </a:solidFill>
                <a:latin typeface="Arial"/>
                <a:cs typeface="Arial"/>
              </a:rPr>
              <a:t>P</a:t>
            </a:r>
            <a:r>
              <a:rPr sz="13200" spc="17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spc="-150" dirty="0">
                <a:solidFill>
                  <a:srgbClr val="444444"/>
                </a:solidFill>
                <a:latin typeface="Arial"/>
                <a:cs typeface="Arial"/>
              </a:rPr>
              <a:t>R</a:t>
            </a:r>
            <a:r>
              <a:rPr sz="13200" spc="-484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spc="91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20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1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09081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36319" algn="l"/>
                <a:tab pos="1524635" algn="l"/>
                <a:tab pos="3878579" algn="l"/>
                <a:tab pos="5260340" algn="l"/>
              </a:tabLst>
            </a:pPr>
            <a:r>
              <a:rPr dirty="0"/>
              <a:t>THE	</a:t>
            </a:r>
            <a:r>
              <a:rPr lang="en-US" dirty="0"/>
              <a:t> 7 </a:t>
            </a:r>
            <a:r>
              <a:rPr dirty="0"/>
              <a:t>PRIMITIVE</a:t>
            </a:r>
            <a:r>
              <a:rPr lang="en-US" dirty="0"/>
              <a:t> </a:t>
            </a:r>
            <a:r>
              <a:rPr dirty="0"/>
              <a:t>DATA</a:t>
            </a:r>
            <a:r>
              <a:rPr lang="en-US" dirty="0"/>
              <a:t> </a:t>
            </a:r>
            <a:r>
              <a:rPr dirty="0"/>
              <a:t>TYPES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79103" y="2246470"/>
            <a:ext cx="356010" cy="35601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67707" y="2191887"/>
            <a:ext cx="5662295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025" indent="-581025">
              <a:lnSpc>
                <a:spcPct val="100000"/>
              </a:lnSpc>
              <a:spcBef>
                <a:spcPts val="100"/>
              </a:spcBef>
              <a:buClr>
                <a:srgbClr val="444444"/>
              </a:buClr>
              <a:buAutoNum type="arabicPeriod"/>
              <a:tabLst>
                <a:tab pos="581025" algn="l"/>
              </a:tabLst>
            </a:pPr>
            <a:r>
              <a:rPr sz="2800" spc="-20" dirty="0">
                <a:solidFill>
                  <a:srgbClr val="38464D"/>
                </a:solidFill>
                <a:latin typeface="Arial"/>
                <a:cs typeface="Arial"/>
              </a:rPr>
              <a:t>Number:</a:t>
            </a:r>
            <a:r>
              <a:rPr sz="2800" spc="-55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8464D"/>
                </a:solidFill>
                <a:latin typeface="Arial"/>
                <a:cs typeface="Arial"/>
              </a:rPr>
              <a:t>Floating</a:t>
            </a:r>
            <a:r>
              <a:rPr sz="2800" spc="-75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8464D"/>
                </a:solidFill>
                <a:latin typeface="Arial"/>
                <a:cs typeface="Arial"/>
              </a:rPr>
              <a:t>point</a:t>
            </a:r>
            <a:r>
              <a:rPr sz="2800" spc="-70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8464D"/>
                </a:solidFill>
                <a:latin typeface="Arial"/>
                <a:cs typeface="Arial"/>
              </a:rPr>
              <a:t>numbers</a:t>
            </a:r>
            <a:endParaRPr sz="2800">
              <a:latin typeface="Arial"/>
              <a:cs typeface="Arial"/>
            </a:endParaRPr>
          </a:p>
          <a:p>
            <a:pPr marL="581025" indent="-581025">
              <a:lnSpc>
                <a:spcPct val="100000"/>
              </a:lnSpc>
              <a:spcBef>
                <a:spcPts val="3295"/>
              </a:spcBef>
              <a:buClr>
                <a:srgbClr val="444444"/>
              </a:buClr>
              <a:buAutoNum type="arabicPeriod"/>
              <a:tabLst>
                <a:tab pos="581025" algn="l"/>
              </a:tabLst>
            </a:pPr>
            <a:r>
              <a:rPr sz="2800" dirty="0">
                <a:solidFill>
                  <a:srgbClr val="38464D"/>
                </a:solidFill>
                <a:latin typeface="Arial"/>
                <a:cs typeface="Arial"/>
              </a:rPr>
              <a:t>String:</a:t>
            </a:r>
            <a:r>
              <a:rPr sz="2800" spc="-25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38464D"/>
                </a:solidFill>
                <a:latin typeface="Arial"/>
                <a:cs typeface="Arial"/>
              </a:rPr>
              <a:t>Sequence</a:t>
            </a:r>
            <a:r>
              <a:rPr sz="2800" spc="-40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38464D"/>
                </a:solidFill>
                <a:latin typeface="Arial"/>
                <a:cs typeface="Arial"/>
              </a:rPr>
              <a:t>of</a:t>
            </a:r>
            <a:r>
              <a:rPr sz="2800" spc="-40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8464D"/>
                </a:solidFill>
                <a:latin typeface="Arial"/>
                <a:cs typeface="Arial"/>
              </a:rPr>
              <a:t>characters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9685" y="3091402"/>
            <a:ext cx="356010" cy="35601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81953" y="2191887"/>
            <a:ext cx="507619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800" spc="-60" dirty="0">
                <a:solidFill>
                  <a:srgbClr val="38464D"/>
                </a:solidFill>
                <a:latin typeface="Arial"/>
                <a:cs typeface="Arial"/>
              </a:rPr>
              <a:t>Used</a:t>
            </a:r>
            <a:r>
              <a:rPr sz="2800" spc="-120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38464D"/>
                </a:solidFill>
                <a:latin typeface="Arial"/>
                <a:cs typeface="Arial"/>
              </a:rPr>
              <a:t>for</a:t>
            </a:r>
            <a:r>
              <a:rPr sz="2800" spc="-114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8464D"/>
                </a:solidFill>
                <a:latin typeface="Arial"/>
                <a:cs typeface="Arial"/>
              </a:rPr>
              <a:t>decimals</a:t>
            </a:r>
            <a:r>
              <a:rPr sz="2800" spc="-114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8464D"/>
                </a:solidFill>
                <a:latin typeface="Arial"/>
                <a:cs typeface="Arial"/>
              </a:rPr>
              <a:t>and</a:t>
            </a:r>
            <a:r>
              <a:rPr sz="2800" spc="-114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8464D"/>
                </a:solidFill>
                <a:latin typeface="Arial"/>
                <a:cs typeface="Arial"/>
              </a:rPr>
              <a:t>integers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95"/>
              </a:spcBef>
            </a:pPr>
            <a:r>
              <a:rPr sz="2800" spc="-60" dirty="0">
                <a:solidFill>
                  <a:srgbClr val="38464D"/>
                </a:solidFill>
                <a:latin typeface="Arial"/>
                <a:cs typeface="Arial"/>
              </a:rPr>
              <a:t>Used</a:t>
            </a:r>
            <a:r>
              <a:rPr sz="2800" spc="-110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38464D"/>
                </a:solidFill>
                <a:latin typeface="Arial"/>
                <a:cs typeface="Arial"/>
              </a:rPr>
              <a:t>for</a:t>
            </a:r>
            <a:r>
              <a:rPr sz="2800" spc="-105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38464D"/>
                </a:solidFill>
                <a:latin typeface="Arial"/>
                <a:cs typeface="Arial"/>
              </a:rPr>
              <a:t>text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5440" y="3936333"/>
            <a:ext cx="356010" cy="35601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3725" indent="-581025">
              <a:lnSpc>
                <a:spcPct val="100000"/>
              </a:lnSpc>
              <a:spcBef>
                <a:spcPts val="100"/>
              </a:spcBef>
              <a:buClr>
                <a:srgbClr val="444444"/>
              </a:buClr>
              <a:buAutoNum type="arabicPeriod" startAt="3"/>
              <a:tabLst>
                <a:tab pos="593725" algn="l"/>
                <a:tab pos="10012045" algn="l"/>
              </a:tabLst>
            </a:pPr>
            <a:r>
              <a:rPr dirty="0"/>
              <a:t>Boolean:</a:t>
            </a:r>
            <a:r>
              <a:rPr spc="-135" dirty="0"/>
              <a:t> </a:t>
            </a:r>
            <a:r>
              <a:rPr spc="-10" dirty="0"/>
              <a:t>Logical</a:t>
            </a:r>
            <a:r>
              <a:rPr spc="-130" dirty="0"/>
              <a:t> </a:t>
            </a:r>
            <a:r>
              <a:rPr dirty="0"/>
              <a:t>type</a:t>
            </a:r>
            <a:r>
              <a:rPr spc="-125" dirty="0"/>
              <a:t> </a:t>
            </a:r>
            <a:r>
              <a:rPr spc="55" dirty="0"/>
              <a:t>that</a:t>
            </a:r>
            <a:r>
              <a:rPr spc="-130" dirty="0"/>
              <a:t> </a:t>
            </a:r>
            <a:r>
              <a:rPr dirty="0"/>
              <a:t>can</a:t>
            </a:r>
            <a:r>
              <a:rPr spc="-125" dirty="0"/>
              <a:t> </a:t>
            </a:r>
            <a:r>
              <a:rPr dirty="0"/>
              <a:t>only</a:t>
            </a:r>
            <a:r>
              <a:rPr spc="-125" dirty="0"/>
              <a:t> </a:t>
            </a:r>
            <a:r>
              <a:rPr spc="-45" dirty="0"/>
              <a:t>be</a:t>
            </a:r>
            <a:r>
              <a:rPr spc="-130" dirty="0"/>
              <a:t> </a:t>
            </a:r>
            <a:r>
              <a:rPr dirty="0">
                <a:latin typeface="Courier New"/>
                <a:cs typeface="Courier New"/>
              </a:rPr>
              <a:t>true</a:t>
            </a:r>
            <a:r>
              <a:rPr spc="-1000" dirty="0">
                <a:latin typeface="Courier New"/>
                <a:cs typeface="Courier New"/>
              </a:rPr>
              <a:t> </a:t>
            </a:r>
            <a:r>
              <a:rPr dirty="0"/>
              <a:t>or</a:t>
            </a:r>
            <a:r>
              <a:rPr spc="-125" dirty="0"/>
              <a:t> </a:t>
            </a:r>
            <a:r>
              <a:rPr spc="-10" dirty="0">
                <a:latin typeface="Courier New"/>
                <a:cs typeface="Courier New"/>
              </a:rPr>
              <a:t>false</a:t>
            </a:r>
            <a:r>
              <a:rPr dirty="0">
                <a:latin typeface="Courier New"/>
                <a:cs typeface="Courier New"/>
              </a:rPr>
              <a:t>	</a:t>
            </a:r>
            <a:r>
              <a:rPr spc="-60" dirty="0"/>
              <a:t>Used</a:t>
            </a:r>
            <a:r>
              <a:rPr spc="-85" dirty="0"/>
              <a:t> </a:t>
            </a:r>
            <a:r>
              <a:rPr spc="50" dirty="0"/>
              <a:t>for</a:t>
            </a:r>
            <a:r>
              <a:rPr spc="-80" dirty="0"/>
              <a:t> </a:t>
            </a:r>
            <a:r>
              <a:rPr dirty="0"/>
              <a:t>taking</a:t>
            </a:r>
            <a:r>
              <a:rPr spc="-80" dirty="0"/>
              <a:t> </a:t>
            </a:r>
            <a:r>
              <a:rPr spc="-10" dirty="0"/>
              <a:t>decisions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44444"/>
              </a:buClr>
              <a:buFont typeface="Arial"/>
              <a:buAutoNum type="arabicPeriod" startAt="3"/>
            </a:pPr>
            <a:endParaRPr sz="4650"/>
          </a:p>
          <a:p>
            <a:pPr marL="593725" indent="-581025">
              <a:lnSpc>
                <a:spcPct val="100000"/>
              </a:lnSpc>
              <a:buClr>
                <a:srgbClr val="444444"/>
              </a:buClr>
              <a:buAutoNum type="arabicPeriod" startAt="3"/>
              <a:tabLst>
                <a:tab pos="593725" algn="l"/>
              </a:tabLst>
            </a:pPr>
            <a:r>
              <a:rPr dirty="0"/>
              <a:t>Undefined:</a:t>
            </a:r>
            <a:r>
              <a:rPr spc="-100" dirty="0"/>
              <a:t> </a:t>
            </a:r>
            <a:r>
              <a:rPr spc="-80" dirty="0"/>
              <a:t>Value</a:t>
            </a:r>
            <a:r>
              <a:rPr spc="-110" dirty="0"/>
              <a:t> </a:t>
            </a:r>
            <a:r>
              <a:rPr dirty="0"/>
              <a:t>taken</a:t>
            </a:r>
            <a:r>
              <a:rPr spc="-114" dirty="0"/>
              <a:t> </a:t>
            </a:r>
            <a:r>
              <a:rPr dirty="0"/>
              <a:t>by</a:t>
            </a:r>
            <a:r>
              <a:rPr spc="-11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spc="-30" dirty="0"/>
              <a:t>variable</a:t>
            </a:r>
            <a:r>
              <a:rPr spc="-114" dirty="0"/>
              <a:t> </a:t>
            </a:r>
            <a:r>
              <a:rPr spc="55" dirty="0"/>
              <a:t>that</a:t>
            </a:r>
            <a:r>
              <a:rPr spc="-110" dirty="0"/>
              <a:t> </a:t>
            </a:r>
            <a:r>
              <a:rPr dirty="0"/>
              <a:t>is</a:t>
            </a:r>
            <a:r>
              <a:rPr spc="-110" dirty="0"/>
              <a:t> </a:t>
            </a:r>
            <a:r>
              <a:rPr dirty="0"/>
              <a:t>not</a:t>
            </a:r>
            <a:r>
              <a:rPr spc="-114" dirty="0"/>
              <a:t> </a:t>
            </a:r>
            <a:r>
              <a:rPr dirty="0"/>
              <a:t>yet</a:t>
            </a:r>
            <a:r>
              <a:rPr spc="-110" dirty="0"/>
              <a:t> </a:t>
            </a:r>
            <a:r>
              <a:rPr spc="-20" dirty="0"/>
              <a:t>defined</a:t>
            </a:r>
            <a:r>
              <a:rPr spc="-110" dirty="0"/>
              <a:t> </a:t>
            </a:r>
            <a:r>
              <a:rPr spc="-20" dirty="0"/>
              <a:t>(‘empty</a:t>
            </a:r>
            <a:r>
              <a:rPr spc="-114" dirty="0"/>
              <a:t> </a:t>
            </a:r>
            <a:r>
              <a:rPr spc="-10" dirty="0"/>
              <a:t>value’)</a:t>
            </a:r>
          </a:p>
          <a:p>
            <a:pPr marL="593725" indent="-581025">
              <a:lnSpc>
                <a:spcPct val="100000"/>
              </a:lnSpc>
              <a:spcBef>
                <a:spcPts val="3150"/>
              </a:spcBef>
              <a:buClr>
                <a:srgbClr val="444444"/>
              </a:buClr>
              <a:buAutoNum type="arabicPeriod" startAt="3"/>
              <a:tabLst>
                <a:tab pos="593725" algn="l"/>
              </a:tabLst>
            </a:pPr>
            <a:r>
              <a:rPr dirty="0"/>
              <a:t>Null:</a:t>
            </a:r>
            <a:r>
              <a:rPr spc="-80" dirty="0"/>
              <a:t> </a:t>
            </a:r>
            <a:r>
              <a:rPr spc="-10" dirty="0"/>
              <a:t>Also</a:t>
            </a:r>
            <a:r>
              <a:rPr spc="-100" dirty="0"/>
              <a:t> </a:t>
            </a:r>
            <a:r>
              <a:rPr dirty="0"/>
              <a:t>means</a:t>
            </a:r>
            <a:r>
              <a:rPr spc="-95" dirty="0"/>
              <a:t> </a:t>
            </a:r>
            <a:r>
              <a:rPr spc="-10" dirty="0"/>
              <a:t>‘empty</a:t>
            </a:r>
            <a:r>
              <a:rPr spc="-100" dirty="0"/>
              <a:t> </a:t>
            </a:r>
            <a:r>
              <a:rPr spc="-10" dirty="0"/>
              <a:t>value’</a:t>
            </a:r>
          </a:p>
          <a:p>
            <a:pPr marL="593725" indent="-581025">
              <a:lnSpc>
                <a:spcPct val="100000"/>
              </a:lnSpc>
              <a:spcBef>
                <a:spcPts val="3155"/>
              </a:spcBef>
              <a:buClr>
                <a:srgbClr val="444444"/>
              </a:buClr>
              <a:buAutoNum type="arabicPeriod" startAt="3"/>
              <a:tabLst>
                <a:tab pos="593725" algn="l"/>
                <a:tab pos="10555605" algn="l"/>
              </a:tabLst>
            </a:pPr>
            <a:r>
              <a:rPr dirty="0"/>
              <a:t>Symbol</a:t>
            </a:r>
            <a:r>
              <a:rPr spc="-75" dirty="0"/>
              <a:t> </a:t>
            </a:r>
            <a:r>
              <a:rPr spc="-25" dirty="0"/>
              <a:t>(ES2015):</a:t>
            </a:r>
            <a:r>
              <a:rPr spc="-95" dirty="0"/>
              <a:t> </a:t>
            </a:r>
            <a:r>
              <a:rPr spc="-80" dirty="0"/>
              <a:t>Value</a:t>
            </a:r>
            <a:r>
              <a:rPr spc="-90" dirty="0"/>
              <a:t> </a:t>
            </a:r>
            <a:r>
              <a:rPr spc="55" dirty="0"/>
              <a:t>that</a:t>
            </a:r>
            <a:r>
              <a:rPr spc="-95" dirty="0"/>
              <a:t> </a:t>
            </a:r>
            <a:r>
              <a:rPr dirty="0"/>
              <a:t>is</a:t>
            </a:r>
            <a:r>
              <a:rPr spc="-90" dirty="0"/>
              <a:t> </a:t>
            </a:r>
            <a:r>
              <a:rPr spc="-10" dirty="0"/>
              <a:t>unique</a:t>
            </a:r>
            <a:r>
              <a:rPr spc="-95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cannot</a:t>
            </a:r>
            <a:r>
              <a:rPr spc="-95" dirty="0"/>
              <a:t> </a:t>
            </a:r>
            <a:r>
              <a:rPr spc="-45" dirty="0"/>
              <a:t>be</a:t>
            </a:r>
            <a:r>
              <a:rPr spc="-95" dirty="0"/>
              <a:t> </a:t>
            </a:r>
            <a:r>
              <a:rPr spc="-10" dirty="0"/>
              <a:t>changed</a:t>
            </a:r>
            <a:r>
              <a:rPr dirty="0"/>
              <a:t>	</a:t>
            </a:r>
            <a:r>
              <a:rPr i="1" spc="-80" dirty="0">
                <a:latin typeface="Arial"/>
                <a:cs typeface="Arial"/>
              </a:rPr>
              <a:t>[Not</a:t>
            </a:r>
            <a:r>
              <a:rPr i="1" spc="-130" dirty="0">
                <a:latin typeface="Arial"/>
                <a:cs typeface="Arial"/>
              </a:rPr>
              <a:t> </a:t>
            </a:r>
            <a:r>
              <a:rPr i="1" spc="-70" dirty="0">
                <a:latin typeface="Arial"/>
                <a:cs typeface="Arial"/>
              </a:rPr>
              <a:t>useful</a:t>
            </a:r>
            <a:r>
              <a:rPr i="1" spc="-13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for</a:t>
            </a:r>
            <a:r>
              <a:rPr i="1" spc="-130" dirty="0">
                <a:latin typeface="Arial"/>
                <a:cs typeface="Arial"/>
              </a:rPr>
              <a:t> </a:t>
            </a:r>
            <a:r>
              <a:rPr i="1" spc="-20" dirty="0">
                <a:latin typeface="Arial"/>
                <a:cs typeface="Arial"/>
              </a:rPr>
              <a:t>now]</a:t>
            </a:r>
          </a:p>
          <a:p>
            <a:pPr marL="593725" indent="-581025">
              <a:lnSpc>
                <a:spcPct val="100000"/>
              </a:lnSpc>
              <a:spcBef>
                <a:spcPts val="3155"/>
              </a:spcBef>
              <a:buClr>
                <a:srgbClr val="444444"/>
              </a:buClr>
              <a:buAutoNum type="arabicPeriod" startAt="3"/>
              <a:tabLst>
                <a:tab pos="593725" algn="l"/>
              </a:tabLst>
            </a:pPr>
            <a:r>
              <a:rPr dirty="0"/>
              <a:t>BigInt</a:t>
            </a:r>
            <a:r>
              <a:rPr spc="-65" dirty="0"/>
              <a:t> </a:t>
            </a:r>
            <a:r>
              <a:rPr spc="-25" dirty="0"/>
              <a:t>(ES2020):</a:t>
            </a:r>
            <a:r>
              <a:rPr spc="-85" dirty="0"/>
              <a:t> </a:t>
            </a:r>
            <a:r>
              <a:rPr spc="-40" dirty="0"/>
              <a:t>Larger</a:t>
            </a:r>
            <a:r>
              <a:rPr spc="-85" dirty="0"/>
              <a:t> </a:t>
            </a:r>
            <a:r>
              <a:rPr dirty="0"/>
              <a:t>integers</a:t>
            </a:r>
            <a:r>
              <a:rPr spc="-85" dirty="0"/>
              <a:t> </a:t>
            </a:r>
            <a:r>
              <a:rPr dirty="0"/>
              <a:t>than</a:t>
            </a:r>
            <a:r>
              <a:rPr spc="-85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dirty="0"/>
              <a:t>Number</a:t>
            </a:r>
            <a:r>
              <a:rPr spc="-85" dirty="0"/>
              <a:t> </a:t>
            </a:r>
            <a:r>
              <a:rPr dirty="0"/>
              <a:t>type</a:t>
            </a:r>
            <a:r>
              <a:rPr spc="-85" dirty="0"/>
              <a:t> </a:t>
            </a:r>
            <a:r>
              <a:rPr dirty="0"/>
              <a:t>can</a:t>
            </a:r>
            <a:r>
              <a:rPr spc="-85" dirty="0"/>
              <a:t> </a:t>
            </a:r>
            <a:r>
              <a:rPr spc="-20" dirty="0"/>
              <a:t>hold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2958710" y="8655201"/>
            <a:ext cx="14036675" cy="2063114"/>
            <a:chOff x="2958710" y="8655201"/>
            <a:chExt cx="14036675" cy="2063114"/>
          </a:xfrm>
        </p:grpSpPr>
        <p:sp>
          <p:nvSpPr>
            <p:cNvPr id="11" name="object 11"/>
            <p:cNvSpPr/>
            <p:nvPr/>
          </p:nvSpPr>
          <p:spPr>
            <a:xfrm>
              <a:off x="2958710" y="8655201"/>
              <a:ext cx="14036675" cy="1754505"/>
            </a:xfrm>
            <a:custGeom>
              <a:avLst/>
              <a:gdLst/>
              <a:ahLst/>
              <a:cxnLst/>
              <a:rect l="l" t="t" r="r" b="b"/>
              <a:pathLst>
                <a:path w="14036675" h="1754504">
                  <a:moveTo>
                    <a:pt x="14036494" y="0"/>
                  </a:moveTo>
                  <a:lnTo>
                    <a:pt x="0" y="0"/>
                  </a:lnTo>
                  <a:lnTo>
                    <a:pt x="0" y="1754235"/>
                  </a:lnTo>
                  <a:lnTo>
                    <a:pt x="14036494" y="1754235"/>
                  </a:lnTo>
                  <a:lnTo>
                    <a:pt x="14036494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6815" y="9090970"/>
              <a:ext cx="376951" cy="37695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882682" y="10164469"/>
              <a:ext cx="907415" cy="532765"/>
            </a:xfrm>
            <a:custGeom>
              <a:avLst/>
              <a:gdLst/>
              <a:ahLst/>
              <a:cxnLst/>
              <a:rect l="l" t="t" r="r" b="b"/>
              <a:pathLst>
                <a:path w="907415" h="532765">
                  <a:moveTo>
                    <a:pt x="907075" y="530199"/>
                  </a:moveTo>
                  <a:lnTo>
                    <a:pt x="850542" y="532462"/>
                  </a:lnTo>
                  <a:lnTo>
                    <a:pt x="795660" y="532681"/>
                  </a:lnTo>
                  <a:lnTo>
                    <a:pt x="742430" y="530854"/>
                  </a:lnTo>
                  <a:lnTo>
                    <a:pt x="690851" y="526983"/>
                  </a:lnTo>
                  <a:lnTo>
                    <a:pt x="640923" y="521066"/>
                  </a:lnTo>
                  <a:lnTo>
                    <a:pt x="592647" y="513104"/>
                  </a:lnTo>
                  <a:lnTo>
                    <a:pt x="546023" y="503097"/>
                  </a:lnTo>
                  <a:lnTo>
                    <a:pt x="501049" y="491045"/>
                  </a:lnTo>
                  <a:lnTo>
                    <a:pt x="457727" y="476948"/>
                  </a:lnTo>
                  <a:lnTo>
                    <a:pt x="416057" y="460805"/>
                  </a:lnTo>
                  <a:lnTo>
                    <a:pt x="376038" y="442618"/>
                  </a:lnTo>
                  <a:lnTo>
                    <a:pt x="337671" y="422386"/>
                  </a:lnTo>
                  <a:lnTo>
                    <a:pt x="300954" y="400108"/>
                  </a:lnTo>
                  <a:lnTo>
                    <a:pt x="265890" y="375785"/>
                  </a:lnTo>
                  <a:lnTo>
                    <a:pt x="232476" y="349418"/>
                  </a:lnTo>
                  <a:lnTo>
                    <a:pt x="200714" y="321005"/>
                  </a:lnTo>
                  <a:lnTo>
                    <a:pt x="170604" y="290547"/>
                  </a:lnTo>
                  <a:lnTo>
                    <a:pt x="142145" y="258044"/>
                  </a:lnTo>
                  <a:lnTo>
                    <a:pt x="115337" y="223496"/>
                  </a:lnTo>
                  <a:lnTo>
                    <a:pt x="90181" y="186902"/>
                  </a:lnTo>
                  <a:lnTo>
                    <a:pt x="66676" y="148264"/>
                  </a:lnTo>
                  <a:lnTo>
                    <a:pt x="44823" y="107581"/>
                  </a:lnTo>
                  <a:lnTo>
                    <a:pt x="24621" y="64852"/>
                  </a:lnTo>
                  <a:lnTo>
                    <a:pt x="6071" y="20079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04552" y="10016133"/>
              <a:ext cx="168910" cy="194310"/>
            </a:xfrm>
            <a:custGeom>
              <a:avLst/>
              <a:gdLst/>
              <a:ahLst/>
              <a:cxnLst/>
              <a:rect l="l" t="t" r="r" b="b"/>
              <a:pathLst>
                <a:path w="168909" h="194309">
                  <a:moveTo>
                    <a:pt x="33278" y="0"/>
                  </a:moveTo>
                  <a:lnTo>
                    <a:pt x="0" y="193838"/>
                  </a:lnTo>
                  <a:lnTo>
                    <a:pt x="168382" y="142925"/>
                  </a:lnTo>
                  <a:lnTo>
                    <a:pt x="3327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212957" y="1878910"/>
            <a:ext cx="18036540" cy="2821305"/>
            <a:chOff x="1212957" y="1878910"/>
            <a:chExt cx="18036540" cy="2821305"/>
          </a:xfrm>
        </p:grpSpPr>
        <p:sp>
          <p:nvSpPr>
            <p:cNvPr id="16" name="object 16"/>
            <p:cNvSpPr/>
            <p:nvPr/>
          </p:nvSpPr>
          <p:spPr>
            <a:xfrm>
              <a:off x="1249605" y="1915558"/>
              <a:ext cx="17963515" cy="2747645"/>
            </a:xfrm>
            <a:custGeom>
              <a:avLst/>
              <a:gdLst/>
              <a:ahLst/>
              <a:cxnLst/>
              <a:rect l="l" t="t" r="r" b="b"/>
              <a:pathLst>
                <a:path w="17963515" h="2747645">
                  <a:moveTo>
                    <a:pt x="0" y="0"/>
                  </a:moveTo>
                  <a:lnTo>
                    <a:pt x="17963002" y="0"/>
                  </a:lnTo>
                  <a:lnTo>
                    <a:pt x="17963002" y="2747457"/>
                  </a:lnTo>
                  <a:lnTo>
                    <a:pt x="0" y="2747457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10933" y="3012136"/>
              <a:ext cx="3607042" cy="5544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92355" y="2171072"/>
              <a:ext cx="2076633" cy="5409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91699" y="3850341"/>
              <a:ext cx="2849705" cy="57589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544723" y="8966443"/>
            <a:ext cx="11492865" cy="1860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5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JavaScript has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dynamic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typing: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3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do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i="1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450" i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have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manually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define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type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of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value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stored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variable.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Instead,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types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determined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automatically.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>
              <a:latin typeface="Arial"/>
              <a:cs typeface="Arial"/>
            </a:endParaRPr>
          </a:p>
          <a:p>
            <a:pPr marL="4395470">
              <a:lnSpc>
                <a:spcPct val="100000"/>
              </a:lnSpc>
            </a:pP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Value</a:t>
            </a:r>
            <a:r>
              <a:rPr sz="2150" spc="-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has</a:t>
            </a:r>
            <a:r>
              <a:rPr sz="2150" spc="-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type,</a:t>
            </a:r>
            <a:r>
              <a:rPr sz="2150" spc="-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30" dirty="0">
                <a:solidFill>
                  <a:srgbClr val="F2425D"/>
                </a:solidFill>
                <a:latin typeface="Arial"/>
                <a:cs typeface="Arial"/>
              </a:rPr>
              <a:t>NOT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variable!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458239" y="4921316"/>
            <a:ext cx="2150479" cy="6073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433050" y="2517449"/>
            <a:ext cx="9372600" cy="7030323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88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JAVASCRIPT FUNDAMENTALS – PART 1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79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 marR="2035810">
              <a:lnSpc>
                <a:spcPts val="5280"/>
              </a:lnSpc>
              <a:spcBef>
                <a:spcPts val="180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A BRIEF</a:t>
            </a:r>
            <a:r>
              <a:rPr lang="en-US" sz="5100" dirty="0">
                <a:solidFill>
                  <a:srgbClr val="FAFBFB"/>
                </a:solidFill>
                <a:latin typeface="Calibri"/>
                <a:cs typeface="Calibri"/>
              </a:rPr>
              <a:t>  I</a:t>
            </a: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NTRODUCTION</a:t>
            </a:r>
            <a:r>
              <a:rPr lang="en-US" sz="5100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TO JAVASCRIPT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70865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2100" algn="l"/>
                <a:tab pos="2169795" algn="l"/>
              </a:tabLst>
            </a:pPr>
            <a:r>
              <a:rPr dirty="0"/>
              <a:t>WHAT</a:t>
            </a:r>
            <a:r>
              <a:rPr lang="en-US" dirty="0"/>
              <a:t> </a:t>
            </a:r>
            <a:r>
              <a:rPr dirty="0"/>
              <a:t>IS</a:t>
            </a:r>
            <a:r>
              <a:rPr lang="en-US" dirty="0"/>
              <a:t> </a:t>
            </a:r>
            <a:r>
              <a:rPr dirty="0"/>
              <a:t>JAVASCRIPT?</a:t>
            </a:r>
          </a:p>
        </p:txBody>
      </p:sp>
      <p:sp>
        <p:nvSpPr>
          <p:cNvPr id="4" name="object 4"/>
          <p:cNvSpPr/>
          <p:nvPr/>
        </p:nvSpPr>
        <p:spPr>
          <a:xfrm>
            <a:off x="5212943" y="3733914"/>
            <a:ext cx="9982200" cy="4683125"/>
          </a:xfrm>
          <a:custGeom>
            <a:avLst/>
            <a:gdLst/>
            <a:ahLst/>
            <a:cxnLst/>
            <a:rect l="l" t="t" r="r" b="b"/>
            <a:pathLst>
              <a:path w="9982200" h="4683125">
                <a:moveTo>
                  <a:pt x="9981892" y="0"/>
                </a:moveTo>
                <a:lnTo>
                  <a:pt x="0" y="0"/>
                </a:lnTo>
                <a:lnTo>
                  <a:pt x="0" y="4682824"/>
                </a:lnTo>
                <a:lnTo>
                  <a:pt x="9981892" y="4682824"/>
                </a:lnTo>
                <a:lnTo>
                  <a:pt x="9981892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07473" y="4727520"/>
            <a:ext cx="7993380" cy="2435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42400"/>
              </a:lnSpc>
              <a:spcBef>
                <a:spcPts val="100"/>
              </a:spcBef>
            </a:pPr>
            <a:r>
              <a:rPr sz="3700" spc="-185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37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14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37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18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37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140" dirty="0">
                <a:solidFill>
                  <a:srgbClr val="444444"/>
                </a:solidFill>
                <a:latin typeface="Arial"/>
                <a:cs typeface="Arial"/>
              </a:rPr>
              <a:t>HIGH-</a:t>
            </a:r>
            <a:r>
              <a:rPr sz="3700" spc="-50" dirty="0">
                <a:solidFill>
                  <a:srgbClr val="444444"/>
                </a:solidFill>
                <a:latin typeface="Arial"/>
                <a:cs typeface="Arial"/>
              </a:rPr>
              <a:t>LEVEL, </a:t>
            </a:r>
            <a:r>
              <a:rPr sz="3700" spc="-250" dirty="0">
                <a:solidFill>
                  <a:srgbClr val="444444"/>
                </a:solidFill>
                <a:latin typeface="Arial"/>
                <a:cs typeface="Arial"/>
              </a:rPr>
              <a:t>OBJECT-</a:t>
            </a:r>
            <a:r>
              <a:rPr sz="3700" spc="-275" dirty="0">
                <a:solidFill>
                  <a:srgbClr val="444444"/>
                </a:solidFill>
                <a:latin typeface="Arial"/>
                <a:cs typeface="Arial"/>
              </a:rPr>
              <a:t>ORIENTED,</a:t>
            </a:r>
            <a:r>
              <a:rPr sz="37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75" dirty="0">
                <a:solidFill>
                  <a:srgbClr val="444444"/>
                </a:solidFill>
                <a:latin typeface="Arial"/>
                <a:cs typeface="Arial"/>
              </a:rPr>
              <a:t>MU</a:t>
            </a:r>
            <a:r>
              <a:rPr sz="3700" spc="-610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3700" spc="-75" dirty="0">
                <a:solidFill>
                  <a:srgbClr val="444444"/>
                </a:solidFill>
                <a:latin typeface="Arial"/>
                <a:cs typeface="Arial"/>
              </a:rPr>
              <a:t>TI-</a:t>
            </a:r>
            <a:r>
              <a:rPr sz="3700" spc="-155" dirty="0">
                <a:solidFill>
                  <a:srgbClr val="444444"/>
                </a:solidFill>
                <a:latin typeface="Arial"/>
                <a:cs typeface="Arial"/>
              </a:rPr>
              <a:t>PARADIGM </a:t>
            </a:r>
            <a:r>
              <a:rPr sz="3700" spc="-165" dirty="0">
                <a:solidFill>
                  <a:srgbClr val="444444"/>
                </a:solidFill>
                <a:latin typeface="Arial"/>
                <a:cs typeface="Arial"/>
              </a:rPr>
              <a:t>PROGRAMMING</a:t>
            </a:r>
            <a:r>
              <a:rPr sz="37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700" spc="-90" dirty="0">
                <a:solidFill>
                  <a:srgbClr val="444444"/>
                </a:solidFill>
                <a:latin typeface="Arial"/>
                <a:cs typeface="Arial"/>
              </a:rPr>
              <a:t>LANGUAGE.</a:t>
            </a:r>
            <a:endParaRPr sz="37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29667" y="2155934"/>
            <a:ext cx="5311140" cy="3434715"/>
            <a:chOff x="3529667" y="2155934"/>
            <a:chExt cx="5311140" cy="34347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9667" y="2155934"/>
              <a:ext cx="5310807" cy="34342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8772" y="2743592"/>
              <a:ext cx="3612598" cy="173603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 rot="21000000">
            <a:off x="5039376" y="3339130"/>
            <a:ext cx="2298243" cy="523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20"/>
              </a:lnSpc>
            </a:pPr>
            <a:r>
              <a:rPr sz="4100" b="1" spc="-300" dirty="0">
                <a:solidFill>
                  <a:srgbClr val="FAFBFB"/>
                </a:solidFill>
                <a:latin typeface="Calibri"/>
                <a:cs typeface="Calibri"/>
              </a:rPr>
              <a:t>JAVASCRIPT</a:t>
            </a:r>
            <a:endParaRPr sz="41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190398" y="8409854"/>
            <a:ext cx="2147170" cy="214717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954232" y="3008637"/>
            <a:ext cx="11878310" cy="5853430"/>
            <a:chOff x="3954232" y="3008637"/>
            <a:chExt cx="11878310" cy="585343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59796" y="6621984"/>
              <a:ext cx="523544" cy="5235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697268" y="7419868"/>
              <a:ext cx="1558925" cy="1421130"/>
            </a:xfrm>
            <a:custGeom>
              <a:avLst/>
              <a:gdLst/>
              <a:ahLst/>
              <a:cxnLst/>
              <a:rect l="l" t="t" r="r" b="b"/>
              <a:pathLst>
                <a:path w="1558925" h="1421129">
                  <a:moveTo>
                    <a:pt x="1558351" y="1420707"/>
                  </a:moveTo>
                  <a:lnTo>
                    <a:pt x="1497559" y="1405186"/>
                  </a:lnTo>
                  <a:lnTo>
                    <a:pt x="1437971" y="1389045"/>
                  </a:lnTo>
                  <a:lnTo>
                    <a:pt x="1379585" y="1372283"/>
                  </a:lnTo>
                  <a:lnTo>
                    <a:pt x="1322401" y="1354902"/>
                  </a:lnTo>
                  <a:lnTo>
                    <a:pt x="1266420" y="1336901"/>
                  </a:lnTo>
                  <a:lnTo>
                    <a:pt x="1211642" y="1318279"/>
                  </a:lnTo>
                  <a:lnTo>
                    <a:pt x="1158066" y="1299038"/>
                  </a:lnTo>
                  <a:lnTo>
                    <a:pt x="1105693" y="1279176"/>
                  </a:lnTo>
                  <a:lnTo>
                    <a:pt x="1054523" y="1258694"/>
                  </a:lnTo>
                  <a:lnTo>
                    <a:pt x="1004555" y="1237593"/>
                  </a:lnTo>
                  <a:lnTo>
                    <a:pt x="955790" y="1215871"/>
                  </a:lnTo>
                  <a:lnTo>
                    <a:pt x="908227" y="1193529"/>
                  </a:lnTo>
                  <a:lnTo>
                    <a:pt x="861867" y="1170567"/>
                  </a:lnTo>
                  <a:lnTo>
                    <a:pt x="816709" y="1146985"/>
                  </a:lnTo>
                  <a:lnTo>
                    <a:pt x="772754" y="1122782"/>
                  </a:lnTo>
                  <a:lnTo>
                    <a:pt x="730002" y="1097960"/>
                  </a:lnTo>
                  <a:lnTo>
                    <a:pt x="688453" y="1072518"/>
                  </a:lnTo>
                  <a:lnTo>
                    <a:pt x="648105" y="1046455"/>
                  </a:lnTo>
                  <a:lnTo>
                    <a:pt x="608961" y="1019773"/>
                  </a:lnTo>
                  <a:lnTo>
                    <a:pt x="571019" y="992470"/>
                  </a:lnTo>
                  <a:lnTo>
                    <a:pt x="534280" y="964548"/>
                  </a:lnTo>
                  <a:lnTo>
                    <a:pt x="498743" y="936005"/>
                  </a:lnTo>
                  <a:lnTo>
                    <a:pt x="464409" y="906842"/>
                  </a:lnTo>
                  <a:lnTo>
                    <a:pt x="431278" y="877059"/>
                  </a:lnTo>
                  <a:lnTo>
                    <a:pt x="399349" y="846656"/>
                  </a:lnTo>
                  <a:lnTo>
                    <a:pt x="368622" y="815633"/>
                  </a:lnTo>
                  <a:lnTo>
                    <a:pt x="339099" y="783990"/>
                  </a:lnTo>
                  <a:lnTo>
                    <a:pt x="310778" y="751727"/>
                  </a:lnTo>
                  <a:lnTo>
                    <a:pt x="283659" y="718843"/>
                  </a:lnTo>
                  <a:lnTo>
                    <a:pt x="257743" y="685340"/>
                  </a:lnTo>
                  <a:lnTo>
                    <a:pt x="233030" y="651216"/>
                  </a:lnTo>
                  <a:lnTo>
                    <a:pt x="209519" y="616473"/>
                  </a:lnTo>
                  <a:lnTo>
                    <a:pt x="187211" y="581109"/>
                  </a:lnTo>
                  <a:lnTo>
                    <a:pt x="166106" y="545126"/>
                  </a:lnTo>
                  <a:lnTo>
                    <a:pt x="146203" y="508522"/>
                  </a:lnTo>
                  <a:lnTo>
                    <a:pt x="127503" y="471298"/>
                  </a:lnTo>
                  <a:lnTo>
                    <a:pt x="110005" y="433454"/>
                  </a:lnTo>
                  <a:lnTo>
                    <a:pt x="93710" y="394990"/>
                  </a:lnTo>
                  <a:lnTo>
                    <a:pt x="78617" y="355906"/>
                  </a:lnTo>
                  <a:lnTo>
                    <a:pt x="64727" y="316202"/>
                  </a:lnTo>
                  <a:lnTo>
                    <a:pt x="52040" y="275877"/>
                  </a:lnTo>
                  <a:lnTo>
                    <a:pt x="40555" y="234933"/>
                  </a:lnTo>
                  <a:lnTo>
                    <a:pt x="30273" y="193369"/>
                  </a:lnTo>
                  <a:lnTo>
                    <a:pt x="21194" y="151184"/>
                  </a:lnTo>
                  <a:lnTo>
                    <a:pt x="13317" y="108380"/>
                  </a:lnTo>
                  <a:lnTo>
                    <a:pt x="6643" y="64955"/>
                  </a:lnTo>
                  <a:lnTo>
                    <a:pt x="1171" y="2091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10621" y="7265142"/>
              <a:ext cx="175895" cy="180975"/>
            </a:xfrm>
            <a:custGeom>
              <a:avLst/>
              <a:gdLst/>
              <a:ahLst/>
              <a:cxnLst/>
              <a:rect l="l" t="t" r="r" b="b"/>
              <a:pathLst>
                <a:path w="175895" h="180975">
                  <a:moveTo>
                    <a:pt x="77978" y="0"/>
                  </a:moveTo>
                  <a:lnTo>
                    <a:pt x="0" y="180554"/>
                  </a:lnTo>
                  <a:lnTo>
                    <a:pt x="175635" y="170715"/>
                  </a:lnTo>
                  <a:lnTo>
                    <a:pt x="7797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722962" y="3029579"/>
              <a:ext cx="2017395" cy="1717675"/>
            </a:xfrm>
            <a:custGeom>
              <a:avLst/>
              <a:gdLst/>
              <a:ahLst/>
              <a:cxnLst/>
              <a:rect l="l" t="t" r="r" b="b"/>
              <a:pathLst>
                <a:path w="2017394" h="1717675">
                  <a:moveTo>
                    <a:pt x="2017112" y="0"/>
                  </a:moveTo>
                  <a:lnTo>
                    <a:pt x="1956824" y="3378"/>
                  </a:lnTo>
                  <a:lnTo>
                    <a:pt x="1897448" y="7517"/>
                  </a:lnTo>
                  <a:lnTo>
                    <a:pt x="1838984" y="12415"/>
                  </a:lnTo>
                  <a:lnTo>
                    <a:pt x="1781433" y="18073"/>
                  </a:lnTo>
                  <a:lnTo>
                    <a:pt x="1724793" y="24490"/>
                  </a:lnTo>
                  <a:lnTo>
                    <a:pt x="1669067" y="31667"/>
                  </a:lnTo>
                  <a:lnTo>
                    <a:pt x="1614252" y="39604"/>
                  </a:lnTo>
                  <a:lnTo>
                    <a:pt x="1560350" y="48300"/>
                  </a:lnTo>
                  <a:lnTo>
                    <a:pt x="1507360" y="57755"/>
                  </a:lnTo>
                  <a:lnTo>
                    <a:pt x="1455282" y="67971"/>
                  </a:lnTo>
                  <a:lnTo>
                    <a:pt x="1404117" y="78946"/>
                  </a:lnTo>
                  <a:lnTo>
                    <a:pt x="1353864" y="90680"/>
                  </a:lnTo>
                  <a:lnTo>
                    <a:pt x="1304523" y="103174"/>
                  </a:lnTo>
                  <a:lnTo>
                    <a:pt x="1256095" y="116428"/>
                  </a:lnTo>
                  <a:lnTo>
                    <a:pt x="1208579" y="130441"/>
                  </a:lnTo>
                  <a:lnTo>
                    <a:pt x="1161975" y="145214"/>
                  </a:lnTo>
                  <a:lnTo>
                    <a:pt x="1116284" y="160747"/>
                  </a:lnTo>
                  <a:lnTo>
                    <a:pt x="1071505" y="177039"/>
                  </a:lnTo>
                  <a:lnTo>
                    <a:pt x="1027638" y="194090"/>
                  </a:lnTo>
                  <a:lnTo>
                    <a:pt x="984684" y="211902"/>
                  </a:lnTo>
                  <a:lnTo>
                    <a:pt x="942642" y="230472"/>
                  </a:lnTo>
                  <a:lnTo>
                    <a:pt x="901512" y="249803"/>
                  </a:lnTo>
                  <a:lnTo>
                    <a:pt x="861294" y="269893"/>
                  </a:lnTo>
                  <a:lnTo>
                    <a:pt x="821989" y="290743"/>
                  </a:lnTo>
                  <a:lnTo>
                    <a:pt x="783596" y="312352"/>
                  </a:lnTo>
                  <a:lnTo>
                    <a:pt x="746116" y="334721"/>
                  </a:lnTo>
                  <a:lnTo>
                    <a:pt x="709548" y="357849"/>
                  </a:lnTo>
                  <a:lnTo>
                    <a:pt x="673892" y="381737"/>
                  </a:lnTo>
                  <a:lnTo>
                    <a:pt x="639148" y="406385"/>
                  </a:lnTo>
                  <a:lnTo>
                    <a:pt x="605317" y="431792"/>
                  </a:lnTo>
                  <a:lnTo>
                    <a:pt x="572398" y="457959"/>
                  </a:lnTo>
                  <a:lnTo>
                    <a:pt x="540391" y="484885"/>
                  </a:lnTo>
                  <a:lnTo>
                    <a:pt x="509297" y="512571"/>
                  </a:lnTo>
                  <a:lnTo>
                    <a:pt x="479115" y="541017"/>
                  </a:lnTo>
                  <a:lnTo>
                    <a:pt x="449845" y="570222"/>
                  </a:lnTo>
                  <a:lnTo>
                    <a:pt x="421488" y="600187"/>
                  </a:lnTo>
                  <a:lnTo>
                    <a:pt x="394043" y="630911"/>
                  </a:lnTo>
                  <a:lnTo>
                    <a:pt x="367510" y="662395"/>
                  </a:lnTo>
                  <a:lnTo>
                    <a:pt x="341890" y="694639"/>
                  </a:lnTo>
                  <a:lnTo>
                    <a:pt x="317182" y="727642"/>
                  </a:lnTo>
                  <a:lnTo>
                    <a:pt x="293386" y="761404"/>
                  </a:lnTo>
                  <a:lnTo>
                    <a:pt x="270502" y="795927"/>
                  </a:lnTo>
                  <a:lnTo>
                    <a:pt x="248531" y="831209"/>
                  </a:lnTo>
                  <a:lnTo>
                    <a:pt x="227472" y="867250"/>
                  </a:lnTo>
                  <a:lnTo>
                    <a:pt x="207326" y="904051"/>
                  </a:lnTo>
                  <a:lnTo>
                    <a:pt x="188091" y="941612"/>
                  </a:lnTo>
                  <a:lnTo>
                    <a:pt x="169770" y="979932"/>
                  </a:lnTo>
                  <a:lnTo>
                    <a:pt x="152360" y="1019012"/>
                  </a:lnTo>
                  <a:lnTo>
                    <a:pt x="135863" y="1058852"/>
                  </a:lnTo>
                  <a:lnTo>
                    <a:pt x="120278" y="1099451"/>
                  </a:lnTo>
                  <a:lnTo>
                    <a:pt x="105605" y="1140810"/>
                  </a:lnTo>
                  <a:lnTo>
                    <a:pt x="91845" y="1182928"/>
                  </a:lnTo>
                  <a:lnTo>
                    <a:pt x="78997" y="1225806"/>
                  </a:lnTo>
                  <a:lnTo>
                    <a:pt x="67061" y="1269443"/>
                  </a:lnTo>
                  <a:lnTo>
                    <a:pt x="56038" y="1313840"/>
                  </a:lnTo>
                  <a:lnTo>
                    <a:pt x="45927" y="1358997"/>
                  </a:lnTo>
                  <a:lnTo>
                    <a:pt x="36728" y="1404913"/>
                  </a:lnTo>
                  <a:lnTo>
                    <a:pt x="28442" y="1451589"/>
                  </a:lnTo>
                  <a:lnTo>
                    <a:pt x="21067" y="1499025"/>
                  </a:lnTo>
                  <a:lnTo>
                    <a:pt x="14606" y="1547220"/>
                  </a:lnTo>
                  <a:lnTo>
                    <a:pt x="9056" y="1596174"/>
                  </a:lnTo>
                  <a:lnTo>
                    <a:pt x="4419" y="1645889"/>
                  </a:lnTo>
                  <a:lnTo>
                    <a:pt x="694" y="1696363"/>
                  </a:lnTo>
                  <a:lnTo>
                    <a:pt x="0" y="1717294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35750" y="4723024"/>
              <a:ext cx="175895" cy="179070"/>
            </a:xfrm>
            <a:custGeom>
              <a:avLst/>
              <a:gdLst/>
              <a:ahLst/>
              <a:cxnLst/>
              <a:rect l="l" t="t" r="r" b="b"/>
              <a:pathLst>
                <a:path w="175895" h="179070">
                  <a:moveTo>
                    <a:pt x="0" y="0"/>
                  </a:moveTo>
                  <a:lnTo>
                    <a:pt x="82070" y="178731"/>
                  </a:lnTo>
                  <a:lnTo>
                    <a:pt x="175816" y="58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470598" y="5567307"/>
              <a:ext cx="1340485" cy="393065"/>
            </a:xfrm>
            <a:custGeom>
              <a:avLst/>
              <a:gdLst/>
              <a:ahLst/>
              <a:cxnLst/>
              <a:rect l="l" t="t" r="r" b="b"/>
              <a:pathLst>
                <a:path w="1340484" h="393064">
                  <a:moveTo>
                    <a:pt x="1340403" y="1259"/>
                  </a:moveTo>
                  <a:lnTo>
                    <a:pt x="1289622" y="84"/>
                  </a:lnTo>
                  <a:lnTo>
                    <a:pt x="1239102" y="0"/>
                  </a:lnTo>
                  <a:lnTo>
                    <a:pt x="1188843" y="1005"/>
                  </a:lnTo>
                  <a:lnTo>
                    <a:pt x="1138844" y="3100"/>
                  </a:lnTo>
                  <a:lnTo>
                    <a:pt x="1089106" y="6285"/>
                  </a:lnTo>
                  <a:lnTo>
                    <a:pt x="1039629" y="10560"/>
                  </a:lnTo>
                  <a:lnTo>
                    <a:pt x="990413" y="15926"/>
                  </a:lnTo>
                  <a:lnTo>
                    <a:pt x="941457" y="22381"/>
                  </a:lnTo>
                  <a:lnTo>
                    <a:pt x="892762" y="29927"/>
                  </a:lnTo>
                  <a:lnTo>
                    <a:pt x="844328" y="38562"/>
                  </a:lnTo>
                  <a:lnTo>
                    <a:pt x="796155" y="48288"/>
                  </a:lnTo>
                  <a:lnTo>
                    <a:pt x="748242" y="59103"/>
                  </a:lnTo>
                  <a:lnTo>
                    <a:pt x="700591" y="71009"/>
                  </a:lnTo>
                  <a:lnTo>
                    <a:pt x="653200" y="84004"/>
                  </a:lnTo>
                  <a:lnTo>
                    <a:pt x="606069" y="98090"/>
                  </a:lnTo>
                  <a:lnTo>
                    <a:pt x="559200" y="113266"/>
                  </a:lnTo>
                  <a:lnTo>
                    <a:pt x="512591" y="129532"/>
                  </a:lnTo>
                  <a:lnTo>
                    <a:pt x="466243" y="146888"/>
                  </a:lnTo>
                  <a:lnTo>
                    <a:pt x="420156" y="165334"/>
                  </a:lnTo>
                  <a:lnTo>
                    <a:pt x="374330" y="184869"/>
                  </a:lnTo>
                  <a:lnTo>
                    <a:pt x="328764" y="205495"/>
                  </a:lnTo>
                  <a:lnTo>
                    <a:pt x="283459" y="227212"/>
                  </a:lnTo>
                  <a:lnTo>
                    <a:pt x="238415" y="250018"/>
                  </a:lnTo>
                  <a:lnTo>
                    <a:pt x="193632" y="273914"/>
                  </a:lnTo>
                  <a:lnTo>
                    <a:pt x="149109" y="298900"/>
                  </a:lnTo>
                  <a:lnTo>
                    <a:pt x="104847" y="324976"/>
                  </a:lnTo>
                  <a:lnTo>
                    <a:pt x="60846" y="352142"/>
                  </a:lnTo>
                  <a:lnTo>
                    <a:pt x="17106" y="380399"/>
                  </a:lnTo>
                  <a:lnTo>
                    <a:pt x="0" y="392528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344181" y="5875971"/>
              <a:ext cx="194945" cy="173990"/>
            </a:xfrm>
            <a:custGeom>
              <a:avLst/>
              <a:gdLst/>
              <a:ahLst/>
              <a:cxnLst/>
              <a:rect l="l" t="t" r="r" b="b"/>
              <a:pathLst>
                <a:path w="194944" h="173989">
                  <a:moveTo>
                    <a:pt x="92625" y="0"/>
                  </a:moveTo>
                  <a:lnTo>
                    <a:pt x="0" y="173496"/>
                  </a:lnTo>
                  <a:lnTo>
                    <a:pt x="194371" y="143501"/>
                  </a:lnTo>
                  <a:lnTo>
                    <a:pt x="9262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5174" y="5795451"/>
              <a:ext cx="1950720" cy="212090"/>
            </a:xfrm>
            <a:custGeom>
              <a:avLst/>
              <a:gdLst/>
              <a:ahLst/>
              <a:cxnLst/>
              <a:rect l="l" t="t" r="r" b="b"/>
              <a:pathLst>
                <a:path w="1950720" h="212089">
                  <a:moveTo>
                    <a:pt x="0" y="206877"/>
                  </a:moveTo>
                  <a:lnTo>
                    <a:pt x="42034" y="186778"/>
                  </a:lnTo>
                  <a:lnTo>
                    <a:pt x="84387" y="167706"/>
                  </a:lnTo>
                  <a:lnTo>
                    <a:pt x="127061" y="149661"/>
                  </a:lnTo>
                  <a:lnTo>
                    <a:pt x="170054" y="132642"/>
                  </a:lnTo>
                  <a:lnTo>
                    <a:pt x="213366" y="116651"/>
                  </a:lnTo>
                  <a:lnTo>
                    <a:pt x="256998" y="101686"/>
                  </a:lnTo>
                  <a:lnTo>
                    <a:pt x="300950" y="87748"/>
                  </a:lnTo>
                  <a:lnTo>
                    <a:pt x="345221" y="74837"/>
                  </a:lnTo>
                  <a:lnTo>
                    <a:pt x="389812" y="62953"/>
                  </a:lnTo>
                  <a:lnTo>
                    <a:pt x="434723" y="52096"/>
                  </a:lnTo>
                  <a:lnTo>
                    <a:pt x="479953" y="42265"/>
                  </a:lnTo>
                  <a:lnTo>
                    <a:pt x="525502" y="33462"/>
                  </a:lnTo>
                  <a:lnTo>
                    <a:pt x="571372" y="25685"/>
                  </a:lnTo>
                  <a:lnTo>
                    <a:pt x="617560" y="18935"/>
                  </a:lnTo>
                  <a:lnTo>
                    <a:pt x="664069" y="13212"/>
                  </a:lnTo>
                  <a:lnTo>
                    <a:pt x="710897" y="8516"/>
                  </a:lnTo>
                  <a:lnTo>
                    <a:pt x="758044" y="4846"/>
                  </a:lnTo>
                  <a:lnTo>
                    <a:pt x="805512" y="2204"/>
                  </a:lnTo>
                  <a:lnTo>
                    <a:pt x="853298" y="588"/>
                  </a:lnTo>
                  <a:lnTo>
                    <a:pt x="901405" y="0"/>
                  </a:lnTo>
                  <a:lnTo>
                    <a:pt x="949831" y="438"/>
                  </a:lnTo>
                  <a:lnTo>
                    <a:pt x="998576" y="1902"/>
                  </a:lnTo>
                  <a:lnTo>
                    <a:pt x="1047641" y="4394"/>
                  </a:lnTo>
                  <a:lnTo>
                    <a:pt x="1097026" y="7913"/>
                  </a:lnTo>
                  <a:lnTo>
                    <a:pt x="1146730" y="12458"/>
                  </a:lnTo>
                  <a:lnTo>
                    <a:pt x="1196754" y="18031"/>
                  </a:lnTo>
                  <a:lnTo>
                    <a:pt x="1247098" y="24630"/>
                  </a:lnTo>
                  <a:lnTo>
                    <a:pt x="1297761" y="32256"/>
                  </a:lnTo>
                  <a:lnTo>
                    <a:pt x="1348743" y="40909"/>
                  </a:lnTo>
                  <a:lnTo>
                    <a:pt x="1400046" y="50588"/>
                  </a:lnTo>
                  <a:lnTo>
                    <a:pt x="1451667" y="61295"/>
                  </a:lnTo>
                  <a:lnTo>
                    <a:pt x="1503609" y="73028"/>
                  </a:lnTo>
                  <a:lnTo>
                    <a:pt x="1555870" y="85788"/>
                  </a:lnTo>
                  <a:lnTo>
                    <a:pt x="1608450" y="99575"/>
                  </a:lnTo>
                  <a:lnTo>
                    <a:pt x="1661351" y="114389"/>
                  </a:lnTo>
                  <a:lnTo>
                    <a:pt x="1714570" y="130230"/>
                  </a:lnTo>
                  <a:lnTo>
                    <a:pt x="1768110" y="147098"/>
                  </a:lnTo>
                  <a:lnTo>
                    <a:pt x="1821969" y="164992"/>
                  </a:lnTo>
                  <a:lnTo>
                    <a:pt x="1876147" y="183914"/>
                  </a:lnTo>
                  <a:lnTo>
                    <a:pt x="1930645" y="203862"/>
                  </a:lnTo>
                  <a:lnTo>
                    <a:pt x="1950140" y="21163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73285" y="5917630"/>
              <a:ext cx="196215" cy="163830"/>
            </a:xfrm>
            <a:custGeom>
              <a:avLst/>
              <a:gdLst/>
              <a:ahLst/>
              <a:cxnLst/>
              <a:rect l="l" t="t" r="r" b="b"/>
              <a:pathLst>
                <a:path w="196214" h="163829">
                  <a:moveTo>
                    <a:pt x="65155" y="0"/>
                  </a:moveTo>
                  <a:lnTo>
                    <a:pt x="0" y="163400"/>
                  </a:lnTo>
                  <a:lnTo>
                    <a:pt x="195977" y="146855"/>
                  </a:lnTo>
                  <a:lnTo>
                    <a:pt x="6515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427663" y="8641481"/>
            <a:ext cx="3735704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Instruct</a:t>
            </a:r>
            <a:r>
              <a:rPr sz="215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computer</a:t>
            </a:r>
            <a:r>
              <a:rPr sz="21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i="1" spc="-45" dirty="0">
                <a:solidFill>
                  <a:srgbClr val="F2425D"/>
                </a:solidFill>
                <a:latin typeface="Arial"/>
                <a:cs typeface="Arial"/>
              </a:rPr>
              <a:t>do</a:t>
            </a:r>
            <a:r>
              <a:rPr sz="2150" i="1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things</a:t>
            </a:r>
            <a:endParaRPr sz="21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966121" y="2647234"/>
            <a:ext cx="468312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spc="-130" dirty="0">
                <a:solidFill>
                  <a:srgbClr val="F2425D"/>
                </a:solidFill>
                <a:latin typeface="Arial"/>
                <a:cs typeface="Arial"/>
              </a:rPr>
              <a:t>We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don’t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have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worry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about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 complex </a:t>
            </a:r>
            <a:r>
              <a:rPr sz="2150" spc="95" dirty="0">
                <a:solidFill>
                  <a:srgbClr val="F2425D"/>
                </a:solidFill>
                <a:latin typeface="Arial"/>
                <a:cs typeface="Arial"/>
              </a:rPr>
              <a:t>stuff</a:t>
            </a:r>
            <a:r>
              <a:rPr sz="2150" spc="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like</a:t>
            </a:r>
            <a:r>
              <a:rPr sz="21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memory</a:t>
            </a:r>
            <a:r>
              <a:rPr sz="2150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management</a:t>
            </a:r>
            <a:endParaRPr sz="21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044529" y="5203414"/>
            <a:ext cx="334010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spc="-130" dirty="0">
                <a:solidFill>
                  <a:srgbClr val="F2425D"/>
                </a:solidFill>
                <a:latin typeface="Arial"/>
                <a:cs typeface="Arial"/>
              </a:rPr>
              <a:t>We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can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use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45" dirty="0">
                <a:solidFill>
                  <a:srgbClr val="F2425D"/>
                </a:solidFill>
                <a:latin typeface="Arial"/>
                <a:cs typeface="Arial"/>
              </a:rPr>
              <a:t>different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styles </a:t>
            </a:r>
            <a:r>
              <a:rPr sz="2150" spc="80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programming</a:t>
            </a:r>
            <a:endParaRPr sz="21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6074" y="5823410"/>
            <a:ext cx="324548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Based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on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objects,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35" dirty="0">
                <a:solidFill>
                  <a:srgbClr val="F2425D"/>
                </a:solidFill>
                <a:latin typeface="Arial"/>
                <a:cs typeface="Arial"/>
              </a:rPr>
              <a:t>for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storing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65" dirty="0">
                <a:solidFill>
                  <a:srgbClr val="F2425D"/>
                </a:solidFill>
                <a:latin typeface="Arial"/>
                <a:cs typeface="Arial"/>
              </a:rPr>
              <a:t>most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kinds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80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data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27836" y="2893680"/>
            <a:ext cx="6370955" cy="6539230"/>
            <a:chOff x="6327836" y="2893680"/>
            <a:chExt cx="6370955" cy="6539230"/>
          </a:xfrm>
        </p:grpSpPr>
        <p:sp>
          <p:nvSpPr>
            <p:cNvPr id="3" name="object 3"/>
            <p:cNvSpPr/>
            <p:nvPr/>
          </p:nvSpPr>
          <p:spPr>
            <a:xfrm>
              <a:off x="10837879" y="2980505"/>
              <a:ext cx="1706245" cy="1051560"/>
            </a:xfrm>
            <a:custGeom>
              <a:avLst/>
              <a:gdLst/>
              <a:ahLst/>
              <a:cxnLst/>
              <a:rect l="l" t="t" r="r" b="b"/>
              <a:pathLst>
                <a:path w="1706245" h="1051560">
                  <a:moveTo>
                    <a:pt x="0" y="1050978"/>
                  </a:moveTo>
                  <a:lnTo>
                    <a:pt x="27700" y="1005724"/>
                  </a:lnTo>
                  <a:lnTo>
                    <a:pt x="56006" y="961458"/>
                  </a:lnTo>
                  <a:lnTo>
                    <a:pt x="84919" y="918180"/>
                  </a:lnTo>
                  <a:lnTo>
                    <a:pt x="114437" y="875890"/>
                  </a:lnTo>
                  <a:lnTo>
                    <a:pt x="144561" y="834589"/>
                  </a:lnTo>
                  <a:lnTo>
                    <a:pt x="175291" y="794275"/>
                  </a:lnTo>
                  <a:lnTo>
                    <a:pt x="206627" y="754949"/>
                  </a:lnTo>
                  <a:lnTo>
                    <a:pt x="238569" y="716612"/>
                  </a:lnTo>
                  <a:lnTo>
                    <a:pt x="271117" y="679262"/>
                  </a:lnTo>
                  <a:lnTo>
                    <a:pt x="304270" y="642901"/>
                  </a:lnTo>
                  <a:lnTo>
                    <a:pt x="338030" y="607527"/>
                  </a:lnTo>
                  <a:lnTo>
                    <a:pt x="372395" y="573142"/>
                  </a:lnTo>
                  <a:lnTo>
                    <a:pt x="407367" y="539744"/>
                  </a:lnTo>
                  <a:lnTo>
                    <a:pt x="442944" y="507335"/>
                  </a:lnTo>
                  <a:lnTo>
                    <a:pt x="479127" y="475914"/>
                  </a:lnTo>
                  <a:lnTo>
                    <a:pt x="515916" y="445481"/>
                  </a:lnTo>
                  <a:lnTo>
                    <a:pt x="553311" y="416035"/>
                  </a:lnTo>
                  <a:lnTo>
                    <a:pt x="591312" y="387578"/>
                  </a:lnTo>
                  <a:lnTo>
                    <a:pt x="629919" y="360109"/>
                  </a:lnTo>
                  <a:lnTo>
                    <a:pt x="669132" y="333628"/>
                  </a:lnTo>
                  <a:lnTo>
                    <a:pt x="708951" y="308135"/>
                  </a:lnTo>
                  <a:lnTo>
                    <a:pt x="749375" y="283631"/>
                  </a:lnTo>
                  <a:lnTo>
                    <a:pt x="790406" y="260114"/>
                  </a:lnTo>
                  <a:lnTo>
                    <a:pt x="832042" y="237585"/>
                  </a:lnTo>
                  <a:lnTo>
                    <a:pt x="874284" y="216044"/>
                  </a:lnTo>
                  <a:lnTo>
                    <a:pt x="917133" y="195492"/>
                  </a:lnTo>
                  <a:lnTo>
                    <a:pt x="960587" y="175927"/>
                  </a:lnTo>
                  <a:lnTo>
                    <a:pt x="1004647" y="157350"/>
                  </a:lnTo>
                  <a:lnTo>
                    <a:pt x="1049313" y="139762"/>
                  </a:lnTo>
                  <a:lnTo>
                    <a:pt x="1094584" y="123161"/>
                  </a:lnTo>
                  <a:lnTo>
                    <a:pt x="1140462" y="107549"/>
                  </a:lnTo>
                  <a:lnTo>
                    <a:pt x="1186946" y="92925"/>
                  </a:lnTo>
                  <a:lnTo>
                    <a:pt x="1234035" y="79288"/>
                  </a:lnTo>
                  <a:lnTo>
                    <a:pt x="1281731" y="66640"/>
                  </a:lnTo>
                  <a:lnTo>
                    <a:pt x="1330032" y="54980"/>
                  </a:lnTo>
                  <a:lnTo>
                    <a:pt x="1378940" y="44308"/>
                  </a:lnTo>
                  <a:lnTo>
                    <a:pt x="1428453" y="34624"/>
                  </a:lnTo>
                  <a:lnTo>
                    <a:pt x="1478572" y="25928"/>
                  </a:lnTo>
                  <a:lnTo>
                    <a:pt x="1529297" y="18220"/>
                  </a:lnTo>
                  <a:lnTo>
                    <a:pt x="1580628" y="11500"/>
                  </a:lnTo>
                  <a:lnTo>
                    <a:pt x="1632565" y="5768"/>
                  </a:lnTo>
                  <a:lnTo>
                    <a:pt x="1685107" y="1024"/>
                  </a:lnTo>
                  <a:lnTo>
                    <a:pt x="1706026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18686" y="2893680"/>
              <a:ext cx="180340" cy="175895"/>
            </a:xfrm>
            <a:custGeom>
              <a:avLst/>
              <a:gdLst/>
              <a:ahLst/>
              <a:cxnLst/>
              <a:rect l="l" t="t" r="r" b="b"/>
              <a:pathLst>
                <a:path w="180340" h="175894">
                  <a:moveTo>
                    <a:pt x="0" y="0"/>
                  </a:moveTo>
                  <a:lnTo>
                    <a:pt x="8607" y="175699"/>
                  </a:lnTo>
                  <a:lnTo>
                    <a:pt x="180004" y="79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27836" y="5711546"/>
              <a:ext cx="3729354" cy="3721100"/>
            </a:xfrm>
            <a:custGeom>
              <a:avLst/>
              <a:gdLst/>
              <a:ahLst/>
              <a:cxnLst/>
              <a:rect l="l" t="t" r="r" b="b"/>
              <a:pathLst>
                <a:path w="3729354" h="3721100">
                  <a:moveTo>
                    <a:pt x="2087882" y="3708400"/>
                  </a:moveTo>
                  <a:lnTo>
                    <a:pt x="1641370" y="3708400"/>
                  </a:lnTo>
                  <a:lnTo>
                    <a:pt x="1685897" y="3721100"/>
                  </a:lnTo>
                  <a:lnTo>
                    <a:pt x="2043355" y="3721100"/>
                  </a:lnTo>
                  <a:lnTo>
                    <a:pt x="2087882" y="3708400"/>
                  </a:lnTo>
                  <a:close/>
                </a:path>
                <a:path w="3729354" h="3721100">
                  <a:moveTo>
                    <a:pt x="2176605" y="3695700"/>
                  </a:moveTo>
                  <a:lnTo>
                    <a:pt x="1552648" y="3695700"/>
                  </a:lnTo>
                  <a:lnTo>
                    <a:pt x="1596947" y="3708400"/>
                  </a:lnTo>
                  <a:lnTo>
                    <a:pt x="2132305" y="3708400"/>
                  </a:lnTo>
                  <a:lnTo>
                    <a:pt x="2176605" y="3695700"/>
                  </a:lnTo>
                  <a:close/>
                </a:path>
                <a:path w="3729354" h="3721100">
                  <a:moveTo>
                    <a:pt x="2264747" y="38100"/>
                  </a:moveTo>
                  <a:lnTo>
                    <a:pt x="1464505" y="38100"/>
                  </a:lnTo>
                  <a:lnTo>
                    <a:pt x="1205214" y="114300"/>
                  </a:lnTo>
                  <a:lnTo>
                    <a:pt x="1162965" y="139700"/>
                  </a:lnTo>
                  <a:lnTo>
                    <a:pt x="1079483" y="165100"/>
                  </a:lnTo>
                  <a:lnTo>
                    <a:pt x="997491" y="215900"/>
                  </a:lnTo>
                  <a:lnTo>
                    <a:pt x="957107" y="228600"/>
                  </a:lnTo>
                  <a:lnTo>
                    <a:pt x="877663" y="279400"/>
                  </a:lnTo>
                  <a:lnTo>
                    <a:pt x="800124" y="330200"/>
                  </a:lnTo>
                  <a:lnTo>
                    <a:pt x="724657" y="381000"/>
                  </a:lnTo>
                  <a:lnTo>
                    <a:pt x="687751" y="419100"/>
                  </a:lnTo>
                  <a:lnTo>
                    <a:pt x="651426" y="444500"/>
                  </a:lnTo>
                  <a:lnTo>
                    <a:pt x="615701" y="482600"/>
                  </a:lnTo>
                  <a:lnTo>
                    <a:pt x="580597" y="508000"/>
                  </a:lnTo>
                  <a:lnTo>
                    <a:pt x="546136" y="546100"/>
                  </a:lnTo>
                  <a:lnTo>
                    <a:pt x="512536" y="584200"/>
                  </a:lnTo>
                  <a:lnTo>
                    <a:pt x="480002" y="609600"/>
                  </a:lnTo>
                  <a:lnTo>
                    <a:pt x="448535" y="647700"/>
                  </a:lnTo>
                  <a:lnTo>
                    <a:pt x="418135" y="685800"/>
                  </a:lnTo>
                  <a:lnTo>
                    <a:pt x="388802" y="723900"/>
                  </a:lnTo>
                  <a:lnTo>
                    <a:pt x="360535" y="762000"/>
                  </a:lnTo>
                  <a:lnTo>
                    <a:pt x="333335" y="800100"/>
                  </a:lnTo>
                  <a:lnTo>
                    <a:pt x="307201" y="838200"/>
                  </a:lnTo>
                  <a:lnTo>
                    <a:pt x="282134" y="876300"/>
                  </a:lnTo>
                  <a:lnTo>
                    <a:pt x="258134" y="914400"/>
                  </a:lnTo>
                  <a:lnTo>
                    <a:pt x="235201" y="952500"/>
                  </a:lnTo>
                  <a:lnTo>
                    <a:pt x="213334" y="990600"/>
                  </a:lnTo>
                  <a:lnTo>
                    <a:pt x="192534" y="1041400"/>
                  </a:lnTo>
                  <a:lnTo>
                    <a:pt x="172801" y="1079500"/>
                  </a:lnTo>
                  <a:lnTo>
                    <a:pt x="154134" y="1117600"/>
                  </a:lnTo>
                  <a:lnTo>
                    <a:pt x="136534" y="1155700"/>
                  </a:lnTo>
                  <a:lnTo>
                    <a:pt x="120000" y="1206500"/>
                  </a:lnTo>
                  <a:lnTo>
                    <a:pt x="104533" y="1244600"/>
                  </a:lnTo>
                  <a:lnTo>
                    <a:pt x="90133" y="1282700"/>
                  </a:lnTo>
                  <a:lnTo>
                    <a:pt x="76800" y="1333500"/>
                  </a:lnTo>
                  <a:lnTo>
                    <a:pt x="64533" y="1371600"/>
                  </a:lnTo>
                  <a:lnTo>
                    <a:pt x="53333" y="1422400"/>
                  </a:lnTo>
                  <a:lnTo>
                    <a:pt x="43200" y="1460500"/>
                  </a:lnTo>
                  <a:lnTo>
                    <a:pt x="34133" y="1511300"/>
                  </a:lnTo>
                  <a:lnTo>
                    <a:pt x="26133" y="1549400"/>
                  </a:lnTo>
                  <a:lnTo>
                    <a:pt x="19200" y="1600200"/>
                  </a:lnTo>
                  <a:lnTo>
                    <a:pt x="13333" y="1638300"/>
                  </a:lnTo>
                  <a:lnTo>
                    <a:pt x="8533" y="1689100"/>
                  </a:lnTo>
                  <a:lnTo>
                    <a:pt x="4800" y="1727200"/>
                  </a:lnTo>
                  <a:lnTo>
                    <a:pt x="2133" y="1778000"/>
                  </a:lnTo>
                  <a:lnTo>
                    <a:pt x="533" y="1816100"/>
                  </a:lnTo>
                  <a:lnTo>
                    <a:pt x="0" y="1866900"/>
                  </a:lnTo>
                  <a:lnTo>
                    <a:pt x="533" y="1905000"/>
                  </a:lnTo>
                  <a:lnTo>
                    <a:pt x="2133" y="1955800"/>
                  </a:lnTo>
                  <a:lnTo>
                    <a:pt x="4800" y="1993900"/>
                  </a:lnTo>
                  <a:lnTo>
                    <a:pt x="8533" y="2044700"/>
                  </a:lnTo>
                  <a:lnTo>
                    <a:pt x="13333" y="2082800"/>
                  </a:lnTo>
                  <a:lnTo>
                    <a:pt x="19200" y="2133600"/>
                  </a:lnTo>
                  <a:lnTo>
                    <a:pt x="26133" y="2171700"/>
                  </a:lnTo>
                  <a:lnTo>
                    <a:pt x="34133" y="2222500"/>
                  </a:lnTo>
                  <a:lnTo>
                    <a:pt x="43200" y="2260600"/>
                  </a:lnTo>
                  <a:lnTo>
                    <a:pt x="53333" y="2311400"/>
                  </a:lnTo>
                  <a:lnTo>
                    <a:pt x="64533" y="2349500"/>
                  </a:lnTo>
                  <a:lnTo>
                    <a:pt x="76800" y="2387600"/>
                  </a:lnTo>
                  <a:lnTo>
                    <a:pt x="90133" y="2438400"/>
                  </a:lnTo>
                  <a:lnTo>
                    <a:pt x="104533" y="2476500"/>
                  </a:lnTo>
                  <a:lnTo>
                    <a:pt x="120000" y="2527300"/>
                  </a:lnTo>
                  <a:lnTo>
                    <a:pt x="136534" y="2565400"/>
                  </a:lnTo>
                  <a:lnTo>
                    <a:pt x="154134" y="2603500"/>
                  </a:lnTo>
                  <a:lnTo>
                    <a:pt x="172801" y="2654300"/>
                  </a:lnTo>
                  <a:lnTo>
                    <a:pt x="192534" y="2692400"/>
                  </a:lnTo>
                  <a:lnTo>
                    <a:pt x="213334" y="2730500"/>
                  </a:lnTo>
                  <a:lnTo>
                    <a:pt x="235201" y="2768600"/>
                  </a:lnTo>
                  <a:lnTo>
                    <a:pt x="258134" y="2806700"/>
                  </a:lnTo>
                  <a:lnTo>
                    <a:pt x="282134" y="2844800"/>
                  </a:lnTo>
                  <a:lnTo>
                    <a:pt x="307201" y="2882900"/>
                  </a:lnTo>
                  <a:lnTo>
                    <a:pt x="333335" y="2921000"/>
                  </a:lnTo>
                  <a:lnTo>
                    <a:pt x="360535" y="2959100"/>
                  </a:lnTo>
                  <a:lnTo>
                    <a:pt x="388802" y="2997200"/>
                  </a:lnTo>
                  <a:lnTo>
                    <a:pt x="418135" y="3035300"/>
                  </a:lnTo>
                  <a:lnTo>
                    <a:pt x="448535" y="3073400"/>
                  </a:lnTo>
                  <a:lnTo>
                    <a:pt x="480002" y="3111500"/>
                  </a:lnTo>
                  <a:lnTo>
                    <a:pt x="512536" y="3149600"/>
                  </a:lnTo>
                  <a:lnTo>
                    <a:pt x="546136" y="3175000"/>
                  </a:lnTo>
                  <a:lnTo>
                    <a:pt x="580597" y="3213100"/>
                  </a:lnTo>
                  <a:lnTo>
                    <a:pt x="615701" y="3251200"/>
                  </a:lnTo>
                  <a:lnTo>
                    <a:pt x="651426" y="3276600"/>
                  </a:lnTo>
                  <a:lnTo>
                    <a:pt x="687751" y="3314700"/>
                  </a:lnTo>
                  <a:lnTo>
                    <a:pt x="724657" y="3340100"/>
                  </a:lnTo>
                  <a:lnTo>
                    <a:pt x="762121" y="3365500"/>
                  </a:lnTo>
                  <a:lnTo>
                    <a:pt x="838645" y="3416300"/>
                  </a:lnTo>
                  <a:lnTo>
                    <a:pt x="917157" y="3467100"/>
                  </a:lnTo>
                  <a:lnTo>
                    <a:pt x="997491" y="3517900"/>
                  </a:lnTo>
                  <a:lnTo>
                    <a:pt x="1038290" y="3530600"/>
                  </a:lnTo>
                  <a:lnTo>
                    <a:pt x="1079483" y="3556000"/>
                  </a:lnTo>
                  <a:lnTo>
                    <a:pt x="1121048" y="3568700"/>
                  </a:lnTo>
                  <a:lnTo>
                    <a:pt x="1162965" y="3594100"/>
                  </a:lnTo>
                  <a:lnTo>
                    <a:pt x="1508494" y="3695700"/>
                  </a:lnTo>
                  <a:lnTo>
                    <a:pt x="2220759" y="3695700"/>
                  </a:lnTo>
                  <a:lnTo>
                    <a:pt x="2566287" y="3594100"/>
                  </a:lnTo>
                  <a:lnTo>
                    <a:pt x="2608204" y="3568700"/>
                  </a:lnTo>
                  <a:lnTo>
                    <a:pt x="2649770" y="3556000"/>
                  </a:lnTo>
                  <a:lnTo>
                    <a:pt x="2690962" y="3530600"/>
                  </a:lnTo>
                  <a:lnTo>
                    <a:pt x="2731761" y="3517900"/>
                  </a:lnTo>
                  <a:lnTo>
                    <a:pt x="2812096" y="3467100"/>
                  </a:lnTo>
                  <a:lnTo>
                    <a:pt x="2890608" y="3416300"/>
                  </a:lnTo>
                  <a:lnTo>
                    <a:pt x="2967131" y="3365500"/>
                  </a:lnTo>
                  <a:lnTo>
                    <a:pt x="3004596" y="3340100"/>
                  </a:lnTo>
                  <a:lnTo>
                    <a:pt x="3041501" y="3314700"/>
                  </a:lnTo>
                  <a:lnTo>
                    <a:pt x="3077827" y="3276600"/>
                  </a:lnTo>
                  <a:lnTo>
                    <a:pt x="3113552" y="3251200"/>
                  </a:lnTo>
                  <a:lnTo>
                    <a:pt x="3148655" y="3213100"/>
                  </a:lnTo>
                  <a:lnTo>
                    <a:pt x="3183116" y="3175000"/>
                  </a:lnTo>
                  <a:lnTo>
                    <a:pt x="3216717" y="3149600"/>
                  </a:lnTo>
                  <a:lnTo>
                    <a:pt x="3249250" y="3111500"/>
                  </a:lnTo>
                  <a:lnTo>
                    <a:pt x="3280717" y="3073400"/>
                  </a:lnTo>
                  <a:lnTo>
                    <a:pt x="3311117" y="3035300"/>
                  </a:lnTo>
                  <a:lnTo>
                    <a:pt x="3340451" y="2997200"/>
                  </a:lnTo>
                  <a:lnTo>
                    <a:pt x="3368718" y="2959100"/>
                  </a:lnTo>
                  <a:lnTo>
                    <a:pt x="3395918" y="2921000"/>
                  </a:lnTo>
                  <a:lnTo>
                    <a:pt x="3422051" y="2882900"/>
                  </a:lnTo>
                  <a:lnTo>
                    <a:pt x="3447118" y="2844800"/>
                  </a:lnTo>
                  <a:lnTo>
                    <a:pt x="3471118" y="2806700"/>
                  </a:lnTo>
                  <a:lnTo>
                    <a:pt x="3494052" y="2768600"/>
                  </a:lnTo>
                  <a:lnTo>
                    <a:pt x="3515918" y="2730500"/>
                  </a:lnTo>
                  <a:lnTo>
                    <a:pt x="3536719" y="2692400"/>
                  </a:lnTo>
                  <a:lnTo>
                    <a:pt x="3556452" y="2654300"/>
                  </a:lnTo>
                  <a:lnTo>
                    <a:pt x="3575119" y="2603500"/>
                  </a:lnTo>
                  <a:lnTo>
                    <a:pt x="3592719" y="2565400"/>
                  </a:lnTo>
                  <a:lnTo>
                    <a:pt x="3609252" y="2527300"/>
                  </a:lnTo>
                  <a:lnTo>
                    <a:pt x="3624719" y="2476500"/>
                  </a:lnTo>
                  <a:lnTo>
                    <a:pt x="3639119" y="2438400"/>
                  </a:lnTo>
                  <a:lnTo>
                    <a:pt x="3652453" y="2387600"/>
                  </a:lnTo>
                  <a:lnTo>
                    <a:pt x="3664719" y="2349500"/>
                  </a:lnTo>
                  <a:lnTo>
                    <a:pt x="3675919" y="2311400"/>
                  </a:lnTo>
                  <a:lnTo>
                    <a:pt x="3686053" y="2260600"/>
                  </a:lnTo>
                  <a:lnTo>
                    <a:pt x="3695119" y="2222500"/>
                  </a:lnTo>
                  <a:lnTo>
                    <a:pt x="3703119" y="2171700"/>
                  </a:lnTo>
                  <a:lnTo>
                    <a:pt x="3710053" y="2133600"/>
                  </a:lnTo>
                  <a:lnTo>
                    <a:pt x="3715920" y="2082800"/>
                  </a:lnTo>
                  <a:lnTo>
                    <a:pt x="3720720" y="2044700"/>
                  </a:lnTo>
                  <a:lnTo>
                    <a:pt x="3724453" y="1993900"/>
                  </a:lnTo>
                  <a:lnTo>
                    <a:pt x="3727120" y="1955800"/>
                  </a:lnTo>
                  <a:lnTo>
                    <a:pt x="3728720" y="1905000"/>
                  </a:lnTo>
                  <a:lnTo>
                    <a:pt x="3729253" y="1866900"/>
                  </a:lnTo>
                  <a:lnTo>
                    <a:pt x="3728720" y="1816100"/>
                  </a:lnTo>
                  <a:lnTo>
                    <a:pt x="3727120" y="1778000"/>
                  </a:lnTo>
                  <a:lnTo>
                    <a:pt x="3724453" y="1727200"/>
                  </a:lnTo>
                  <a:lnTo>
                    <a:pt x="3720720" y="1689100"/>
                  </a:lnTo>
                  <a:lnTo>
                    <a:pt x="3715920" y="1638300"/>
                  </a:lnTo>
                  <a:lnTo>
                    <a:pt x="3710053" y="1600200"/>
                  </a:lnTo>
                  <a:lnTo>
                    <a:pt x="3703119" y="1549400"/>
                  </a:lnTo>
                  <a:lnTo>
                    <a:pt x="3695119" y="1511300"/>
                  </a:lnTo>
                  <a:lnTo>
                    <a:pt x="3686053" y="1460500"/>
                  </a:lnTo>
                  <a:lnTo>
                    <a:pt x="3675919" y="1422400"/>
                  </a:lnTo>
                  <a:lnTo>
                    <a:pt x="3664719" y="1371600"/>
                  </a:lnTo>
                  <a:lnTo>
                    <a:pt x="3652453" y="1333500"/>
                  </a:lnTo>
                  <a:lnTo>
                    <a:pt x="3639119" y="1282700"/>
                  </a:lnTo>
                  <a:lnTo>
                    <a:pt x="3624719" y="1244600"/>
                  </a:lnTo>
                  <a:lnTo>
                    <a:pt x="3609252" y="1206500"/>
                  </a:lnTo>
                  <a:lnTo>
                    <a:pt x="3592719" y="1155700"/>
                  </a:lnTo>
                  <a:lnTo>
                    <a:pt x="3575119" y="1117600"/>
                  </a:lnTo>
                  <a:lnTo>
                    <a:pt x="3556452" y="1079500"/>
                  </a:lnTo>
                  <a:lnTo>
                    <a:pt x="3536719" y="1041400"/>
                  </a:lnTo>
                  <a:lnTo>
                    <a:pt x="3515918" y="990600"/>
                  </a:lnTo>
                  <a:lnTo>
                    <a:pt x="3494052" y="952500"/>
                  </a:lnTo>
                  <a:lnTo>
                    <a:pt x="3471118" y="914400"/>
                  </a:lnTo>
                  <a:lnTo>
                    <a:pt x="3447118" y="876300"/>
                  </a:lnTo>
                  <a:lnTo>
                    <a:pt x="3422051" y="838200"/>
                  </a:lnTo>
                  <a:lnTo>
                    <a:pt x="3395918" y="800100"/>
                  </a:lnTo>
                  <a:lnTo>
                    <a:pt x="3368718" y="762000"/>
                  </a:lnTo>
                  <a:lnTo>
                    <a:pt x="3340451" y="723900"/>
                  </a:lnTo>
                  <a:lnTo>
                    <a:pt x="3311117" y="685800"/>
                  </a:lnTo>
                  <a:lnTo>
                    <a:pt x="3280717" y="647700"/>
                  </a:lnTo>
                  <a:lnTo>
                    <a:pt x="3249250" y="609600"/>
                  </a:lnTo>
                  <a:lnTo>
                    <a:pt x="3216717" y="584200"/>
                  </a:lnTo>
                  <a:lnTo>
                    <a:pt x="3183116" y="546100"/>
                  </a:lnTo>
                  <a:lnTo>
                    <a:pt x="3148655" y="508000"/>
                  </a:lnTo>
                  <a:lnTo>
                    <a:pt x="3113552" y="482600"/>
                  </a:lnTo>
                  <a:lnTo>
                    <a:pt x="3077827" y="444500"/>
                  </a:lnTo>
                  <a:lnTo>
                    <a:pt x="3041501" y="419100"/>
                  </a:lnTo>
                  <a:lnTo>
                    <a:pt x="3004596" y="381000"/>
                  </a:lnTo>
                  <a:lnTo>
                    <a:pt x="2929128" y="330200"/>
                  </a:lnTo>
                  <a:lnTo>
                    <a:pt x="2851590" y="279400"/>
                  </a:lnTo>
                  <a:lnTo>
                    <a:pt x="2772146" y="228600"/>
                  </a:lnTo>
                  <a:lnTo>
                    <a:pt x="2731761" y="215900"/>
                  </a:lnTo>
                  <a:lnTo>
                    <a:pt x="2649770" y="165100"/>
                  </a:lnTo>
                  <a:lnTo>
                    <a:pt x="2566287" y="139700"/>
                  </a:lnTo>
                  <a:lnTo>
                    <a:pt x="2524038" y="114300"/>
                  </a:lnTo>
                  <a:lnTo>
                    <a:pt x="2264747" y="38100"/>
                  </a:lnTo>
                  <a:close/>
                </a:path>
                <a:path w="3729354" h="3721100">
                  <a:moveTo>
                    <a:pt x="2132305" y="12700"/>
                  </a:moveTo>
                  <a:lnTo>
                    <a:pt x="1596947" y="12700"/>
                  </a:lnTo>
                  <a:lnTo>
                    <a:pt x="1508494" y="38100"/>
                  </a:lnTo>
                  <a:lnTo>
                    <a:pt x="2220759" y="38100"/>
                  </a:lnTo>
                  <a:lnTo>
                    <a:pt x="2132305" y="12700"/>
                  </a:lnTo>
                  <a:close/>
                </a:path>
                <a:path w="3729354" h="3721100">
                  <a:moveTo>
                    <a:pt x="1998745" y="0"/>
                  </a:moveTo>
                  <a:lnTo>
                    <a:pt x="1730507" y="0"/>
                  </a:lnTo>
                  <a:lnTo>
                    <a:pt x="1685897" y="12700"/>
                  </a:lnTo>
                  <a:lnTo>
                    <a:pt x="2043355" y="12700"/>
                  </a:lnTo>
                  <a:lnTo>
                    <a:pt x="1998745" y="0"/>
                  </a:lnTo>
                  <a:close/>
                </a:path>
              </a:pathLst>
            </a:custGeom>
            <a:solidFill>
              <a:srgbClr val="0071BA">
                <a:alpha val="502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7216" y="6808880"/>
              <a:ext cx="1231658" cy="17276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841323" y="2958314"/>
              <a:ext cx="3820795" cy="3810000"/>
            </a:xfrm>
            <a:custGeom>
              <a:avLst/>
              <a:gdLst/>
              <a:ahLst/>
              <a:cxnLst/>
              <a:rect l="l" t="t" r="r" b="b"/>
              <a:pathLst>
                <a:path w="3820795" h="3810000">
                  <a:moveTo>
                    <a:pt x="2158034" y="3797300"/>
                  </a:moveTo>
                  <a:lnTo>
                    <a:pt x="1662696" y="3797300"/>
                  </a:lnTo>
                  <a:lnTo>
                    <a:pt x="1707575" y="3810000"/>
                  </a:lnTo>
                  <a:lnTo>
                    <a:pt x="2113156" y="3810000"/>
                  </a:lnTo>
                  <a:lnTo>
                    <a:pt x="2158034" y="3797300"/>
                  </a:lnTo>
                  <a:close/>
                </a:path>
                <a:path w="3820795" h="3810000">
                  <a:moveTo>
                    <a:pt x="2291921" y="3771900"/>
                  </a:moveTo>
                  <a:lnTo>
                    <a:pt x="1528810" y="3771900"/>
                  </a:lnTo>
                  <a:lnTo>
                    <a:pt x="1617929" y="3797300"/>
                  </a:lnTo>
                  <a:lnTo>
                    <a:pt x="2202802" y="3797300"/>
                  </a:lnTo>
                  <a:lnTo>
                    <a:pt x="2291921" y="3771900"/>
                  </a:lnTo>
                  <a:close/>
                </a:path>
                <a:path w="3820795" h="3810000">
                  <a:moveTo>
                    <a:pt x="2336233" y="38100"/>
                  </a:moveTo>
                  <a:lnTo>
                    <a:pt x="1484498" y="38100"/>
                  </a:lnTo>
                  <a:lnTo>
                    <a:pt x="1266231" y="101600"/>
                  </a:lnTo>
                  <a:lnTo>
                    <a:pt x="1223378" y="127000"/>
                  </a:lnTo>
                  <a:lnTo>
                    <a:pt x="1138634" y="152400"/>
                  </a:lnTo>
                  <a:lnTo>
                    <a:pt x="1055307" y="203200"/>
                  </a:lnTo>
                  <a:lnTo>
                    <a:pt x="1014227" y="215900"/>
                  </a:lnTo>
                  <a:lnTo>
                    <a:pt x="973561" y="241300"/>
                  </a:lnTo>
                  <a:lnTo>
                    <a:pt x="893557" y="292100"/>
                  </a:lnTo>
                  <a:lnTo>
                    <a:pt x="815456" y="342900"/>
                  </a:lnTo>
                  <a:lnTo>
                    <a:pt x="739422" y="393700"/>
                  </a:lnTo>
                  <a:lnTo>
                    <a:pt x="702230" y="431800"/>
                  </a:lnTo>
                  <a:lnTo>
                    <a:pt x="665616" y="457200"/>
                  </a:lnTo>
                  <a:lnTo>
                    <a:pt x="629599" y="482600"/>
                  </a:lnTo>
                  <a:lnTo>
                    <a:pt x="594200" y="520700"/>
                  </a:lnTo>
                  <a:lnTo>
                    <a:pt x="559439" y="558800"/>
                  </a:lnTo>
                  <a:lnTo>
                    <a:pt x="525533" y="584200"/>
                  </a:lnTo>
                  <a:lnTo>
                    <a:pt x="492687" y="622300"/>
                  </a:lnTo>
                  <a:lnTo>
                    <a:pt x="460901" y="660400"/>
                  </a:lnTo>
                  <a:lnTo>
                    <a:pt x="430174" y="698500"/>
                  </a:lnTo>
                  <a:lnTo>
                    <a:pt x="400507" y="736600"/>
                  </a:lnTo>
                  <a:lnTo>
                    <a:pt x="371899" y="774700"/>
                  </a:lnTo>
                  <a:lnTo>
                    <a:pt x="344351" y="812800"/>
                  </a:lnTo>
                  <a:lnTo>
                    <a:pt x="317863" y="850900"/>
                  </a:lnTo>
                  <a:lnTo>
                    <a:pt x="292434" y="889000"/>
                  </a:lnTo>
                  <a:lnTo>
                    <a:pt x="268064" y="927100"/>
                  </a:lnTo>
                  <a:lnTo>
                    <a:pt x="244754" y="965200"/>
                  </a:lnTo>
                  <a:lnTo>
                    <a:pt x="222504" y="1016000"/>
                  </a:lnTo>
                  <a:lnTo>
                    <a:pt x="201313" y="1054100"/>
                  </a:lnTo>
                  <a:lnTo>
                    <a:pt x="181182" y="1092200"/>
                  </a:lnTo>
                  <a:lnTo>
                    <a:pt x="162110" y="1130300"/>
                  </a:lnTo>
                  <a:lnTo>
                    <a:pt x="144097" y="1181100"/>
                  </a:lnTo>
                  <a:lnTo>
                    <a:pt x="127145" y="1219200"/>
                  </a:lnTo>
                  <a:lnTo>
                    <a:pt x="111252" y="1257300"/>
                  </a:lnTo>
                  <a:lnTo>
                    <a:pt x="96418" y="1308100"/>
                  </a:lnTo>
                  <a:lnTo>
                    <a:pt x="82644" y="1346200"/>
                  </a:lnTo>
                  <a:lnTo>
                    <a:pt x="69929" y="1397000"/>
                  </a:lnTo>
                  <a:lnTo>
                    <a:pt x="58274" y="1435100"/>
                  </a:lnTo>
                  <a:lnTo>
                    <a:pt x="47679" y="1485900"/>
                  </a:lnTo>
                  <a:lnTo>
                    <a:pt x="38143" y="1524000"/>
                  </a:lnTo>
                  <a:lnTo>
                    <a:pt x="29667" y="1574800"/>
                  </a:lnTo>
                  <a:lnTo>
                    <a:pt x="22250" y="1612900"/>
                  </a:lnTo>
                  <a:lnTo>
                    <a:pt x="15893" y="1663700"/>
                  </a:lnTo>
                  <a:lnTo>
                    <a:pt x="10595" y="1701800"/>
                  </a:lnTo>
                  <a:lnTo>
                    <a:pt x="3178" y="1790700"/>
                  </a:lnTo>
                  <a:lnTo>
                    <a:pt x="1059" y="1841500"/>
                  </a:lnTo>
                  <a:lnTo>
                    <a:pt x="0" y="1879600"/>
                  </a:lnTo>
                  <a:lnTo>
                    <a:pt x="0" y="1930400"/>
                  </a:lnTo>
                  <a:lnTo>
                    <a:pt x="1059" y="1968500"/>
                  </a:lnTo>
                  <a:lnTo>
                    <a:pt x="3178" y="2019300"/>
                  </a:lnTo>
                  <a:lnTo>
                    <a:pt x="6357" y="2070100"/>
                  </a:lnTo>
                  <a:lnTo>
                    <a:pt x="10595" y="2108200"/>
                  </a:lnTo>
                  <a:lnTo>
                    <a:pt x="15893" y="2159000"/>
                  </a:lnTo>
                  <a:lnTo>
                    <a:pt x="22250" y="2197100"/>
                  </a:lnTo>
                  <a:lnTo>
                    <a:pt x="29667" y="2247900"/>
                  </a:lnTo>
                  <a:lnTo>
                    <a:pt x="38143" y="2286000"/>
                  </a:lnTo>
                  <a:lnTo>
                    <a:pt x="47679" y="2336800"/>
                  </a:lnTo>
                  <a:lnTo>
                    <a:pt x="58274" y="2374900"/>
                  </a:lnTo>
                  <a:lnTo>
                    <a:pt x="69929" y="2425700"/>
                  </a:lnTo>
                  <a:lnTo>
                    <a:pt x="82644" y="2463800"/>
                  </a:lnTo>
                  <a:lnTo>
                    <a:pt x="96418" y="2501900"/>
                  </a:lnTo>
                  <a:lnTo>
                    <a:pt x="111252" y="2552700"/>
                  </a:lnTo>
                  <a:lnTo>
                    <a:pt x="127145" y="2590800"/>
                  </a:lnTo>
                  <a:lnTo>
                    <a:pt x="144097" y="2641600"/>
                  </a:lnTo>
                  <a:lnTo>
                    <a:pt x="162110" y="2679700"/>
                  </a:lnTo>
                  <a:lnTo>
                    <a:pt x="181182" y="2717800"/>
                  </a:lnTo>
                  <a:lnTo>
                    <a:pt x="201313" y="2755900"/>
                  </a:lnTo>
                  <a:lnTo>
                    <a:pt x="222504" y="2806700"/>
                  </a:lnTo>
                  <a:lnTo>
                    <a:pt x="244754" y="2844800"/>
                  </a:lnTo>
                  <a:lnTo>
                    <a:pt x="268064" y="2882900"/>
                  </a:lnTo>
                  <a:lnTo>
                    <a:pt x="292434" y="2921000"/>
                  </a:lnTo>
                  <a:lnTo>
                    <a:pt x="317863" y="2959100"/>
                  </a:lnTo>
                  <a:lnTo>
                    <a:pt x="344351" y="2997200"/>
                  </a:lnTo>
                  <a:lnTo>
                    <a:pt x="371899" y="3035300"/>
                  </a:lnTo>
                  <a:lnTo>
                    <a:pt x="400507" y="3073400"/>
                  </a:lnTo>
                  <a:lnTo>
                    <a:pt x="430174" y="3111500"/>
                  </a:lnTo>
                  <a:lnTo>
                    <a:pt x="460901" y="3149600"/>
                  </a:lnTo>
                  <a:lnTo>
                    <a:pt x="492687" y="3187700"/>
                  </a:lnTo>
                  <a:lnTo>
                    <a:pt x="525533" y="3225800"/>
                  </a:lnTo>
                  <a:lnTo>
                    <a:pt x="559439" y="3251200"/>
                  </a:lnTo>
                  <a:lnTo>
                    <a:pt x="594200" y="3289300"/>
                  </a:lnTo>
                  <a:lnTo>
                    <a:pt x="629599" y="3327400"/>
                  </a:lnTo>
                  <a:lnTo>
                    <a:pt x="665616" y="3352800"/>
                  </a:lnTo>
                  <a:lnTo>
                    <a:pt x="702230" y="3390900"/>
                  </a:lnTo>
                  <a:lnTo>
                    <a:pt x="739422" y="3416300"/>
                  </a:lnTo>
                  <a:lnTo>
                    <a:pt x="777171" y="3441700"/>
                  </a:lnTo>
                  <a:lnTo>
                    <a:pt x="854258" y="3492500"/>
                  </a:lnTo>
                  <a:lnTo>
                    <a:pt x="933331" y="3543300"/>
                  </a:lnTo>
                  <a:lnTo>
                    <a:pt x="1055307" y="3619500"/>
                  </a:lnTo>
                  <a:lnTo>
                    <a:pt x="1096783" y="3632200"/>
                  </a:lnTo>
                  <a:lnTo>
                    <a:pt x="1138634" y="3657600"/>
                  </a:lnTo>
                  <a:lnTo>
                    <a:pt x="1223378" y="3683000"/>
                  </a:lnTo>
                  <a:lnTo>
                    <a:pt x="1266231" y="3708400"/>
                  </a:lnTo>
                  <a:lnTo>
                    <a:pt x="1484498" y="3771900"/>
                  </a:lnTo>
                  <a:lnTo>
                    <a:pt x="2336233" y="3771900"/>
                  </a:lnTo>
                  <a:lnTo>
                    <a:pt x="2554499" y="3708400"/>
                  </a:lnTo>
                  <a:lnTo>
                    <a:pt x="2597352" y="3683000"/>
                  </a:lnTo>
                  <a:lnTo>
                    <a:pt x="2682097" y="3657600"/>
                  </a:lnTo>
                  <a:lnTo>
                    <a:pt x="2723947" y="3632200"/>
                  </a:lnTo>
                  <a:lnTo>
                    <a:pt x="2765423" y="3619500"/>
                  </a:lnTo>
                  <a:lnTo>
                    <a:pt x="2887399" y="3543300"/>
                  </a:lnTo>
                  <a:lnTo>
                    <a:pt x="2966472" y="3492500"/>
                  </a:lnTo>
                  <a:lnTo>
                    <a:pt x="3043559" y="3441700"/>
                  </a:lnTo>
                  <a:lnTo>
                    <a:pt x="3081308" y="3416300"/>
                  </a:lnTo>
                  <a:lnTo>
                    <a:pt x="3118500" y="3390900"/>
                  </a:lnTo>
                  <a:lnTo>
                    <a:pt x="3155114" y="3352800"/>
                  </a:lnTo>
                  <a:lnTo>
                    <a:pt x="3191131" y="3327400"/>
                  </a:lnTo>
                  <a:lnTo>
                    <a:pt x="3226530" y="3289300"/>
                  </a:lnTo>
                  <a:lnTo>
                    <a:pt x="3261291" y="3251200"/>
                  </a:lnTo>
                  <a:lnTo>
                    <a:pt x="3295196" y="3225800"/>
                  </a:lnTo>
                  <a:lnTo>
                    <a:pt x="3328042" y="3187700"/>
                  </a:lnTo>
                  <a:lnTo>
                    <a:pt x="3359828" y="3149600"/>
                  </a:lnTo>
                  <a:lnTo>
                    <a:pt x="3390554" y="3111500"/>
                  </a:lnTo>
                  <a:lnTo>
                    <a:pt x="3420221" y="3073400"/>
                  </a:lnTo>
                  <a:lnTo>
                    <a:pt x="3448829" y="3035300"/>
                  </a:lnTo>
                  <a:lnTo>
                    <a:pt x="3476377" y="2997200"/>
                  </a:lnTo>
                  <a:lnTo>
                    <a:pt x="3502866" y="2959100"/>
                  </a:lnTo>
                  <a:lnTo>
                    <a:pt x="3528295" y="2921000"/>
                  </a:lnTo>
                  <a:lnTo>
                    <a:pt x="3552664" y="2882900"/>
                  </a:lnTo>
                  <a:lnTo>
                    <a:pt x="3575974" y="2844800"/>
                  </a:lnTo>
                  <a:lnTo>
                    <a:pt x="3598224" y="2806700"/>
                  </a:lnTo>
                  <a:lnTo>
                    <a:pt x="3619415" y="2755900"/>
                  </a:lnTo>
                  <a:lnTo>
                    <a:pt x="3639546" y="2717800"/>
                  </a:lnTo>
                  <a:lnTo>
                    <a:pt x="3658618" y="2679700"/>
                  </a:lnTo>
                  <a:lnTo>
                    <a:pt x="3676630" y="2641600"/>
                  </a:lnTo>
                  <a:lnTo>
                    <a:pt x="3693583" y="2590800"/>
                  </a:lnTo>
                  <a:lnTo>
                    <a:pt x="3709476" y="2552700"/>
                  </a:lnTo>
                  <a:lnTo>
                    <a:pt x="3724309" y="2501900"/>
                  </a:lnTo>
                  <a:lnTo>
                    <a:pt x="3738083" y="2463800"/>
                  </a:lnTo>
                  <a:lnTo>
                    <a:pt x="3750798" y="2425700"/>
                  </a:lnTo>
                  <a:lnTo>
                    <a:pt x="3762453" y="2374900"/>
                  </a:lnTo>
                  <a:lnTo>
                    <a:pt x="3773048" y="2336800"/>
                  </a:lnTo>
                  <a:lnTo>
                    <a:pt x="3782584" y="2286000"/>
                  </a:lnTo>
                  <a:lnTo>
                    <a:pt x="3791060" y="2247900"/>
                  </a:lnTo>
                  <a:lnTo>
                    <a:pt x="3798477" y="2197100"/>
                  </a:lnTo>
                  <a:lnTo>
                    <a:pt x="3804834" y="2159000"/>
                  </a:lnTo>
                  <a:lnTo>
                    <a:pt x="3810132" y="2108200"/>
                  </a:lnTo>
                  <a:lnTo>
                    <a:pt x="3814370" y="2070100"/>
                  </a:lnTo>
                  <a:lnTo>
                    <a:pt x="3817549" y="2019300"/>
                  </a:lnTo>
                  <a:lnTo>
                    <a:pt x="3819668" y="1968500"/>
                  </a:lnTo>
                  <a:lnTo>
                    <a:pt x="3820727" y="1930400"/>
                  </a:lnTo>
                  <a:lnTo>
                    <a:pt x="3820727" y="1879600"/>
                  </a:lnTo>
                  <a:lnTo>
                    <a:pt x="3819668" y="1841500"/>
                  </a:lnTo>
                  <a:lnTo>
                    <a:pt x="3817549" y="1790700"/>
                  </a:lnTo>
                  <a:lnTo>
                    <a:pt x="3810132" y="1701800"/>
                  </a:lnTo>
                  <a:lnTo>
                    <a:pt x="3804834" y="1663700"/>
                  </a:lnTo>
                  <a:lnTo>
                    <a:pt x="3798477" y="1612900"/>
                  </a:lnTo>
                  <a:lnTo>
                    <a:pt x="3791060" y="1574800"/>
                  </a:lnTo>
                  <a:lnTo>
                    <a:pt x="3782584" y="1524000"/>
                  </a:lnTo>
                  <a:lnTo>
                    <a:pt x="3773048" y="1485900"/>
                  </a:lnTo>
                  <a:lnTo>
                    <a:pt x="3762453" y="1435100"/>
                  </a:lnTo>
                  <a:lnTo>
                    <a:pt x="3750798" y="1397000"/>
                  </a:lnTo>
                  <a:lnTo>
                    <a:pt x="3738083" y="1346200"/>
                  </a:lnTo>
                  <a:lnTo>
                    <a:pt x="3724309" y="1308100"/>
                  </a:lnTo>
                  <a:lnTo>
                    <a:pt x="3709476" y="1257300"/>
                  </a:lnTo>
                  <a:lnTo>
                    <a:pt x="3693583" y="1219200"/>
                  </a:lnTo>
                  <a:lnTo>
                    <a:pt x="3676630" y="1181100"/>
                  </a:lnTo>
                  <a:lnTo>
                    <a:pt x="3658618" y="1130300"/>
                  </a:lnTo>
                  <a:lnTo>
                    <a:pt x="3639546" y="1092200"/>
                  </a:lnTo>
                  <a:lnTo>
                    <a:pt x="3619415" y="1054100"/>
                  </a:lnTo>
                  <a:lnTo>
                    <a:pt x="3598224" y="1016000"/>
                  </a:lnTo>
                  <a:lnTo>
                    <a:pt x="3575974" y="965200"/>
                  </a:lnTo>
                  <a:lnTo>
                    <a:pt x="3552664" y="927100"/>
                  </a:lnTo>
                  <a:lnTo>
                    <a:pt x="3528295" y="889000"/>
                  </a:lnTo>
                  <a:lnTo>
                    <a:pt x="3502866" y="850900"/>
                  </a:lnTo>
                  <a:lnTo>
                    <a:pt x="3476377" y="812800"/>
                  </a:lnTo>
                  <a:lnTo>
                    <a:pt x="3448829" y="774700"/>
                  </a:lnTo>
                  <a:lnTo>
                    <a:pt x="3420221" y="736600"/>
                  </a:lnTo>
                  <a:lnTo>
                    <a:pt x="3390554" y="698500"/>
                  </a:lnTo>
                  <a:lnTo>
                    <a:pt x="3359828" y="660400"/>
                  </a:lnTo>
                  <a:lnTo>
                    <a:pt x="3328042" y="622300"/>
                  </a:lnTo>
                  <a:lnTo>
                    <a:pt x="3295196" y="584200"/>
                  </a:lnTo>
                  <a:lnTo>
                    <a:pt x="3261291" y="558800"/>
                  </a:lnTo>
                  <a:lnTo>
                    <a:pt x="3226530" y="520700"/>
                  </a:lnTo>
                  <a:lnTo>
                    <a:pt x="3191131" y="482600"/>
                  </a:lnTo>
                  <a:lnTo>
                    <a:pt x="3155114" y="457200"/>
                  </a:lnTo>
                  <a:lnTo>
                    <a:pt x="3118500" y="431800"/>
                  </a:lnTo>
                  <a:lnTo>
                    <a:pt x="3081308" y="393700"/>
                  </a:lnTo>
                  <a:lnTo>
                    <a:pt x="3005274" y="342900"/>
                  </a:lnTo>
                  <a:lnTo>
                    <a:pt x="2927174" y="292100"/>
                  </a:lnTo>
                  <a:lnTo>
                    <a:pt x="2847169" y="241300"/>
                  </a:lnTo>
                  <a:lnTo>
                    <a:pt x="2806504" y="215900"/>
                  </a:lnTo>
                  <a:lnTo>
                    <a:pt x="2765423" y="203200"/>
                  </a:lnTo>
                  <a:lnTo>
                    <a:pt x="2682097" y="152400"/>
                  </a:lnTo>
                  <a:lnTo>
                    <a:pt x="2597352" y="127000"/>
                  </a:lnTo>
                  <a:lnTo>
                    <a:pt x="2554499" y="101600"/>
                  </a:lnTo>
                  <a:lnTo>
                    <a:pt x="2336233" y="38100"/>
                  </a:lnTo>
                  <a:close/>
                </a:path>
                <a:path w="3820795" h="3810000">
                  <a:moveTo>
                    <a:pt x="2202802" y="12700"/>
                  </a:moveTo>
                  <a:lnTo>
                    <a:pt x="1617929" y="12700"/>
                  </a:lnTo>
                  <a:lnTo>
                    <a:pt x="1528810" y="38100"/>
                  </a:lnTo>
                  <a:lnTo>
                    <a:pt x="2291921" y="38100"/>
                  </a:lnTo>
                  <a:lnTo>
                    <a:pt x="2202802" y="12700"/>
                  </a:lnTo>
                  <a:close/>
                </a:path>
                <a:path w="3820795" h="3810000">
                  <a:moveTo>
                    <a:pt x="2113156" y="0"/>
                  </a:moveTo>
                  <a:lnTo>
                    <a:pt x="1707575" y="0"/>
                  </a:lnTo>
                  <a:lnTo>
                    <a:pt x="1662696" y="12700"/>
                  </a:lnTo>
                  <a:lnTo>
                    <a:pt x="2158034" y="12700"/>
                  </a:lnTo>
                  <a:lnTo>
                    <a:pt x="2113156" y="0"/>
                  </a:lnTo>
                  <a:close/>
                </a:path>
              </a:pathLst>
            </a:custGeom>
            <a:solidFill>
              <a:srgbClr val="E34D25">
                <a:alpha val="502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7841" y="3753812"/>
              <a:ext cx="1727696" cy="17276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73735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36319" algn="l"/>
                <a:tab pos="2266315" algn="l"/>
                <a:tab pos="2985770" algn="l"/>
                <a:tab pos="5876925" algn="l"/>
                <a:tab pos="6502400" algn="l"/>
                <a:tab pos="7668259" algn="l"/>
              </a:tabLst>
            </a:pPr>
            <a:r>
              <a:rPr dirty="0"/>
              <a:t>THE</a:t>
            </a:r>
            <a:r>
              <a:rPr lang="en-US" dirty="0"/>
              <a:t> </a:t>
            </a:r>
            <a:r>
              <a:rPr dirty="0"/>
              <a:t>ROLE</a:t>
            </a:r>
            <a:r>
              <a:rPr lang="en-US" dirty="0"/>
              <a:t> </a:t>
            </a:r>
            <a:r>
              <a:rPr dirty="0"/>
              <a:t>OF</a:t>
            </a:r>
            <a:r>
              <a:rPr lang="en-US" dirty="0"/>
              <a:t> </a:t>
            </a:r>
            <a:r>
              <a:rPr dirty="0"/>
              <a:t>JAVASCRIPT</a:t>
            </a:r>
            <a:r>
              <a:rPr lang="en-US" dirty="0"/>
              <a:t> </a:t>
            </a:r>
            <a:r>
              <a:rPr dirty="0"/>
              <a:t>IN</a:t>
            </a:r>
            <a:r>
              <a:rPr lang="en-US" dirty="0"/>
              <a:t> </a:t>
            </a:r>
            <a:r>
              <a:rPr dirty="0"/>
              <a:t>WEB</a:t>
            </a:r>
            <a:r>
              <a:rPr lang="en-US" dirty="0"/>
              <a:t> </a:t>
            </a:r>
            <a:r>
              <a:rPr dirty="0"/>
              <a:t>DEVELOPMENT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899498" y="2206518"/>
            <a:ext cx="170497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0" dirty="0">
                <a:solidFill>
                  <a:srgbClr val="38464D"/>
                </a:solidFill>
                <a:latin typeface="Trebuchet MS"/>
                <a:cs typeface="Trebuchet MS"/>
              </a:rPr>
              <a:t>CONTENT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93075" y="9573040"/>
            <a:ext cx="274764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35" dirty="0">
                <a:solidFill>
                  <a:srgbClr val="38464D"/>
                </a:solidFill>
                <a:latin typeface="Trebuchet MS"/>
                <a:cs typeface="Trebuchet MS"/>
              </a:rPr>
              <a:t>PRESENTATION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17948" y="9422017"/>
            <a:ext cx="5315585" cy="1231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7325">
              <a:lnSpc>
                <a:spcPct val="134200"/>
              </a:lnSpc>
              <a:spcBef>
                <a:spcPts val="95"/>
              </a:spcBef>
            </a:pPr>
            <a:r>
              <a:rPr sz="2950" b="1" spc="120" dirty="0">
                <a:solidFill>
                  <a:srgbClr val="38464D"/>
                </a:solidFill>
                <a:latin typeface="Trebuchet MS"/>
                <a:cs typeface="Trebuchet MS"/>
              </a:rPr>
              <a:t>PROGRAMMING</a:t>
            </a:r>
            <a:r>
              <a:rPr sz="2950" b="1" spc="-140" dirty="0">
                <a:solidFill>
                  <a:srgbClr val="38464D"/>
                </a:solidFill>
                <a:latin typeface="Trebuchet MS"/>
                <a:cs typeface="Trebuchet MS"/>
              </a:rPr>
              <a:t> </a:t>
            </a:r>
            <a:r>
              <a:rPr sz="2950" b="1" spc="-10" dirty="0">
                <a:solidFill>
                  <a:srgbClr val="38464D"/>
                </a:solidFill>
                <a:latin typeface="Trebuchet MS"/>
                <a:cs typeface="Trebuchet MS"/>
              </a:rPr>
              <a:t>LANGUAGE: </a:t>
            </a:r>
            <a:r>
              <a:rPr sz="2950" b="1" spc="45" dirty="0">
                <a:solidFill>
                  <a:srgbClr val="38464D"/>
                </a:solidFill>
                <a:latin typeface="Trebuchet MS"/>
                <a:cs typeface="Trebuchet MS"/>
              </a:rPr>
              <a:t>BUILDING</a:t>
            </a:r>
            <a:r>
              <a:rPr sz="2950" b="1" spc="-70" dirty="0">
                <a:solidFill>
                  <a:srgbClr val="38464D"/>
                </a:solidFill>
                <a:latin typeface="Trebuchet MS"/>
                <a:cs typeface="Trebuchet MS"/>
              </a:rPr>
              <a:t> </a:t>
            </a:r>
            <a:r>
              <a:rPr sz="2950" b="1" dirty="0">
                <a:solidFill>
                  <a:srgbClr val="38464D"/>
                </a:solidFill>
                <a:latin typeface="Trebuchet MS"/>
                <a:cs typeface="Trebuchet MS"/>
              </a:rPr>
              <a:t>WEB</a:t>
            </a:r>
            <a:r>
              <a:rPr sz="2950" b="1" spc="-65" dirty="0">
                <a:solidFill>
                  <a:srgbClr val="38464D"/>
                </a:solidFill>
                <a:latin typeface="Trebuchet MS"/>
                <a:cs typeface="Trebuchet MS"/>
              </a:rPr>
              <a:t> </a:t>
            </a:r>
            <a:r>
              <a:rPr sz="2950" b="1" spc="60" dirty="0">
                <a:solidFill>
                  <a:srgbClr val="38464D"/>
                </a:solidFill>
                <a:latin typeface="Trebuchet MS"/>
                <a:cs typeface="Trebuchet MS"/>
              </a:rPr>
              <a:t>APPLICATIONS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66526" y="1928370"/>
            <a:ext cx="3122295" cy="2343150"/>
          </a:xfrm>
          <a:prstGeom prst="rect">
            <a:avLst/>
          </a:prstGeom>
          <a:solidFill>
            <a:srgbClr val="E34D25">
              <a:alpha val="39718"/>
            </a:srgbClr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NOUNS</a:t>
            </a:r>
            <a:endParaRPr sz="2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805"/>
              </a:spcBef>
            </a:pPr>
            <a:r>
              <a:rPr sz="2150" spc="-10" dirty="0">
                <a:solidFill>
                  <a:srgbClr val="444444"/>
                </a:solidFill>
                <a:latin typeface="Courier New"/>
                <a:cs typeface="Courier New"/>
              </a:rPr>
              <a:t>&lt;p&gt;&lt;/p&gt;</a:t>
            </a:r>
            <a:endParaRPr sz="215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means</a:t>
            </a:r>
            <a:r>
              <a:rPr sz="2150" spc="-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“</a:t>
            </a:r>
            <a:r>
              <a:rPr sz="2150" i="1" spc="-10" dirty="0">
                <a:solidFill>
                  <a:srgbClr val="444444"/>
                </a:solidFill>
                <a:latin typeface="Arial"/>
                <a:cs typeface="Arial"/>
              </a:rPr>
              <a:t>paragraph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”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019600" y="5668386"/>
            <a:ext cx="9747885" cy="3810000"/>
            <a:chOff x="5019600" y="5668386"/>
            <a:chExt cx="9747885" cy="3810000"/>
          </a:xfrm>
        </p:grpSpPr>
        <p:sp>
          <p:nvSpPr>
            <p:cNvPr id="16" name="object 16"/>
            <p:cNvSpPr/>
            <p:nvPr/>
          </p:nvSpPr>
          <p:spPr>
            <a:xfrm>
              <a:off x="9445604" y="5668386"/>
              <a:ext cx="3820795" cy="3810000"/>
            </a:xfrm>
            <a:custGeom>
              <a:avLst/>
              <a:gdLst/>
              <a:ahLst/>
              <a:cxnLst/>
              <a:rect l="l" t="t" r="r" b="b"/>
              <a:pathLst>
                <a:path w="3820794" h="3810000">
                  <a:moveTo>
                    <a:pt x="2158033" y="3797300"/>
                  </a:moveTo>
                  <a:lnTo>
                    <a:pt x="1662695" y="3797300"/>
                  </a:lnTo>
                  <a:lnTo>
                    <a:pt x="1707574" y="3810000"/>
                  </a:lnTo>
                  <a:lnTo>
                    <a:pt x="2113155" y="3810000"/>
                  </a:lnTo>
                  <a:lnTo>
                    <a:pt x="2158033" y="3797300"/>
                  </a:lnTo>
                  <a:close/>
                </a:path>
                <a:path w="3820794" h="3810000">
                  <a:moveTo>
                    <a:pt x="2291921" y="3771900"/>
                  </a:moveTo>
                  <a:lnTo>
                    <a:pt x="1528808" y="3771900"/>
                  </a:lnTo>
                  <a:lnTo>
                    <a:pt x="1617928" y="3797300"/>
                  </a:lnTo>
                  <a:lnTo>
                    <a:pt x="2202801" y="3797300"/>
                  </a:lnTo>
                  <a:lnTo>
                    <a:pt x="2291921" y="3771900"/>
                  </a:lnTo>
                  <a:close/>
                </a:path>
                <a:path w="3820794" h="3810000">
                  <a:moveTo>
                    <a:pt x="2336232" y="38100"/>
                  </a:moveTo>
                  <a:lnTo>
                    <a:pt x="1484496" y="38100"/>
                  </a:lnTo>
                  <a:lnTo>
                    <a:pt x="1266230" y="101600"/>
                  </a:lnTo>
                  <a:lnTo>
                    <a:pt x="1223377" y="127000"/>
                  </a:lnTo>
                  <a:lnTo>
                    <a:pt x="1138633" y="152400"/>
                  </a:lnTo>
                  <a:lnTo>
                    <a:pt x="1055306" y="203200"/>
                  </a:lnTo>
                  <a:lnTo>
                    <a:pt x="1014226" y="215900"/>
                  </a:lnTo>
                  <a:lnTo>
                    <a:pt x="973560" y="241300"/>
                  </a:lnTo>
                  <a:lnTo>
                    <a:pt x="893556" y="292100"/>
                  </a:lnTo>
                  <a:lnTo>
                    <a:pt x="815456" y="342900"/>
                  </a:lnTo>
                  <a:lnTo>
                    <a:pt x="739421" y="393700"/>
                  </a:lnTo>
                  <a:lnTo>
                    <a:pt x="702230" y="431800"/>
                  </a:lnTo>
                  <a:lnTo>
                    <a:pt x="665615" y="457200"/>
                  </a:lnTo>
                  <a:lnTo>
                    <a:pt x="629599" y="482600"/>
                  </a:lnTo>
                  <a:lnTo>
                    <a:pt x="594200" y="520700"/>
                  </a:lnTo>
                  <a:lnTo>
                    <a:pt x="559439" y="558800"/>
                  </a:lnTo>
                  <a:lnTo>
                    <a:pt x="525533" y="584200"/>
                  </a:lnTo>
                  <a:lnTo>
                    <a:pt x="492687" y="622300"/>
                  </a:lnTo>
                  <a:lnTo>
                    <a:pt x="460901" y="660400"/>
                  </a:lnTo>
                  <a:lnTo>
                    <a:pt x="430174" y="698500"/>
                  </a:lnTo>
                  <a:lnTo>
                    <a:pt x="400507" y="736600"/>
                  </a:lnTo>
                  <a:lnTo>
                    <a:pt x="371899" y="774700"/>
                  </a:lnTo>
                  <a:lnTo>
                    <a:pt x="344351" y="812800"/>
                  </a:lnTo>
                  <a:lnTo>
                    <a:pt x="317863" y="850900"/>
                  </a:lnTo>
                  <a:lnTo>
                    <a:pt x="292434" y="889000"/>
                  </a:lnTo>
                  <a:lnTo>
                    <a:pt x="268064" y="927100"/>
                  </a:lnTo>
                  <a:lnTo>
                    <a:pt x="244754" y="965200"/>
                  </a:lnTo>
                  <a:lnTo>
                    <a:pt x="222504" y="1016000"/>
                  </a:lnTo>
                  <a:lnTo>
                    <a:pt x="201313" y="1054100"/>
                  </a:lnTo>
                  <a:lnTo>
                    <a:pt x="181182" y="1092200"/>
                  </a:lnTo>
                  <a:lnTo>
                    <a:pt x="162110" y="1130300"/>
                  </a:lnTo>
                  <a:lnTo>
                    <a:pt x="144097" y="1181100"/>
                  </a:lnTo>
                  <a:lnTo>
                    <a:pt x="127145" y="1219200"/>
                  </a:lnTo>
                  <a:lnTo>
                    <a:pt x="111252" y="1257300"/>
                  </a:lnTo>
                  <a:lnTo>
                    <a:pt x="96418" y="1308100"/>
                  </a:lnTo>
                  <a:lnTo>
                    <a:pt x="82644" y="1346200"/>
                  </a:lnTo>
                  <a:lnTo>
                    <a:pt x="69929" y="1397000"/>
                  </a:lnTo>
                  <a:lnTo>
                    <a:pt x="58274" y="1435100"/>
                  </a:lnTo>
                  <a:lnTo>
                    <a:pt x="47679" y="1485900"/>
                  </a:lnTo>
                  <a:lnTo>
                    <a:pt x="38143" y="1524000"/>
                  </a:lnTo>
                  <a:lnTo>
                    <a:pt x="29667" y="1574800"/>
                  </a:lnTo>
                  <a:lnTo>
                    <a:pt x="22250" y="1612900"/>
                  </a:lnTo>
                  <a:lnTo>
                    <a:pt x="15893" y="1663700"/>
                  </a:lnTo>
                  <a:lnTo>
                    <a:pt x="10595" y="1701800"/>
                  </a:lnTo>
                  <a:lnTo>
                    <a:pt x="3178" y="1790700"/>
                  </a:lnTo>
                  <a:lnTo>
                    <a:pt x="1059" y="1841500"/>
                  </a:lnTo>
                  <a:lnTo>
                    <a:pt x="0" y="1879600"/>
                  </a:lnTo>
                  <a:lnTo>
                    <a:pt x="0" y="1930400"/>
                  </a:lnTo>
                  <a:lnTo>
                    <a:pt x="1059" y="1968500"/>
                  </a:lnTo>
                  <a:lnTo>
                    <a:pt x="3178" y="2019300"/>
                  </a:lnTo>
                  <a:lnTo>
                    <a:pt x="6357" y="2070100"/>
                  </a:lnTo>
                  <a:lnTo>
                    <a:pt x="10595" y="2108200"/>
                  </a:lnTo>
                  <a:lnTo>
                    <a:pt x="15893" y="2159000"/>
                  </a:lnTo>
                  <a:lnTo>
                    <a:pt x="22250" y="2197100"/>
                  </a:lnTo>
                  <a:lnTo>
                    <a:pt x="29667" y="2247900"/>
                  </a:lnTo>
                  <a:lnTo>
                    <a:pt x="38143" y="2286000"/>
                  </a:lnTo>
                  <a:lnTo>
                    <a:pt x="47679" y="2336800"/>
                  </a:lnTo>
                  <a:lnTo>
                    <a:pt x="58274" y="2374900"/>
                  </a:lnTo>
                  <a:lnTo>
                    <a:pt x="69929" y="2425700"/>
                  </a:lnTo>
                  <a:lnTo>
                    <a:pt x="82644" y="2463800"/>
                  </a:lnTo>
                  <a:lnTo>
                    <a:pt x="96418" y="2501900"/>
                  </a:lnTo>
                  <a:lnTo>
                    <a:pt x="111252" y="2552700"/>
                  </a:lnTo>
                  <a:lnTo>
                    <a:pt x="127145" y="2590800"/>
                  </a:lnTo>
                  <a:lnTo>
                    <a:pt x="144097" y="2641600"/>
                  </a:lnTo>
                  <a:lnTo>
                    <a:pt x="162110" y="2679700"/>
                  </a:lnTo>
                  <a:lnTo>
                    <a:pt x="181182" y="2717800"/>
                  </a:lnTo>
                  <a:lnTo>
                    <a:pt x="201313" y="2755900"/>
                  </a:lnTo>
                  <a:lnTo>
                    <a:pt x="222504" y="2806700"/>
                  </a:lnTo>
                  <a:lnTo>
                    <a:pt x="244754" y="2844800"/>
                  </a:lnTo>
                  <a:lnTo>
                    <a:pt x="268064" y="2882900"/>
                  </a:lnTo>
                  <a:lnTo>
                    <a:pt x="292434" y="2921000"/>
                  </a:lnTo>
                  <a:lnTo>
                    <a:pt x="317863" y="2959100"/>
                  </a:lnTo>
                  <a:lnTo>
                    <a:pt x="344351" y="2997200"/>
                  </a:lnTo>
                  <a:lnTo>
                    <a:pt x="371899" y="3035300"/>
                  </a:lnTo>
                  <a:lnTo>
                    <a:pt x="400507" y="3073400"/>
                  </a:lnTo>
                  <a:lnTo>
                    <a:pt x="430174" y="3111500"/>
                  </a:lnTo>
                  <a:lnTo>
                    <a:pt x="460901" y="3149600"/>
                  </a:lnTo>
                  <a:lnTo>
                    <a:pt x="492687" y="3187700"/>
                  </a:lnTo>
                  <a:lnTo>
                    <a:pt x="525533" y="3225800"/>
                  </a:lnTo>
                  <a:lnTo>
                    <a:pt x="559439" y="3251200"/>
                  </a:lnTo>
                  <a:lnTo>
                    <a:pt x="594200" y="3289300"/>
                  </a:lnTo>
                  <a:lnTo>
                    <a:pt x="629599" y="3327400"/>
                  </a:lnTo>
                  <a:lnTo>
                    <a:pt x="665615" y="3352800"/>
                  </a:lnTo>
                  <a:lnTo>
                    <a:pt x="702230" y="3390900"/>
                  </a:lnTo>
                  <a:lnTo>
                    <a:pt x="739421" y="3416300"/>
                  </a:lnTo>
                  <a:lnTo>
                    <a:pt x="777170" y="3441700"/>
                  </a:lnTo>
                  <a:lnTo>
                    <a:pt x="854257" y="3492500"/>
                  </a:lnTo>
                  <a:lnTo>
                    <a:pt x="933330" y="3543300"/>
                  </a:lnTo>
                  <a:lnTo>
                    <a:pt x="1055306" y="3619500"/>
                  </a:lnTo>
                  <a:lnTo>
                    <a:pt x="1096782" y="3632200"/>
                  </a:lnTo>
                  <a:lnTo>
                    <a:pt x="1138633" y="3657600"/>
                  </a:lnTo>
                  <a:lnTo>
                    <a:pt x="1223377" y="3683000"/>
                  </a:lnTo>
                  <a:lnTo>
                    <a:pt x="1266230" y="3708400"/>
                  </a:lnTo>
                  <a:lnTo>
                    <a:pt x="1484496" y="3771900"/>
                  </a:lnTo>
                  <a:lnTo>
                    <a:pt x="2336232" y="3771900"/>
                  </a:lnTo>
                  <a:lnTo>
                    <a:pt x="2554500" y="3708400"/>
                  </a:lnTo>
                  <a:lnTo>
                    <a:pt x="2597353" y="3683000"/>
                  </a:lnTo>
                  <a:lnTo>
                    <a:pt x="2682097" y="3657600"/>
                  </a:lnTo>
                  <a:lnTo>
                    <a:pt x="2723948" y="3632200"/>
                  </a:lnTo>
                  <a:lnTo>
                    <a:pt x="2765424" y="3619500"/>
                  </a:lnTo>
                  <a:lnTo>
                    <a:pt x="2887401" y="3543300"/>
                  </a:lnTo>
                  <a:lnTo>
                    <a:pt x="2966474" y="3492500"/>
                  </a:lnTo>
                  <a:lnTo>
                    <a:pt x="3043562" y="3441700"/>
                  </a:lnTo>
                  <a:lnTo>
                    <a:pt x="3081311" y="3416300"/>
                  </a:lnTo>
                  <a:lnTo>
                    <a:pt x="3118503" y="3390900"/>
                  </a:lnTo>
                  <a:lnTo>
                    <a:pt x="3155118" y="3352800"/>
                  </a:lnTo>
                  <a:lnTo>
                    <a:pt x="3191135" y="3327400"/>
                  </a:lnTo>
                  <a:lnTo>
                    <a:pt x="3226534" y="3289300"/>
                  </a:lnTo>
                  <a:lnTo>
                    <a:pt x="3261296" y="3251200"/>
                  </a:lnTo>
                  <a:lnTo>
                    <a:pt x="3295201" y="3225800"/>
                  </a:lnTo>
                  <a:lnTo>
                    <a:pt x="3328047" y="3187700"/>
                  </a:lnTo>
                  <a:lnTo>
                    <a:pt x="3359833" y="3149600"/>
                  </a:lnTo>
                  <a:lnTo>
                    <a:pt x="3390560" y="3111500"/>
                  </a:lnTo>
                  <a:lnTo>
                    <a:pt x="3420227" y="3073400"/>
                  </a:lnTo>
                  <a:lnTo>
                    <a:pt x="3448834" y="3035300"/>
                  </a:lnTo>
                  <a:lnTo>
                    <a:pt x="3476382" y="2997200"/>
                  </a:lnTo>
                  <a:lnTo>
                    <a:pt x="3502871" y="2959100"/>
                  </a:lnTo>
                  <a:lnTo>
                    <a:pt x="3528300" y="2921000"/>
                  </a:lnTo>
                  <a:lnTo>
                    <a:pt x="3552669" y="2882900"/>
                  </a:lnTo>
                  <a:lnTo>
                    <a:pt x="3575979" y="2844800"/>
                  </a:lnTo>
                  <a:lnTo>
                    <a:pt x="3598229" y="2806700"/>
                  </a:lnTo>
                  <a:lnTo>
                    <a:pt x="3619420" y="2755900"/>
                  </a:lnTo>
                  <a:lnTo>
                    <a:pt x="3639551" y="2717800"/>
                  </a:lnTo>
                  <a:lnTo>
                    <a:pt x="3658623" y="2679700"/>
                  </a:lnTo>
                  <a:lnTo>
                    <a:pt x="3676635" y="2641600"/>
                  </a:lnTo>
                  <a:lnTo>
                    <a:pt x="3693588" y="2590800"/>
                  </a:lnTo>
                  <a:lnTo>
                    <a:pt x="3709481" y="2552700"/>
                  </a:lnTo>
                  <a:lnTo>
                    <a:pt x="3724315" y="2501900"/>
                  </a:lnTo>
                  <a:lnTo>
                    <a:pt x="3738089" y="2463800"/>
                  </a:lnTo>
                  <a:lnTo>
                    <a:pt x="3750803" y="2425700"/>
                  </a:lnTo>
                  <a:lnTo>
                    <a:pt x="3762458" y="2374900"/>
                  </a:lnTo>
                  <a:lnTo>
                    <a:pt x="3773053" y="2336800"/>
                  </a:lnTo>
                  <a:lnTo>
                    <a:pt x="3782589" y="2286000"/>
                  </a:lnTo>
                  <a:lnTo>
                    <a:pt x="3791066" y="2247900"/>
                  </a:lnTo>
                  <a:lnTo>
                    <a:pt x="3798482" y="2197100"/>
                  </a:lnTo>
                  <a:lnTo>
                    <a:pt x="3804840" y="2159000"/>
                  </a:lnTo>
                  <a:lnTo>
                    <a:pt x="3810137" y="2108200"/>
                  </a:lnTo>
                  <a:lnTo>
                    <a:pt x="3814375" y="2070100"/>
                  </a:lnTo>
                  <a:lnTo>
                    <a:pt x="3817554" y="2019300"/>
                  </a:lnTo>
                  <a:lnTo>
                    <a:pt x="3819673" y="1968500"/>
                  </a:lnTo>
                  <a:lnTo>
                    <a:pt x="3820733" y="1930400"/>
                  </a:lnTo>
                  <a:lnTo>
                    <a:pt x="3820733" y="1879600"/>
                  </a:lnTo>
                  <a:lnTo>
                    <a:pt x="3819673" y="1841500"/>
                  </a:lnTo>
                  <a:lnTo>
                    <a:pt x="3817554" y="1790700"/>
                  </a:lnTo>
                  <a:lnTo>
                    <a:pt x="3810137" y="1701800"/>
                  </a:lnTo>
                  <a:lnTo>
                    <a:pt x="3804840" y="1663700"/>
                  </a:lnTo>
                  <a:lnTo>
                    <a:pt x="3798482" y="1612900"/>
                  </a:lnTo>
                  <a:lnTo>
                    <a:pt x="3791066" y="1574800"/>
                  </a:lnTo>
                  <a:lnTo>
                    <a:pt x="3782589" y="1524000"/>
                  </a:lnTo>
                  <a:lnTo>
                    <a:pt x="3773053" y="1485900"/>
                  </a:lnTo>
                  <a:lnTo>
                    <a:pt x="3762458" y="1435100"/>
                  </a:lnTo>
                  <a:lnTo>
                    <a:pt x="3750803" y="1397000"/>
                  </a:lnTo>
                  <a:lnTo>
                    <a:pt x="3738089" y="1346200"/>
                  </a:lnTo>
                  <a:lnTo>
                    <a:pt x="3724315" y="1308100"/>
                  </a:lnTo>
                  <a:lnTo>
                    <a:pt x="3709481" y="1257300"/>
                  </a:lnTo>
                  <a:lnTo>
                    <a:pt x="3693588" y="1219200"/>
                  </a:lnTo>
                  <a:lnTo>
                    <a:pt x="3676635" y="1181100"/>
                  </a:lnTo>
                  <a:lnTo>
                    <a:pt x="3658623" y="1130300"/>
                  </a:lnTo>
                  <a:lnTo>
                    <a:pt x="3639551" y="1092200"/>
                  </a:lnTo>
                  <a:lnTo>
                    <a:pt x="3619420" y="1054100"/>
                  </a:lnTo>
                  <a:lnTo>
                    <a:pt x="3598229" y="1016000"/>
                  </a:lnTo>
                  <a:lnTo>
                    <a:pt x="3575979" y="965200"/>
                  </a:lnTo>
                  <a:lnTo>
                    <a:pt x="3552669" y="927100"/>
                  </a:lnTo>
                  <a:lnTo>
                    <a:pt x="3528300" y="889000"/>
                  </a:lnTo>
                  <a:lnTo>
                    <a:pt x="3502871" y="850900"/>
                  </a:lnTo>
                  <a:lnTo>
                    <a:pt x="3476382" y="812800"/>
                  </a:lnTo>
                  <a:lnTo>
                    <a:pt x="3448834" y="774700"/>
                  </a:lnTo>
                  <a:lnTo>
                    <a:pt x="3420227" y="736600"/>
                  </a:lnTo>
                  <a:lnTo>
                    <a:pt x="3390560" y="698500"/>
                  </a:lnTo>
                  <a:lnTo>
                    <a:pt x="3359833" y="660400"/>
                  </a:lnTo>
                  <a:lnTo>
                    <a:pt x="3328047" y="622300"/>
                  </a:lnTo>
                  <a:lnTo>
                    <a:pt x="3295201" y="584200"/>
                  </a:lnTo>
                  <a:lnTo>
                    <a:pt x="3261296" y="558800"/>
                  </a:lnTo>
                  <a:lnTo>
                    <a:pt x="3226534" y="520700"/>
                  </a:lnTo>
                  <a:lnTo>
                    <a:pt x="3191135" y="482600"/>
                  </a:lnTo>
                  <a:lnTo>
                    <a:pt x="3155118" y="457200"/>
                  </a:lnTo>
                  <a:lnTo>
                    <a:pt x="3118503" y="431800"/>
                  </a:lnTo>
                  <a:lnTo>
                    <a:pt x="3081311" y="393700"/>
                  </a:lnTo>
                  <a:lnTo>
                    <a:pt x="3005277" y="342900"/>
                  </a:lnTo>
                  <a:lnTo>
                    <a:pt x="2927176" y="292100"/>
                  </a:lnTo>
                  <a:lnTo>
                    <a:pt x="2847171" y="241300"/>
                  </a:lnTo>
                  <a:lnTo>
                    <a:pt x="2806505" y="215900"/>
                  </a:lnTo>
                  <a:lnTo>
                    <a:pt x="2765424" y="203200"/>
                  </a:lnTo>
                  <a:lnTo>
                    <a:pt x="2682097" y="152400"/>
                  </a:lnTo>
                  <a:lnTo>
                    <a:pt x="2597353" y="127000"/>
                  </a:lnTo>
                  <a:lnTo>
                    <a:pt x="2554500" y="101600"/>
                  </a:lnTo>
                  <a:lnTo>
                    <a:pt x="2336232" y="38100"/>
                  </a:lnTo>
                  <a:close/>
                </a:path>
                <a:path w="3820794" h="3810000">
                  <a:moveTo>
                    <a:pt x="2202801" y="12700"/>
                  </a:moveTo>
                  <a:lnTo>
                    <a:pt x="1617928" y="12700"/>
                  </a:lnTo>
                  <a:lnTo>
                    <a:pt x="1528808" y="38100"/>
                  </a:lnTo>
                  <a:lnTo>
                    <a:pt x="2291921" y="38100"/>
                  </a:lnTo>
                  <a:lnTo>
                    <a:pt x="2202801" y="12700"/>
                  </a:lnTo>
                  <a:close/>
                </a:path>
                <a:path w="3820794" h="3810000">
                  <a:moveTo>
                    <a:pt x="2113155" y="0"/>
                  </a:moveTo>
                  <a:lnTo>
                    <a:pt x="1707574" y="0"/>
                  </a:lnTo>
                  <a:lnTo>
                    <a:pt x="1662695" y="12700"/>
                  </a:lnTo>
                  <a:lnTo>
                    <a:pt x="2158033" y="12700"/>
                  </a:lnTo>
                  <a:lnTo>
                    <a:pt x="2113155" y="0"/>
                  </a:lnTo>
                  <a:close/>
                </a:path>
              </a:pathLst>
            </a:custGeom>
            <a:solidFill>
              <a:srgbClr val="F8DC3C">
                <a:alpha val="502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06246" y="6913589"/>
              <a:ext cx="1518278" cy="151827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991332" y="6993133"/>
              <a:ext cx="1623695" cy="334010"/>
            </a:xfrm>
            <a:custGeom>
              <a:avLst/>
              <a:gdLst/>
              <a:ahLst/>
              <a:cxnLst/>
              <a:rect l="l" t="t" r="r" b="b"/>
              <a:pathLst>
                <a:path w="1623694" h="334009">
                  <a:moveTo>
                    <a:pt x="0" y="333767"/>
                  </a:moveTo>
                  <a:lnTo>
                    <a:pt x="38062" y="307813"/>
                  </a:lnTo>
                  <a:lnTo>
                    <a:pt x="76674" y="282909"/>
                  </a:lnTo>
                  <a:lnTo>
                    <a:pt x="115837" y="259055"/>
                  </a:lnTo>
                  <a:lnTo>
                    <a:pt x="155549" y="236251"/>
                  </a:lnTo>
                  <a:lnTo>
                    <a:pt x="195813" y="214498"/>
                  </a:lnTo>
                  <a:lnTo>
                    <a:pt x="236626" y="193795"/>
                  </a:lnTo>
                  <a:lnTo>
                    <a:pt x="277990" y="174143"/>
                  </a:lnTo>
                  <a:lnTo>
                    <a:pt x="319904" y="155541"/>
                  </a:lnTo>
                  <a:lnTo>
                    <a:pt x="362368" y="137989"/>
                  </a:lnTo>
                  <a:lnTo>
                    <a:pt x="405382" y="121487"/>
                  </a:lnTo>
                  <a:lnTo>
                    <a:pt x="448947" y="106036"/>
                  </a:lnTo>
                  <a:lnTo>
                    <a:pt x="493062" y="91635"/>
                  </a:lnTo>
                  <a:lnTo>
                    <a:pt x="537727" y="78284"/>
                  </a:lnTo>
                  <a:lnTo>
                    <a:pt x="582943" y="65984"/>
                  </a:lnTo>
                  <a:lnTo>
                    <a:pt x="628709" y="54733"/>
                  </a:lnTo>
                  <a:lnTo>
                    <a:pt x="675025" y="44534"/>
                  </a:lnTo>
                  <a:lnTo>
                    <a:pt x="721891" y="35384"/>
                  </a:lnTo>
                  <a:lnTo>
                    <a:pt x="769308" y="27285"/>
                  </a:lnTo>
                  <a:lnTo>
                    <a:pt x="817275" y="20236"/>
                  </a:lnTo>
                  <a:lnTo>
                    <a:pt x="865792" y="14238"/>
                  </a:lnTo>
                  <a:lnTo>
                    <a:pt x="914859" y="9289"/>
                  </a:lnTo>
                  <a:lnTo>
                    <a:pt x="964477" y="5391"/>
                  </a:lnTo>
                  <a:lnTo>
                    <a:pt x="1014645" y="2544"/>
                  </a:lnTo>
                  <a:lnTo>
                    <a:pt x="1065363" y="747"/>
                  </a:lnTo>
                  <a:lnTo>
                    <a:pt x="1116631" y="0"/>
                  </a:lnTo>
                  <a:lnTo>
                    <a:pt x="1168450" y="303"/>
                  </a:lnTo>
                  <a:lnTo>
                    <a:pt x="1220819" y="1656"/>
                  </a:lnTo>
                  <a:lnTo>
                    <a:pt x="1273738" y="4060"/>
                  </a:lnTo>
                  <a:lnTo>
                    <a:pt x="1327208" y="7515"/>
                  </a:lnTo>
                  <a:lnTo>
                    <a:pt x="1381228" y="12019"/>
                  </a:lnTo>
                  <a:lnTo>
                    <a:pt x="1435798" y="17574"/>
                  </a:lnTo>
                  <a:lnTo>
                    <a:pt x="1490918" y="24179"/>
                  </a:lnTo>
                  <a:lnTo>
                    <a:pt x="1546588" y="31834"/>
                  </a:lnTo>
                  <a:lnTo>
                    <a:pt x="1602809" y="40540"/>
                  </a:lnTo>
                  <a:lnTo>
                    <a:pt x="1623405" y="44426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577859" y="6947246"/>
              <a:ext cx="189230" cy="173355"/>
            </a:xfrm>
            <a:custGeom>
              <a:avLst/>
              <a:gdLst/>
              <a:ahLst/>
              <a:cxnLst/>
              <a:rect l="l" t="t" r="r" b="b"/>
              <a:pathLst>
                <a:path w="189230" h="173354">
                  <a:moveTo>
                    <a:pt x="32606" y="0"/>
                  </a:moveTo>
                  <a:lnTo>
                    <a:pt x="0" y="172861"/>
                  </a:lnTo>
                  <a:lnTo>
                    <a:pt x="189167" y="119041"/>
                  </a:lnTo>
                  <a:lnTo>
                    <a:pt x="3260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72930" y="7168913"/>
              <a:ext cx="1596390" cy="293370"/>
            </a:xfrm>
            <a:custGeom>
              <a:avLst/>
              <a:gdLst/>
              <a:ahLst/>
              <a:cxnLst/>
              <a:rect l="l" t="t" r="r" b="b"/>
              <a:pathLst>
                <a:path w="1596390" h="293370">
                  <a:moveTo>
                    <a:pt x="1596135" y="293150"/>
                  </a:moveTo>
                  <a:lnTo>
                    <a:pt x="1562053" y="269927"/>
                  </a:lnTo>
                  <a:lnTo>
                    <a:pt x="1527118" y="247663"/>
                  </a:lnTo>
                  <a:lnTo>
                    <a:pt x="1491330" y="226356"/>
                  </a:lnTo>
                  <a:lnTo>
                    <a:pt x="1454687" y="206008"/>
                  </a:lnTo>
                  <a:lnTo>
                    <a:pt x="1417191" y="186618"/>
                  </a:lnTo>
                  <a:lnTo>
                    <a:pt x="1378842" y="168185"/>
                  </a:lnTo>
                  <a:lnTo>
                    <a:pt x="1339639" y="150711"/>
                  </a:lnTo>
                  <a:lnTo>
                    <a:pt x="1299582" y="134195"/>
                  </a:lnTo>
                  <a:lnTo>
                    <a:pt x="1258671" y="118637"/>
                  </a:lnTo>
                  <a:lnTo>
                    <a:pt x="1216907" y="104036"/>
                  </a:lnTo>
                  <a:lnTo>
                    <a:pt x="1174290" y="90394"/>
                  </a:lnTo>
                  <a:lnTo>
                    <a:pt x="1130818" y="77710"/>
                  </a:lnTo>
                  <a:lnTo>
                    <a:pt x="1086493" y="65984"/>
                  </a:lnTo>
                  <a:lnTo>
                    <a:pt x="1041315" y="55216"/>
                  </a:lnTo>
                  <a:lnTo>
                    <a:pt x="995283" y="45406"/>
                  </a:lnTo>
                  <a:lnTo>
                    <a:pt x="948397" y="36554"/>
                  </a:lnTo>
                  <a:lnTo>
                    <a:pt x="900657" y="28661"/>
                  </a:lnTo>
                  <a:lnTo>
                    <a:pt x="852064" y="21725"/>
                  </a:lnTo>
                  <a:lnTo>
                    <a:pt x="802617" y="15747"/>
                  </a:lnTo>
                  <a:lnTo>
                    <a:pt x="752317" y="10727"/>
                  </a:lnTo>
                  <a:lnTo>
                    <a:pt x="701163" y="6666"/>
                  </a:lnTo>
                  <a:lnTo>
                    <a:pt x="649155" y="3562"/>
                  </a:lnTo>
                  <a:lnTo>
                    <a:pt x="596294" y="1417"/>
                  </a:lnTo>
                  <a:lnTo>
                    <a:pt x="542579" y="229"/>
                  </a:lnTo>
                  <a:lnTo>
                    <a:pt x="488010" y="0"/>
                  </a:lnTo>
                  <a:lnTo>
                    <a:pt x="432588" y="728"/>
                  </a:lnTo>
                  <a:lnTo>
                    <a:pt x="376312" y="2415"/>
                  </a:lnTo>
                  <a:lnTo>
                    <a:pt x="319183" y="5059"/>
                  </a:lnTo>
                  <a:lnTo>
                    <a:pt x="261199" y="8662"/>
                  </a:lnTo>
                  <a:lnTo>
                    <a:pt x="202363" y="13223"/>
                  </a:lnTo>
                  <a:lnTo>
                    <a:pt x="142672" y="18741"/>
                  </a:lnTo>
                  <a:lnTo>
                    <a:pt x="82128" y="25218"/>
                  </a:lnTo>
                  <a:lnTo>
                    <a:pt x="20730" y="32653"/>
                  </a:lnTo>
                  <a:lnTo>
                    <a:pt x="0" y="35693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19600" y="7114543"/>
              <a:ext cx="187325" cy="174625"/>
            </a:xfrm>
            <a:custGeom>
              <a:avLst/>
              <a:gdLst/>
              <a:ahLst/>
              <a:cxnLst/>
              <a:rect l="l" t="t" r="r" b="b"/>
              <a:pathLst>
                <a:path w="187325" h="174625">
                  <a:moveTo>
                    <a:pt x="161290" y="0"/>
                  </a:moveTo>
                  <a:lnTo>
                    <a:pt x="0" y="112543"/>
                  </a:lnTo>
                  <a:lnTo>
                    <a:pt x="186808" y="17405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5025783" y="6259331"/>
            <a:ext cx="3122295" cy="2617470"/>
          </a:xfrm>
          <a:prstGeom prst="rect">
            <a:avLst/>
          </a:prstGeom>
          <a:solidFill>
            <a:srgbClr val="F8DC3C">
              <a:alpha val="39718"/>
            </a:srgbClr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VERBS</a:t>
            </a:r>
            <a:endParaRPr sz="2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415"/>
              </a:spcBef>
            </a:pPr>
            <a:r>
              <a:rPr sz="2150" spc="-10" dirty="0">
                <a:solidFill>
                  <a:srgbClr val="444444"/>
                </a:solidFill>
                <a:latin typeface="Courier New"/>
                <a:cs typeface="Courier New"/>
              </a:rPr>
              <a:t>p.hide();</a:t>
            </a:r>
            <a:endParaRPr sz="2150">
              <a:latin typeface="Courier New"/>
              <a:cs typeface="Courier New"/>
            </a:endParaRPr>
          </a:p>
          <a:p>
            <a:pPr marL="606425" marR="598805" algn="ctr">
              <a:lnSpc>
                <a:spcPts val="2520"/>
              </a:lnSpc>
              <a:spcBef>
                <a:spcPts val="1739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means</a:t>
            </a:r>
            <a:r>
              <a:rPr sz="2150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60" dirty="0">
                <a:solidFill>
                  <a:srgbClr val="444444"/>
                </a:solidFill>
                <a:latin typeface="Arial"/>
                <a:cs typeface="Arial"/>
              </a:rPr>
              <a:t>“</a:t>
            </a:r>
            <a:r>
              <a:rPr sz="2150" i="1" spc="-60" dirty="0">
                <a:solidFill>
                  <a:srgbClr val="444444"/>
                </a:solidFill>
                <a:latin typeface="Arial"/>
                <a:cs typeface="Arial"/>
              </a:rPr>
              <a:t>hide</a:t>
            </a:r>
            <a:r>
              <a:rPr sz="2150" i="1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paragraph”</a:t>
            </a:r>
            <a:endParaRPr sz="21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72985" y="6395453"/>
            <a:ext cx="3122295" cy="2617470"/>
          </a:xfrm>
          <a:prstGeom prst="rect">
            <a:avLst/>
          </a:prstGeom>
          <a:solidFill>
            <a:srgbClr val="0071BA">
              <a:alpha val="39538"/>
            </a:srgbClr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ADJECTIVES</a:t>
            </a:r>
            <a:endParaRPr sz="2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415"/>
              </a:spcBef>
            </a:pP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p</a:t>
            </a:r>
            <a:r>
              <a:rPr sz="2150" spc="-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{color:</a:t>
            </a:r>
            <a:r>
              <a:rPr sz="2150" spc="-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Courier New"/>
                <a:cs typeface="Courier New"/>
              </a:rPr>
              <a:t>red}</a:t>
            </a:r>
            <a:endParaRPr sz="2150">
              <a:latin typeface="Courier New"/>
              <a:cs typeface="Courier New"/>
            </a:endParaRPr>
          </a:p>
          <a:p>
            <a:pPr marL="292100" marR="284480" algn="ctr">
              <a:lnSpc>
                <a:spcPts val="2520"/>
              </a:lnSpc>
              <a:spcBef>
                <a:spcPts val="1739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means</a:t>
            </a:r>
            <a:r>
              <a:rPr sz="2150" spc="-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“the paragraph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text</a:t>
            </a:r>
            <a:r>
              <a:rPr sz="21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i="1" spc="-45" dirty="0">
                <a:solidFill>
                  <a:srgbClr val="444444"/>
                </a:solidFill>
                <a:latin typeface="Arial"/>
                <a:cs typeface="Arial"/>
              </a:rPr>
              <a:t>red</a:t>
            </a:r>
            <a:r>
              <a:rPr sz="2150" spc="-45" dirty="0">
                <a:solidFill>
                  <a:srgbClr val="444444"/>
                </a:solidFill>
                <a:latin typeface="Arial"/>
                <a:cs typeface="Arial"/>
              </a:rPr>
              <a:t>”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92785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84400" algn="l"/>
                <a:tab pos="2903855" algn="l"/>
                <a:tab pos="5052695" algn="l"/>
                <a:tab pos="7077709" algn="l"/>
                <a:tab pos="7558405" algn="l"/>
                <a:tab pos="8724265" algn="l"/>
              </a:tabLst>
            </a:pPr>
            <a:r>
              <a:rPr dirty="0"/>
              <a:t>EXAMPLE</a:t>
            </a:r>
            <a:r>
              <a:rPr lang="en-US" dirty="0"/>
              <a:t> </a:t>
            </a:r>
            <a:r>
              <a:rPr dirty="0"/>
              <a:t>OF</a:t>
            </a:r>
            <a:r>
              <a:rPr lang="en-US" dirty="0"/>
              <a:t> </a:t>
            </a:r>
            <a:r>
              <a:rPr dirty="0"/>
              <a:t>DYNAMIC</a:t>
            </a:r>
            <a:r>
              <a:rPr lang="en-US" dirty="0"/>
              <a:t> </a:t>
            </a:r>
            <a:r>
              <a:rPr dirty="0"/>
              <a:t>EFFECTS</a:t>
            </a:r>
            <a:r>
              <a:rPr lang="en-US" dirty="0"/>
              <a:t> </a:t>
            </a:r>
            <a:r>
              <a:rPr dirty="0"/>
              <a:t>/</a:t>
            </a:r>
            <a:r>
              <a:rPr lang="en-US" dirty="0"/>
              <a:t> </a:t>
            </a:r>
            <a:r>
              <a:rPr dirty="0"/>
              <a:t>WEB</a:t>
            </a:r>
            <a:r>
              <a:rPr lang="en-US" dirty="0"/>
              <a:t> </a:t>
            </a:r>
            <a:r>
              <a:rPr dirty="0"/>
              <a:t>APPLICATION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570544" y="1732395"/>
            <a:ext cx="12650470" cy="9246870"/>
            <a:chOff x="3570544" y="1732395"/>
            <a:chExt cx="12650470" cy="92468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660" y="1832404"/>
              <a:ext cx="10868779" cy="90887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116096" y="3912241"/>
              <a:ext cx="2057400" cy="934719"/>
            </a:xfrm>
            <a:custGeom>
              <a:avLst/>
              <a:gdLst/>
              <a:ahLst/>
              <a:cxnLst/>
              <a:rect l="l" t="t" r="r" b="b"/>
              <a:pathLst>
                <a:path w="2057400" h="934720">
                  <a:moveTo>
                    <a:pt x="2057240" y="0"/>
                  </a:moveTo>
                  <a:lnTo>
                    <a:pt x="2007836" y="2966"/>
                  </a:lnTo>
                  <a:lnTo>
                    <a:pt x="1958655" y="6689"/>
                  </a:lnTo>
                  <a:lnTo>
                    <a:pt x="1909695" y="11168"/>
                  </a:lnTo>
                  <a:lnTo>
                    <a:pt x="1860959" y="16404"/>
                  </a:lnTo>
                  <a:lnTo>
                    <a:pt x="1812445" y="22397"/>
                  </a:lnTo>
                  <a:lnTo>
                    <a:pt x="1764153" y="29146"/>
                  </a:lnTo>
                  <a:lnTo>
                    <a:pt x="1716084" y="36652"/>
                  </a:lnTo>
                  <a:lnTo>
                    <a:pt x="1668237" y="44915"/>
                  </a:lnTo>
                  <a:lnTo>
                    <a:pt x="1620612" y="53934"/>
                  </a:lnTo>
                  <a:lnTo>
                    <a:pt x="1573211" y="63709"/>
                  </a:lnTo>
                  <a:lnTo>
                    <a:pt x="1526031" y="74242"/>
                  </a:lnTo>
                  <a:lnTo>
                    <a:pt x="1479074" y="85530"/>
                  </a:lnTo>
                  <a:lnTo>
                    <a:pt x="1432340" y="97576"/>
                  </a:lnTo>
                  <a:lnTo>
                    <a:pt x="1385828" y="110378"/>
                  </a:lnTo>
                  <a:lnTo>
                    <a:pt x="1339538" y="123936"/>
                  </a:lnTo>
                  <a:lnTo>
                    <a:pt x="1293471" y="138252"/>
                  </a:lnTo>
                  <a:lnTo>
                    <a:pt x="1247626" y="153323"/>
                  </a:lnTo>
                  <a:lnTo>
                    <a:pt x="1202004" y="169152"/>
                  </a:lnTo>
                  <a:lnTo>
                    <a:pt x="1156605" y="185737"/>
                  </a:lnTo>
                  <a:lnTo>
                    <a:pt x="1111427" y="203078"/>
                  </a:lnTo>
                  <a:lnTo>
                    <a:pt x="1066473" y="221176"/>
                  </a:lnTo>
                  <a:lnTo>
                    <a:pt x="1021740" y="240031"/>
                  </a:lnTo>
                  <a:lnTo>
                    <a:pt x="977230" y="259642"/>
                  </a:lnTo>
                  <a:lnTo>
                    <a:pt x="932943" y="280010"/>
                  </a:lnTo>
                  <a:lnTo>
                    <a:pt x="888878" y="301134"/>
                  </a:lnTo>
                  <a:lnTo>
                    <a:pt x="845036" y="323016"/>
                  </a:lnTo>
                  <a:lnTo>
                    <a:pt x="801416" y="345653"/>
                  </a:lnTo>
                  <a:lnTo>
                    <a:pt x="758018" y="369047"/>
                  </a:lnTo>
                  <a:lnTo>
                    <a:pt x="714843" y="393198"/>
                  </a:lnTo>
                  <a:lnTo>
                    <a:pt x="671891" y="418106"/>
                  </a:lnTo>
                  <a:lnTo>
                    <a:pt x="629161" y="443770"/>
                  </a:lnTo>
                  <a:lnTo>
                    <a:pt x="586653" y="470190"/>
                  </a:lnTo>
                  <a:lnTo>
                    <a:pt x="544368" y="497367"/>
                  </a:lnTo>
                  <a:lnTo>
                    <a:pt x="502305" y="525301"/>
                  </a:lnTo>
                  <a:lnTo>
                    <a:pt x="460465" y="553992"/>
                  </a:lnTo>
                  <a:lnTo>
                    <a:pt x="418847" y="583438"/>
                  </a:lnTo>
                  <a:lnTo>
                    <a:pt x="377452" y="613642"/>
                  </a:lnTo>
                  <a:lnTo>
                    <a:pt x="336279" y="644602"/>
                  </a:lnTo>
                  <a:lnTo>
                    <a:pt x="295328" y="676319"/>
                  </a:lnTo>
                  <a:lnTo>
                    <a:pt x="254600" y="708792"/>
                  </a:lnTo>
                  <a:lnTo>
                    <a:pt x="214095" y="742022"/>
                  </a:lnTo>
                  <a:lnTo>
                    <a:pt x="173812" y="776009"/>
                  </a:lnTo>
                  <a:lnTo>
                    <a:pt x="133751" y="810752"/>
                  </a:lnTo>
                  <a:lnTo>
                    <a:pt x="93913" y="846251"/>
                  </a:lnTo>
                  <a:lnTo>
                    <a:pt x="54298" y="882507"/>
                  </a:lnTo>
                  <a:lnTo>
                    <a:pt x="14905" y="919520"/>
                  </a:lnTo>
                  <a:lnTo>
                    <a:pt x="0" y="934303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066" y="4769348"/>
              <a:ext cx="187325" cy="186690"/>
            </a:xfrm>
            <a:custGeom>
              <a:avLst/>
              <a:gdLst/>
              <a:ahLst/>
              <a:cxnLst/>
              <a:rect l="l" t="t" r="r" b="b"/>
              <a:pathLst>
                <a:path w="187325" h="186689">
                  <a:moveTo>
                    <a:pt x="62961" y="0"/>
                  </a:moveTo>
                  <a:lnTo>
                    <a:pt x="0" y="186324"/>
                  </a:lnTo>
                  <a:lnTo>
                    <a:pt x="186842" y="124899"/>
                  </a:lnTo>
                  <a:lnTo>
                    <a:pt x="6296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29056" y="4249864"/>
              <a:ext cx="2140585" cy="1760855"/>
            </a:xfrm>
            <a:custGeom>
              <a:avLst/>
              <a:gdLst/>
              <a:ahLst/>
              <a:cxnLst/>
              <a:rect l="l" t="t" r="r" b="b"/>
              <a:pathLst>
                <a:path w="2140584" h="1760854">
                  <a:moveTo>
                    <a:pt x="2140059" y="0"/>
                  </a:moveTo>
                  <a:lnTo>
                    <a:pt x="2094736" y="17961"/>
                  </a:lnTo>
                  <a:lnTo>
                    <a:pt x="2049679" y="36402"/>
                  </a:lnTo>
                  <a:lnTo>
                    <a:pt x="2004888" y="55321"/>
                  </a:lnTo>
                  <a:lnTo>
                    <a:pt x="1960363" y="74719"/>
                  </a:lnTo>
                  <a:lnTo>
                    <a:pt x="1916104" y="94596"/>
                  </a:lnTo>
                  <a:lnTo>
                    <a:pt x="1872111" y="114951"/>
                  </a:lnTo>
                  <a:lnTo>
                    <a:pt x="1828385" y="135786"/>
                  </a:lnTo>
                  <a:lnTo>
                    <a:pt x="1784924" y="157099"/>
                  </a:lnTo>
                  <a:lnTo>
                    <a:pt x="1741729" y="178890"/>
                  </a:lnTo>
                  <a:lnTo>
                    <a:pt x="1698800" y="201161"/>
                  </a:lnTo>
                  <a:lnTo>
                    <a:pt x="1656137" y="223910"/>
                  </a:lnTo>
                  <a:lnTo>
                    <a:pt x="1613740" y="247138"/>
                  </a:lnTo>
                  <a:lnTo>
                    <a:pt x="1571609" y="270844"/>
                  </a:lnTo>
                  <a:lnTo>
                    <a:pt x="1529744" y="295029"/>
                  </a:lnTo>
                  <a:lnTo>
                    <a:pt x="1488146" y="319693"/>
                  </a:lnTo>
                  <a:lnTo>
                    <a:pt x="1446813" y="344836"/>
                  </a:lnTo>
                  <a:lnTo>
                    <a:pt x="1405746" y="370457"/>
                  </a:lnTo>
                  <a:lnTo>
                    <a:pt x="1364945" y="396558"/>
                  </a:lnTo>
                  <a:lnTo>
                    <a:pt x="1324410" y="423136"/>
                  </a:lnTo>
                  <a:lnTo>
                    <a:pt x="1284141" y="450194"/>
                  </a:lnTo>
                  <a:lnTo>
                    <a:pt x="1244138" y="477730"/>
                  </a:lnTo>
                  <a:lnTo>
                    <a:pt x="1204401" y="505745"/>
                  </a:lnTo>
                  <a:lnTo>
                    <a:pt x="1164930" y="534239"/>
                  </a:lnTo>
                  <a:lnTo>
                    <a:pt x="1125725" y="563212"/>
                  </a:lnTo>
                  <a:lnTo>
                    <a:pt x="1086786" y="592663"/>
                  </a:lnTo>
                  <a:lnTo>
                    <a:pt x="1048114" y="622593"/>
                  </a:lnTo>
                  <a:lnTo>
                    <a:pt x="1009707" y="653001"/>
                  </a:lnTo>
                  <a:lnTo>
                    <a:pt x="971566" y="683889"/>
                  </a:lnTo>
                  <a:lnTo>
                    <a:pt x="933691" y="715255"/>
                  </a:lnTo>
                  <a:lnTo>
                    <a:pt x="896082" y="747100"/>
                  </a:lnTo>
                  <a:lnTo>
                    <a:pt x="858739" y="779423"/>
                  </a:lnTo>
                  <a:lnTo>
                    <a:pt x="821662" y="812225"/>
                  </a:lnTo>
                  <a:lnTo>
                    <a:pt x="784851" y="845506"/>
                  </a:lnTo>
                  <a:lnTo>
                    <a:pt x="748306" y="879266"/>
                  </a:lnTo>
                  <a:lnTo>
                    <a:pt x="712027" y="913504"/>
                  </a:lnTo>
                  <a:lnTo>
                    <a:pt x="676014" y="948222"/>
                  </a:lnTo>
                  <a:lnTo>
                    <a:pt x="640267" y="983417"/>
                  </a:lnTo>
                  <a:lnTo>
                    <a:pt x="604786" y="1019092"/>
                  </a:lnTo>
                  <a:lnTo>
                    <a:pt x="569571" y="1055245"/>
                  </a:lnTo>
                  <a:lnTo>
                    <a:pt x="534622" y="1091877"/>
                  </a:lnTo>
                  <a:lnTo>
                    <a:pt x="499940" y="1128988"/>
                  </a:lnTo>
                  <a:lnTo>
                    <a:pt x="465523" y="1166578"/>
                  </a:lnTo>
                  <a:lnTo>
                    <a:pt x="431372" y="1204646"/>
                  </a:lnTo>
                  <a:lnTo>
                    <a:pt x="397487" y="1243193"/>
                  </a:lnTo>
                  <a:lnTo>
                    <a:pt x="363868" y="1282218"/>
                  </a:lnTo>
                  <a:lnTo>
                    <a:pt x="330515" y="1321723"/>
                  </a:lnTo>
                  <a:lnTo>
                    <a:pt x="297428" y="1361706"/>
                  </a:lnTo>
                  <a:lnTo>
                    <a:pt x="264607" y="1402168"/>
                  </a:lnTo>
                  <a:lnTo>
                    <a:pt x="232052" y="1443108"/>
                  </a:lnTo>
                  <a:lnTo>
                    <a:pt x="199763" y="1484527"/>
                  </a:lnTo>
                  <a:lnTo>
                    <a:pt x="167740" y="1526425"/>
                  </a:lnTo>
                  <a:lnTo>
                    <a:pt x="135983" y="1568802"/>
                  </a:lnTo>
                  <a:lnTo>
                    <a:pt x="104492" y="1611658"/>
                  </a:lnTo>
                  <a:lnTo>
                    <a:pt x="73267" y="1654992"/>
                  </a:lnTo>
                  <a:lnTo>
                    <a:pt x="42308" y="1698805"/>
                  </a:lnTo>
                  <a:lnTo>
                    <a:pt x="11615" y="1743096"/>
                  </a:lnTo>
                  <a:lnTo>
                    <a:pt x="0" y="1760563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943240" y="5944282"/>
              <a:ext cx="170815" cy="195580"/>
            </a:xfrm>
            <a:custGeom>
              <a:avLst/>
              <a:gdLst/>
              <a:ahLst/>
              <a:cxnLst/>
              <a:rect l="l" t="t" r="r" b="b"/>
              <a:pathLst>
                <a:path w="170815" h="195579">
                  <a:moveTo>
                    <a:pt x="24177" y="0"/>
                  </a:moveTo>
                  <a:lnTo>
                    <a:pt x="0" y="195183"/>
                  </a:lnTo>
                  <a:lnTo>
                    <a:pt x="170654" y="97413"/>
                  </a:lnTo>
                  <a:lnTo>
                    <a:pt x="24177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41088" y="5235402"/>
              <a:ext cx="2039620" cy="638810"/>
            </a:xfrm>
            <a:custGeom>
              <a:avLst/>
              <a:gdLst/>
              <a:ahLst/>
              <a:cxnLst/>
              <a:rect l="l" t="t" r="r" b="b"/>
              <a:pathLst>
                <a:path w="2039619" h="638810">
                  <a:moveTo>
                    <a:pt x="2039517" y="638416"/>
                  </a:moveTo>
                  <a:lnTo>
                    <a:pt x="2001306" y="607305"/>
                  </a:lnTo>
                  <a:lnTo>
                    <a:pt x="1962739" y="576970"/>
                  </a:lnTo>
                  <a:lnTo>
                    <a:pt x="1923815" y="547413"/>
                  </a:lnTo>
                  <a:lnTo>
                    <a:pt x="1884534" y="518633"/>
                  </a:lnTo>
                  <a:lnTo>
                    <a:pt x="1844896" y="490629"/>
                  </a:lnTo>
                  <a:lnTo>
                    <a:pt x="1804902" y="463403"/>
                  </a:lnTo>
                  <a:lnTo>
                    <a:pt x="1764552" y="436954"/>
                  </a:lnTo>
                  <a:lnTo>
                    <a:pt x="1723844" y="411282"/>
                  </a:lnTo>
                  <a:lnTo>
                    <a:pt x="1682781" y="386386"/>
                  </a:lnTo>
                  <a:lnTo>
                    <a:pt x="1641360" y="362268"/>
                  </a:lnTo>
                  <a:lnTo>
                    <a:pt x="1599583" y="338927"/>
                  </a:lnTo>
                  <a:lnTo>
                    <a:pt x="1557449" y="316363"/>
                  </a:lnTo>
                  <a:lnTo>
                    <a:pt x="1514959" y="294575"/>
                  </a:lnTo>
                  <a:lnTo>
                    <a:pt x="1472112" y="273565"/>
                  </a:lnTo>
                  <a:lnTo>
                    <a:pt x="1428909" y="253332"/>
                  </a:lnTo>
                  <a:lnTo>
                    <a:pt x="1385349" y="233876"/>
                  </a:lnTo>
                  <a:lnTo>
                    <a:pt x="1341432" y="215197"/>
                  </a:lnTo>
                  <a:lnTo>
                    <a:pt x="1297159" y="197295"/>
                  </a:lnTo>
                  <a:lnTo>
                    <a:pt x="1252529" y="180169"/>
                  </a:lnTo>
                  <a:lnTo>
                    <a:pt x="1207543" y="163821"/>
                  </a:lnTo>
                  <a:lnTo>
                    <a:pt x="1162200" y="148250"/>
                  </a:lnTo>
                  <a:lnTo>
                    <a:pt x="1116500" y="133456"/>
                  </a:lnTo>
                  <a:lnTo>
                    <a:pt x="1070444" y="119439"/>
                  </a:lnTo>
                  <a:lnTo>
                    <a:pt x="1024031" y="106199"/>
                  </a:lnTo>
                  <a:lnTo>
                    <a:pt x="977262" y="93736"/>
                  </a:lnTo>
                  <a:lnTo>
                    <a:pt x="930136" y="82050"/>
                  </a:lnTo>
                  <a:lnTo>
                    <a:pt x="882653" y="71141"/>
                  </a:lnTo>
                  <a:lnTo>
                    <a:pt x="834814" y="61008"/>
                  </a:lnTo>
                  <a:lnTo>
                    <a:pt x="786618" y="51653"/>
                  </a:lnTo>
                  <a:lnTo>
                    <a:pt x="738066" y="43075"/>
                  </a:lnTo>
                  <a:lnTo>
                    <a:pt x="689157" y="35274"/>
                  </a:lnTo>
                  <a:lnTo>
                    <a:pt x="639891" y="28250"/>
                  </a:lnTo>
                  <a:lnTo>
                    <a:pt x="590269" y="22003"/>
                  </a:lnTo>
                  <a:lnTo>
                    <a:pt x="540290" y="16533"/>
                  </a:lnTo>
                  <a:lnTo>
                    <a:pt x="489955" y="11840"/>
                  </a:lnTo>
                  <a:lnTo>
                    <a:pt x="439263" y="7924"/>
                  </a:lnTo>
                  <a:lnTo>
                    <a:pt x="388214" y="4785"/>
                  </a:lnTo>
                  <a:lnTo>
                    <a:pt x="336809" y="2423"/>
                  </a:lnTo>
                  <a:lnTo>
                    <a:pt x="285047" y="838"/>
                  </a:lnTo>
                  <a:lnTo>
                    <a:pt x="232929" y="30"/>
                  </a:lnTo>
                  <a:lnTo>
                    <a:pt x="180454" y="0"/>
                  </a:lnTo>
                  <a:lnTo>
                    <a:pt x="127622" y="746"/>
                  </a:lnTo>
                  <a:lnTo>
                    <a:pt x="74434" y="2269"/>
                  </a:lnTo>
                  <a:lnTo>
                    <a:pt x="20889" y="4569"/>
                  </a:lnTo>
                  <a:lnTo>
                    <a:pt x="0" y="6086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986526" y="5152247"/>
              <a:ext cx="182245" cy="175895"/>
            </a:xfrm>
            <a:custGeom>
              <a:avLst/>
              <a:gdLst/>
              <a:ahLst/>
              <a:cxnLst/>
              <a:rect l="l" t="t" r="r" b="b"/>
              <a:pathLst>
                <a:path w="182244" h="175895">
                  <a:moveTo>
                    <a:pt x="169083" y="0"/>
                  </a:moveTo>
                  <a:lnTo>
                    <a:pt x="0" y="100468"/>
                  </a:lnTo>
                  <a:lnTo>
                    <a:pt x="181826" y="175449"/>
                  </a:lnTo>
                  <a:lnTo>
                    <a:pt x="16908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55945" y="6107442"/>
              <a:ext cx="2138680" cy="933450"/>
            </a:xfrm>
            <a:custGeom>
              <a:avLst/>
              <a:gdLst/>
              <a:ahLst/>
              <a:cxnLst/>
              <a:rect l="l" t="t" r="r" b="b"/>
              <a:pathLst>
                <a:path w="2138680" h="933450">
                  <a:moveTo>
                    <a:pt x="2138102" y="0"/>
                  </a:moveTo>
                  <a:lnTo>
                    <a:pt x="2088365" y="2695"/>
                  </a:lnTo>
                  <a:lnTo>
                    <a:pt x="2038827" y="6124"/>
                  </a:lnTo>
                  <a:lnTo>
                    <a:pt x="1989487" y="10284"/>
                  </a:lnTo>
                  <a:lnTo>
                    <a:pt x="1940346" y="15177"/>
                  </a:lnTo>
                  <a:lnTo>
                    <a:pt x="1891404" y="20803"/>
                  </a:lnTo>
                  <a:lnTo>
                    <a:pt x="1842661" y="27161"/>
                  </a:lnTo>
                  <a:lnTo>
                    <a:pt x="1794116" y="34251"/>
                  </a:lnTo>
                  <a:lnTo>
                    <a:pt x="1745770" y="42074"/>
                  </a:lnTo>
                  <a:lnTo>
                    <a:pt x="1697623" y="50629"/>
                  </a:lnTo>
                  <a:lnTo>
                    <a:pt x="1649674" y="59916"/>
                  </a:lnTo>
                  <a:lnTo>
                    <a:pt x="1601925" y="69936"/>
                  </a:lnTo>
                  <a:lnTo>
                    <a:pt x="1554373" y="80689"/>
                  </a:lnTo>
                  <a:lnTo>
                    <a:pt x="1507021" y="92173"/>
                  </a:lnTo>
                  <a:lnTo>
                    <a:pt x="1459867" y="104390"/>
                  </a:lnTo>
                  <a:lnTo>
                    <a:pt x="1412912" y="117340"/>
                  </a:lnTo>
                  <a:lnTo>
                    <a:pt x="1366156" y="131022"/>
                  </a:lnTo>
                  <a:lnTo>
                    <a:pt x="1319598" y="145436"/>
                  </a:lnTo>
                  <a:lnTo>
                    <a:pt x="1273239" y="160583"/>
                  </a:lnTo>
                  <a:lnTo>
                    <a:pt x="1227079" y="176462"/>
                  </a:lnTo>
                  <a:lnTo>
                    <a:pt x="1181118" y="193074"/>
                  </a:lnTo>
                  <a:lnTo>
                    <a:pt x="1135355" y="210418"/>
                  </a:lnTo>
                  <a:lnTo>
                    <a:pt x="1089791" y="228494"/>
                  </a:lnTo>
                  <a:lnTo>
                    <a:pt x="1044425" y="247303"/>
                  </a:lnTo>
                  <a:lnTo>
                    <a:pt x="999259" y="266844"/>
                  </a:lnTo>
                  <a:lnTo>
                    <a:pt x="954291" y="287118"/>
                  </a:lnTo>
                  <a:lnTo>
                    <a:pt x="909521" y="308124"/>
                  </a:lnTo>
                  <a:lnTo>
                    <a:pt x="864951" y="329862"/>
                  </a:lnTo>
                  <a:lnTo>
                    <a:pt x="820579" y="352333"/>
                  </a:lnTo>
                  <a:lnTo>
                    <a:pt x="776406" y="375537"/>
                  </a:lnTo>
                  <a:lnTo>
                    <a:pt x="732431" y="399472"/>
                  </a:lnTo>
                  <a:lnTo>
                    <a:pt x="688655" y="424140"/>
                  </a:lnTo>
                  <a:lnTo>
                    <a:pt x="645078" y="449541"/>
                  </a:lnTo>
                  <a:lnTo>
                    <a:pt x="601700" y="475674"/>
                  </a:lnTo>
                  <a:lnTo>
                    <a:pt x="558520" y="502539"/>
                  </a:lnTo>
                  <a:lnTo>
                    <a:pt x="515539" y="530137"/>
                  </a:lnTo>
                  <a:lnTo>
                    <a:pt x="472757" y="558467"/>
                  </a:lnTo>
                  <a:lnTo>
                    <a:pt x="430173" y="587529"/>
                  </a:lnTo>
                  <a:lnTo>
                    <a:pt x="387789" y="617324"/>
                  </a:lnTo>
                  <a:lnTo>
                    <a:pt x="345602" y="647852"/>
                  </a:lnTo>
                  <a:lnTo>
                    <a:pt x="303615" y="679111"/>
                  </a:lnTo>
                  <a:lnTo>
                    <a:pt x="261826" y="711103"/>
                  </a:lnTo>
                  <a:lnTo>
                    <a:pt x="220236" y="743828"/>
                  </a:lnTo>
                  <a:lnTo>
                    <a:pt x="178845" y="777285"/>
                  </a:lnTo>
                  <a:lnTo>
                    <a:pt x="137652" y="811474"/>
                  </a:lnTo>
                  <a:lnTo>
                    <a:pt x="96658" y="846396"/>
                  </a:lnTo>
                  <a:lnTo>
                    <a:pt x="55863" y="882050"/>
                  </a:lnTo>
                  <a:lnTo>
                    <a:pt x="15267" y="918437"/>
                  </a:lnTo>
                  <a:lnTo>
                    <a:pt x="0" y="93284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943240" y="6961946"/>
              <a:ext cx="188595" cy="184785"/>
            </a:xfrm>
            <a:custGeom>
              <a:avLst/>
              <a:gdLst/>
              <a:ahLst/>
              <a:cxnLst/>
              <a:rect l="l" t="t" r="r" b="b"/>
              <a:pathLst>
                <a:path w="188594" h="184784">
                  <a:moveTo>
                    <a:pt x="67568" y="0"/>
                  </a:moveTo>
                  <a:lnTo>
                    <a:pt x="0" y="184703"/>
                  </a:lnTo>
                  <a:lnTo>
                    <a:pt x="188308" y="127936"/>
                  </a:lnTo>
                  <a:lnTo>
                    <a:pt x="6756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565085" y="3097798"/>
              <a:ext cx="2635250" cy="1760220"/>
            </a:xfrm>
            <a:custGeom>
              <a:avLst/>
              <a:gdLst/>
              <a:ahLst/>
              <a:cxnLst/>
              <a:rect l="l" t="t" r="r" b="b"/>
              <a:pathLst>
                <a:path w="2635250" h="1760220">
                  <a:moveTo>
                    <a:pt x="2634765" y="0"/>
                  </a:moveTo>
                  <a:lnTo>
                    <a:pt x="2583320" y="2450"/>
                  </a:lnTo>
                  <a:lnTo>
                    <a:pt x="2532257" y="5591"/>
                  </a:lnTo>
                  <a:lnTo>
                    <a:pt x="2481578" y="9424"/>
                  </a:lnTo>
                  <a:lnTo>
                    <a:pt x="2431282" y="13947"/>
                  </a:lnTo>
                  <a:lnTo>
                    <a:pt x="2381369" y="19162"/>
                  </a:lnTo>
                  <a:lnTo>
                    <a:pt x="2331840" y="25069"/>
                  </a:lnTo>
                  <a:lnTo>
                    <a:pt x="2282693" y="31666"/>
                  </a:lnTo>
                  <a:lnTo>
                    <a:pt x="2233930" y="38955"/>
                  </a:lnTo>
                  <a:lnTo>
                    <a:pt x="2185550" y="46935"/>
                  </a:lnTo>
                  <a:lnTo>
                    <a:pt x="2137553" y="55606"/>
                  </a:lnTo>
                  <a:lnTo>
                    <a:pt x="2089939" y="64969"/>
                  </a:lnTo>
                  <a:lnTo>
                    <a:pt x="2042709" y="75022"/>
                  </a:lnTo>
                  <a:lnTo>
                    <a:pt x="1995862" y="85767"/>
                  </a:lnTo>
                  <a:lnTo>
                    <a:pt x="1949397" y="97203"/>
                  </a:lnTo>
                  <a:lnTo>
                    <a:pt x="1903316" y="109330"/>
                  </a:lnTo>
                  <a:lnTo>
                    <a:pt x="1857619" y="122149"/>
                  </a:lnTo>
                  <a:lnTo>
                    <a:pt x="1812304" y="135659"/>
                  </a:lnTo>
                  <a:lnTo>
                    <a:pt x="1767372" y="149860"/>
                  </a:lnTo>
                  <a:lnTo>
                    <a:pt x="1722824" y="164752"/>
                  </a:lnTo>
                  <a:lnTo>
                    <a:pt x="1678659" y="180335"/>
                  </a:lnTo>
                  <a:lnTo>
                    <a:pt x="1634877" y="196610"/>
                  </a:lnTo>
                  <a:lnTo>
                    <a:pt x="1591478" y="213576"/>
                  </a:lnTo>
                  <a:lnTo>
                    <a:pt x="1548463" y="231233"/>
                  </a:lnTo>
                  <a:lnTo>
                    <a:pt x="1505830" y="249582"/>
                  </a:lnTo>
                  <a:lnTo>
                    <a:pt x="1463581" y="268621"/>
                  </a:lnTo>
                  <a:lnTo>
                    <a:pt x="1421715" y="288352"/>
                  </a:lnTo>
                  <a:lnTo>
                    <a:pt x="1380232" y="308774"/>
                  </a:lnTo>
                  <a:lnTo>
                    <a:pt x="1339133" y="329887"/>
                  </a:lnTo>
                  <a:lnTo>
                    <a:pt x="1298416" y="351692"/>
                  </a:lnTo>
                  <a:lnTo>
                    <a:pt x="1258083" y="374187"/>
                  </a:lnTo>
                  <a:lnTo>
                    <a:pt x="1218133" y="397374"/>
                  </a:lnTo>
                  <a:lnTo>
                    <a:pt x="1178566" y="421253"/>
                  </a:lnTo>
                  <a:lnTo>
                    <a:pt x="1139382" y="445822"/>
                  </a:lnTo>
                  <a:lnTo>
                    <a:pt x="1100581" y="471083"/>
                  </a:lnTo>
                  <a:lnTo>
                    <a:pt x="1062164" y="497034"/>
                  </a:lnTo>
                  <a:lnTo>
                    <a:pt x="1024130" y="523678"/>
                  </a:lnTo>
                  <a:lnTo>
                    <a:pt x="986478" y="551012"/>
                  </a:lnTo>
                  <a:lnTo>
                    <a:pt x="949211" y="579037"/>
                  </a:lnTo>
                  <a:lnTo>
                    <a:pt x="912326" y="607754"/>
                  </a:lnTo>
                  <a:lnTo>
                    <a:pt x="875824" y="637162"/>
                  </a:lnTo>
                  <a:lnTo>
                    <a:pt x="839706" y="667261"/>
                  </a:lnTo>
                  <a:lnTo>
                    <a:pt x="803971" y="698052"/>
                  </a:lnTo>
                  <a:lnTo>
                    <a:pt x="768619" y="729533"/>
                  </a:lnTo>
                  <a:lnTo>
                    <a:pt x="733650" y="761706"/>
                  </a:lnTo>
                  <a:lnTo>
                    <a:pt x="699064" y="794571"/>
                  </a:lnTo>
                  <a:lnTo>
                    <a:pt x="664862" y="828126"/>
                  </a:lnTo>
                  <a:lnTo>
                    <a:pt x="631042" y="862372"/>
                  </a:lnTo>
                  <a:lnTo>
                    <a:pt x="597606" y="897310"/>
                  </a:lnTo>
                  <a:lnTo>
                    <a:pt x="564553" y="932939"/>
                  </a:lnTo>
                  <a:lnTo>
                    <a:pt x="531884" y="969260"/>
                  </a:lnTo>
                  <a:lnTo>
                    <a:pt x="499597" y="1006271"/>
                  </a:lnTo>
                  <a:lnTo>
                    <a:pt x="467694" y="1043974"/>
                  </a:lnTo>
                  <a:lnTo>
                    <a:pt x="436173" y="1082368"/>
                  </a:lnTo>
                  <a:lnTo>
                    <a:pt x="405036" y="1121453"/>
                  </a:lnTo>
                  <a:lnTo>
                    <a:pt x="374283" y="1161229"/>
                  </a:lnTo>
                  <a:lnTo>
                    <a:pt x="343912" y="1201697"/>
                  </a:lnTo>
                  <a:lnTo>
                    <a:pt x="313924" y="1242856"/>
                  </a:lnTo>
                  <a:lnTo>
                    <a:pt x="284320" y="1284706"/>
                  </a:lnTo>
                  <a:lnTo>
                    <a:pt x="255099" y="1327247"/>
                  </a:lnTo>
                  <a:lnTo>
                    <a:pt x="226261" y="1370480"/>
                  </a:lnTo>
                  <a:lnTo>
                    <a:pt x="197806" y="1414403"/>
                  </a:lnTo>
                  <a:lnTo>
                    <a:pt x="169734" y="1459018"/>
                  </a:lnTo>
                  <a:lnTo>
                    <a:pt x="142046" y="1504325"/>
                  </a:lnTo>
                  <a:lnTo>
                    <a:pt x="114741" y="1550322"/>
                  </a:lnTo>
                  <a:lnTo>
                    <a:pt x="87819" y="1597011"/>
                  </a:lnTo>
                  <a:lnTo>
                    <a:pt x="61280" y="1644391"/>
                  </a:lnTo>
                  <a:lnTo>
                    <a:pt x="35124" y="1692462"/>
                  </a:lnTo>
                  <a:lnTo>
                    <a:pt x="9351" y="1741224"/>
                  </a:lnTo>
                  <a:lnTo>
                    <a:pt x="0" y="176001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495673" y="4799877"/>
              <a:ext cx="158115" cy="196850"/>
            </a:xfrm>
            <a:custGeom>
              <a:avLst/>
              <a:gdLst/>
              <a:ahLst/>
              <a:cxnLst/>
              <a:rect l="l" t="t" r="r" b="b"/>
              <a:pathLst>
                <a:path w="158115" h="196850">
                  <a:moveTo>
                    <a:pt x="0" y="0"/>
                  </a:moveTo>
                  <a:lnTo>
                    <a:pt x="366" y="196674"/>
                  </a:lnTo>
                  <a:lnTo>
                    <a:pt x="157492" y="78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32046" y="1732400"/>
              <a:ext cx="11135360" cy="9246870"/>
            </a:xfrm>
            <a:custGeom>
              <a:avLst/>
              <a:gdLst/>
              <a:ahLst/>
              <a:cxnLst/>
              <a:rect l="l" t="t" r="r" b="b"/>
              <a:pathLst>
                <a:path w="11135360" h="9246870">
                  <a:moveTo>
                    <a:pt x="11135284" y="0"/>
                  </a:moveTo>
                  <a:lnTo>
                    <a:pt x="0" y="0"/>
                  </a:lnTo>
                  <a:lnTo>
                    <a:pt x="0" y="115328"/>
                  </a:lnTo>
                  <a:lnTo>
                    <a:pt x="120142" y="115328"/>
                  </a:lnTo>
                  <a:lnTo>
                    <a:pt x="120142" y="9004935"/>
                  </a:lnTo>
                  <a:lnTo>
                    <a:pt x="0" y="9004935"/>
                  </a:lnTo>
                  <a:lnTo>
                    <a:pt x="0" y="9246629"/>
                  </a:lnTo>
                  <a:lnTo>
                    <a:pt x="11135284" y="9246629"/>
                  </a:lnTo>
                  <a:lnTo>
                    <a:pt x="11135284" y="9004935"/>
                  </a:lnTo>
                  <a:lnTo>
                    <a:pt x="199948" y="9004935"/>
                  </a:lnTo>
                  <a:lnTo>
                    <a:pt x="199948" y="115328"/>
                  </a:lnTo>
                  <a:lnTo>
                    <a:pt x="11135284" y="115328"/>
                  </a:lnTo>
                  <a:lnTo>
                    <a:pt x="11135284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72507" y="4484293"/>
              <a:ext cx="5207000" cy="1655445"/>
            </a:xfrm>
            <a:custGeom>
              <a:avLst/>
              <a:gdLst/>
              <a:ahLst/>
              <a:cxnLst/>
              <a:rect l="l" t="t" r="r" b="b"/>
              <a:pathLst>
                <a:path w="5207000" h="1655445">
                  <a:moveTo>
                    <a:pt x="0" y="1479"/>
                  </a:moveTo>
                  <a:lnTo>
                    <a:pt x="56317" y="708"/>
                  </a:lnTo>
                  <a:lnTo>
                    <a:pt x="112455" y="215"/>
                  </a:lnTo>
                  <a:lnTo>
                    <a:pt x="168413" y="0"/>
                  </a:lnTo>
                  <a:lnTo>
                    <a:pt x="224191" y="62"/>
                  </a:lnTo>
                  <a:lnTo>
                    <a:pt x="279789" y="402"/>
                  </a:lnTo>
                  <a:lnTo>
                    <a:pt x="335208" y="1019"/>
                  </a:lnTo>
                  <a:lnTo>
                    <a:pt x="390447" y="1915"/>
                  </a:lnTo>
                  <a:lnTo>
                    <a:pt x="445507" y="3088"/>
                  </a:lnTo>
                  <a:lnTo>
                    <a:pt x="500387" y="4539"/>
                  </a:lnTo>
                  <a:lnTo>
                    <a:pt x="555087" y="6267"/>
                  </a:lnTo>
                  <a:lnTo>
                    <a:pt x="609607" y="8273"/>
                  </a:lnTo>
                  <a:lnTo>
                    <a:pt x="663947" y="10557"/>
                  </a:lnTo>
                  <a:lnTo>
                    <a:pt x="718108" y="13119"/>
                  </a:lnTo>
                  <a:lnTo>
                    <a:pt x="772090" y="15958"/>
                  </a:lnTo>
                  <a:lnTo>
                    <a:pt x="825891" y="19075"/>
                  </a:lnTo>
                  <a:lnTo>
                    <a:pt x="879513" y="22470"/>
                  </a:lnTo>
                  <a:lnTo>
                    <a:pt x="932955" y="26142"/>
                  </a:lnTo>
                  <a:lnTo>
                    <a:pt x="986217" y="30092"/>
                  </a:lnTo>
                  <a:lnTo>
                    <a:pt x="1039300" y="34320"/>
                  </a:lnTo>
                  <a:lnTo>
                    <a:pt x="1092203" y="38826"/>
                  </a:lnTo>
                  <a:lnTo>
                    <a:pt x="1144926" y="43609"/>
                  </a:lnTo>
                  <a:lnTo>
                    <a:pt x="1197469" y="48670"/>
                  </a:lnTo>
                  <a:lnTo>
                    <a:pt x="1249833" y="54008"/>
                  </a:lnTo>
                  <a:lnTo>
                    <a:pt x="1302017" y="59625"/>
                  </a:lnTo>
                  <a:lnTo>
                    <a:pt x="1354022" y="65519"/>
                  </a:lnTo>
                  <a:lnTo>
                    <a:pt x="1405846" y="71690"/>
                  </a:lnTo>
                  <a:lnTo>
                    <a:pt x="1457491" y="78140"/>
                  </a:lnTo>
                  <a:lnTo>
                    <a:pt x="1508956" y="84867"/>
                  </a:lnTo>
                  <a:lnTo>
                    <a:pt x="1560242" y="91872"/>
                  </a:lnTo>
                  <a:lnTo>
                    <a:pt x="1611348" y="99154"/>
                  </a:lnTo>
                  <a:lnTo>
                    <a:pt x="1662274" y="106714"/>
                  </a:lnTo>
                  <a:lnTo>
                    <a:pt x="1713020" y="114552"/>
                  </a:lnTo>
                  <a:lnTo>
                    <a:pt x="1763587" y="122668"/>
                  </a:lnTo>
                  <a:lnTo>
                    <a:pt x="1813974" y="131061"/>
                  </a:lnTo>
                  <a:lnTo>
                    <a:pt x="1864181" y="139732"/>
                  </a:lnTo>
                  <a:lnTo>
                    <a:pt x="1914209" y="148681"/>
                  </a:lnTo>
                  <a:lnTo>
                    <a:pt x="1964056" y="157907"/>
                  </a:lnTo>
                  <a:lnTo>
                    <a:pt x="2013725" y="167411"/>
                  </a:lnTo>
                  <a:lnTo>
                    <a:pt x="2063213" y="177193"/>
                  </a:lnTo>
                  <a:lnTo>
                    <a:pt x="2112522" y="187253"/>
                  </a:lnTo>
                  <a:lnTo>
                    <a:pt x="2161651" y="197590"/>
                  </a:lnTo>
                  <a:lnTo>
                    <a:pt x="2210600" y="208205"/>
                  </a:lnTo>
                  <a:lnTo>
                    <a:pt x="2259370" y="219097"/>
                  </a:lnTo>
                  <a:lnTo>
                    <a:pt x="2307959" y="230268"/>
                  </a:lnTo>
                  <a:lnTo>
                    <a:pt x="2356370" y="241716"/>
                  </a:lnTo>
                  <a:lnTo>
                    <a:pt x="2404600" y="253441"/>
                  </a:lnTo>
                  <a:lnTo>
                    <a:pt x="2452651" y="265445"/>
                  </a:lnTo>
                  <a:lnTo>
                    <a:pt x="2500522" y="277726"/>
                  </a:lnTo>
                  <a:lnTo>
                    <a:pt x="2548213" y="290285"/>
                  </a:lnTo>
                  <a:lnTo>
                    <a:pt x="2595725" y="303121"/>
                  </a:lnTo>
                  <a:lnTo>
                    <a:pt x="2643057" y="316235"/>
                  </a:lnTo>
                  <a:lnTo>
                    <a:pt x="2690209" y="329627"/>
                  </a:lnTo>
                  <a:lnTo>
                    <a:pt x="2737181" y="343297"/>
                  </a:lnTo>
                  <a:lnTo>
                    <a:pt x="2783974" y="357244"/>
                  </a:lnTo>
                  <a:lnTo>
                    <a:pt x="2830587" y="371469"/>
                  </a:lnTo>
                  <a:lnTo>
                    <a:pt x="2877020" y="385972"/>
                  </a:lnTo>
                  <a:lnTo>
                    <a:pt x="2923274" y="400752"/>
                  </a:lnTo>
                  <a:lnTo>
                    <a:pt x="2969348" y="415810"/>
                  </a:lnTo>
                  <a:lnTo>
                    <a:pt x="3015242" y="431146"/>
                  </a:lnTo>
                  <a:lnTo>
                    <a:pt x="3060957" y="446760"/>
                  </a:lnTo>
                  <a:lnTo>
                    <a:pt x="3106491" y="462651"/>
                  </a:lnTo>
                  <a:lnTo>
                    <a:pt x="3151847" y="478820"/>
                  </a:lnTo>
                  <a:lnTo>
                    <a:pt x="3197022" y="495266"/>
                  </a:lnTo>
                  <a:lnTo>
                    <a:pt x="3242018" y="511991"/>
                  </a:lnTo>
                  <a:lnTo>
                    <a:pt x="3286834" y="528993"/>
                  </a:lnTo>
                  <a:lnTo>
                    <a:pt x="3331470" y="546272"/>
                  </a:lnTo>
                  <a:lnTo>
                    <a:pt x="3375926" y="563830"/>
                  </a:lnTo>
                  <a:lnTo>
                    <a:pt x="3420203" y="581665"/>
                  </a:lnTo>
                  <a:lnTo>
                    <a:pt x="3464300" y="599778"/>
                  </a:lnTo>
                  <a:lnTo>
                    <a:pt x="3508218" y="618168"/>
                  </a:lnTo>
                  <a:lnTo>
                    <a:pt x="3551955" y="636837"/>
                  </a:lnTo>
                  <a:lnTo>
                    <a:pt x="3595513" y="655782"/>
                  </a:lnTo>
                  <a:lnTo>
                    <a:pt x="3638892" y="675006"/>
                  </a:lnTo>
                  <a:lnTo>
                    <a:pt x="3682090" y="694507"/>
                  </a:lnTo>
                  <a:lnTo>
                    <a:pt x="3725109" y="714286"/>
                  </a:lnTo>
                  <a:lnTo>
                    <a:pt x="3767948" y="734343"/>
                  </a:lnTo>
                  <a:lnTo>
                    <a:pt x="3810608" y="754678"/>
                  </a:lnTo>
                  <a:lnTo>
                    <a:pt x="3853087" y="775290"/>
                  </a:lnTo>
                  <a:lnTo>
                    <a:pt x="3895387" y="796180"/>
                  </a:lnTo>
                  <a:lnTo>
                    <a:pt x="3937508" y="817347"/>
                  </a:lnTo>
                  <a:lnTo>
                    <a:pt x="3979448" y="838792"/>
                  </a:lnTo>
                  <a:lnTo>
                    <a:pt x="4021209" y="860515"/>
                  </a:lnTo>
                  <a:lnTo>
                    <a:pt x="4062790" y="882516"/>
                  </a:lnTo>
                  <a:lnTo>
                    <a:pt x="4104192" y="904794"/>
                  </a:lnTo>
                  <a:lnTo>
                    <a:pt x="4145414" y="927350"/>
                  </a:lnTo>
                  <a:lnTo>
                    <a:pt x="4186456" y="950184"/>
                  </a:lnTo>
                  <a:lnTo>
                    <a:pt x="4227318" y="973295"/>
                  </a:lnTo>
                  <a:lnTo>
                    <a:pt x="4268001" y="996684"/>
                  </a:lnTo>
                  <a:lnTo>
                    <a:pt x="4308504" y="1020351"/>
                  </a:lnTo>
                  <a:lnTo>
                    <a:pt x="4348827" y="1044296"/>
                  </a:lnTo>
                  <a:lnTo>
                    <a:pt x="4388970" y="1068518"/>
                  </a:lnTo>
                  <a:lnTo>
                    <a:pt x="4428934" y="1093018"/>
                  </a:lnTo>
                  <a:lnTo>
                    <a:pt x="4468718" y="1117796"/>
                  </a:lnTo>
                  <a:lnTo>
                    <a:pt x="4508322" y="1142851"/>
                  </a:lnTo>
                  <a:lnTo>
                    <a:pt x="4547747" y="1168184"/>
                  </a:lnTo>
                  <a:lnTo>
                    <a:pt x="4586992" y="1193795"/>
                  </a:lnTo>
                  <a:lnTo>
                    <a:pt x="4626057" y="1219683"/>
                  </a:lnTo>
                  <a:lnTo>
                    <a:pt x="4664943" y="1245849"/>
                  </a:lnTo>
                  <a:lnTo>
                    <a:pt x="4703649" y="1272293"/>
                  </a:lnTo>
                  <a:lnTo>
                    <a:pt x="4742175" y="1299015"/>
                  </a:lnTo>
                  <a:lnTo>
                    <a:pt x="4780521" y="1326014"/>
                  </a:lnTo>
                  <a:lnTo>
                    <a:pt x="4818688" y="1353291"/>
                  </a:lnTo>
                  <a:lnTo>
                    <a:pt x="4856675" y="1380845"/>
                  </a:lnTo>
                  <a:lnTo>
                    <a:pt x="4894482" y="1408678"/>
                  </a:lnTo>
                  <a:lnTo>
                    <a:pt x="4932110" y="1436788"/>
                  </a:lnTo>
                  <a:lnTo>
                    <a:pt x="4969558" y="1465176"/>
                  </a:lnTo>
                  <a:lnTo>
                    <a:pt x="5006826" y="1493841"/>
                  </a:lnTo>
                  <a:lnTo>
                    <a:pt x="5043914" y="1522784"/>
                  </a:lnTo>
                  <a:lnTo>
                    <a:pt x="5080823" y="1552005"/>
                  </a:lnTo>
                  <a:lnTo>
                    <a:pt x="5117552" y="1581504"/>
                  </a:lnTo>
                  <a:lnTo>
                    <a:pt x="5154101" y="1611280"/>
                  </a:lnTo>
                  <a:lnTo>
                    <a:pt x="5190471" y="1641334"/>
                  </a:lnTo>
                  <a:lnTo>
                    <a:pt x="5206424" y="1654963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05877" y="6058781"/>
              <a:ext cx="191135" cy="181610"/>
            </a:xfrm>
            <a:custGeom>
              <a:avLst/>
              <a:gdLst/>
              <a:ahLst/>
              <a:cxnLst/>
              <a:rect l="l" t="t" r="r" b="b"/>
              <a:pathLst>
                <a:path w="191134" h="181610">
                  <a:moveTo>
                    <a:pt x="114264" y="0"/>
                  </a:moveTo>
                  <a:lnTo>
                    <a:pt x="0" y="133746"/>
                  </a:lnTo>
                  <a:lnTo>
                    <a:pt x="190879" y="181138"/>
                  </a:lnTo>
                  <a:lnTo>
                    <a:pt x="11426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85707" y="8560507"/>
              <a:ext cx="5328920" cy="807085"/>
            </a:xfrm>
            <a:custGeom>
              <a:avLst/>
              <a:gdLst/>
              <a:ahLst/>
              <a:cxnLst/>
              <a:rect l="l" t="t" r="r" b="b"/>
              <a:pathLst>
                <a:path w="5328920" h="807084">
                  <a:moveTo>
                    <a:pt x="0" y="806752"/>
                  </a:moveTo>
                  <a:lnTo>
                    <a:pt x="51351" y="806664"/>
                  </a:lnTo>
                  <a:lnTo>
                    <a:pt x="102679" y="806432"/>
                  </a:lnTo>
                  <a:lnTo>
                    <a:pt x="153982" y="806059"/>
                  </a:lnTo>
                  <a:lnTo>
                    <a:pt x="205261" y="805544"/>
                  </a:lnTo>
                  <a:lnTo>
                    <a:pt x="256516" y="804886"/>
                  </a:lnTo>
                  <a:lnTo>
                    <a:pt x="307747" y="804087"/>
                  </a:lnTo>
                  <a:lnTo>
                    <a:pt x="358954" y="803145"/>
                  </a:lnTo>
                  <a:lnTo>
                    <a:pt x="410136" y="802061"/>
                  </a:lnTo>
                  <a:lnTo>
                    <a:pt x="461294" y="800835"/>
                  </a:lnTo>
                  <a:lnTo>
                    <a:pt x="512427" y="799466"/>
                  </a:lnTo>
                  <a:lnTo>
                    <a:pt x="563537" y="797956"/>
                  </a:lnTo>
                  <a:lnTo>
                    <a:pt x="614622" y="796303"/>
                  </a:lnTo>
                  <a:lnTo>
                    <a:pt x="665683" y="794509"/>
                  </a:lnTo>
                  <a:lnTo>
                    <a:pt x="716720" y="792572"/>
                  </a:lnTo>
                  <a:lnTo>
                    <a:pt x="767733" y="790493"/>
                  </a:lnTo>
                  <a:lnTo>
                    <a:pt x="818721" y="788272"/>
                  </a:lnTo>
                  <a:lnTo>
                    <a:pt x="869685" y="785908"/>
                  </a:lnTo>
                  <a:lnTo>
                    <a:pt x="920625" y="783403"/>
                  </a:lnTo>
                  <a:lnTo>
                    <a:pt x="971541" y="780755"/>
                  </a:lnTo>
                  <a:lnTo>
                    <a:pt x="1022432" y="777966"/>
                  </a:lnTo>
                  <a:lnTo>
                    <a:pt x="1073299" y="775034"/>
                  </a:lnTo>
                  <a:lnTo>
                    <a:pt x="1124142" y="771960"/>
                  </a:lnTo>
                  <a:lnTo>
                    <a:pt x="1174961" y="768744"/>
                  </a:lnTo>
                  <a:lnTo>
                    <a:pt x="1225756" y="765385"/>
                  </a:lnTo>
                  <a:lnTo>
                    <a:pt x="1276526" y="761885"/>
                  </a:lnTo>
                  <a:lnTo>
                    <a:pt x="1327272" y="758242"/>
                  </a:lnTo>
                  <a:lnTo>
                    <a:pt x="1377994" y="754458"/>
                  </a:lnTo>
                  <a:lnTo>
                    <a:pt x="1428691" y="750531"/>
                  </a:lnTo>
                  <a:lnTo>
                    <a:pt x="1479365" y="746462"/>
                  </a:lnTo>
                  <a:lnTo>
                    <a:pt x="1530014" y="742250"/>
                  </a:lnTo>
                  <a:lnTo>
                    <a:pt x="1580639" y="737897"/>
                  </a:lnTo>
                  <a:lnTo>
                    <a:pt x="1631239" y="733402"/>
                  </a:lnTo>
                  <a:lnTo>
                    <a:pt x="1681816" y="728764"/>
                  </a:lnTo>
                  <a:lnTo>
                    <a:pt x="1732368" y="723984"/>
                  </a:lnTo>
                  <a:lnTo>
                    <a:pt x="1782896" y="719062"/>
                  </a:lnTo>
                  <a:lnTo>
                    <a:pt x="1833400" y="713998"/>
                  </a:lnTo>
                  <a:lnTo>
                    <a:pt x="1883879" y="708792"/>
                  </a:lnTo>
                  <a:lnTo>
                    <a:pt x="1934334" y="703444"/>
                  </a:lnTo>
                  <a:lnTo>
                    <a:pt x="1984765" y="697953"/>
                  </a:lnTo>
                  <a:lnTo>
                    <a:pt x="2035172" y="692320"/>
                  </a:lnTo>
                  <a:lnTo>
                    <a:pt x="2085555" y="686546"/>
                  </a:lnTo>
                  <a:lnTo>
                    <a:pt x="2135913" y="680629"/>
                  </a:lnTo>
                  <a:lnTo>
                    <a:pt x="2186247" y="674570"/>
                  </a:lnTo>
                  <a:lnTo>
                    <a:pt x="2236557" y="668368"/>
                  </a:lnTo>
                  <a:lnTo>
                    <a:pt x="2286843" y="662025"/>
                  </a:lnTo>
                  <a:lnTo>
                    <a:pt x="2337104" y="655539"/>
                  </a:lnTo>
                  <a:lnTo>
                    <a:pt x="2387341" y="648912"/>
                  </a:lnTo>
                  <a:lnTo>
                    <a:pt x="2437554" y="642142"/>
                  </a:lnTo>
                  <a:lnTo>
                    <a:pt x="2487743" y="635230"/>
                  </a:lnTo>
                  <a:lnTo>
                    <a:pt x="2537907" y="628176"/>
                  </a:lnTo>
                  <a:lnTo>
                    <a:pt x="2588048" y="620980"/>
                  </a:lnTo>
                  <a:lnTo>
                    <a:pt x="2638164" y="613641"/>
                  </a:lnTo>
                  <a:lnTo>
                    <a:pt x="2688255" y="606161"/>
                  </a:lnTo>
                  <a:lnTo>
                    <a:pt x="2738323" y="598538"/>
                  </a:lnTo>
                  <a:lnTo>
                    <a:pt x="2788366" y="590773"/>
                  </a:lnTo>
                  <a:lnTo>
                    <a:pt x="2838385" y="582866"/>
                  </a:lnTo>
                  <a:lnTo>
                    <a:pt x="2888380" y="574817"/>
                  </a:lnTo>
                  <a:lnTo>
                    <a:pt x="2938351" y="566626"/>
                  </a:lnTo>
                  <a:lnTo>
                    <a:pt x="2988297" y="558292"/>
                  </a:lnTo>
                  <a:lnTo>
                    <a:pt x="3038219" y="549817"/>
                  </a:lnTo>
                  <a:lnTo>
                    <a:pt x="3088117" y="541199"/>
                  </a:lnTo>
                  <a:lnTo>
                    <a:pt x="3137991" y="532439"/>
                  </a:lnTo>
                  <a:lnTo>
                    <a:pt x="3187840" y="523537"/>
                  </a:lnTo>
                  <a:lnTo>
                    <a:pt x="3237666" y="514493"/>
                  </a:lnTo>
                  <a:lnTo>
                    <a:pt x="3287467" y="505306"/>
                  </a:lnTo>
                  <a:lnTo>
                    <a:pt x="3337243" y="495978"/>
                  </a:lnTo>
                  <a:lnTo>
                    <a:pt x="3386996" y="486507"/>
                  </a:lnTo>
                  <a:lnTo>
                    <a:pt x="3436724" y="476895"/>
                  </a:lnTo>
                  <a:lnTo>
                    <a:pt x="3486428" y="467140"/>
                  </a:lnTo>
                  <a:lnTo>
                    <a:pt x="3536108" y="457243"/>
                  </a:lnTo>
                  <a:lnTo>
                    <a:pt x="3585764" y="447203"/>
                  </a:lnTo>
                  <a:lnTo>
                    <a:pt x="3635395" y="437022"/>
                  </a:lnTo>
                  <a:lnTo>
                    <a:pt x="3685002" y="426699"/>
                  </a:lnTo>
                  <a:lnTo>
                    <a:pt x="3734585" y="416233"/>
                  </a:lnTo>
                  <a:lnTo>
                    <a:pt x="3784144" y="405625"/>
                  </a:lnTo>
                  <a:lnTo>
                    <a:pt x="3833678" y="394875"/>
                  </a:lnTo>
                  <a:lnTo>
                    <a:pt x="3883188" y="383983"/>
                  </a:lnTo>
                  <a:lnTo>
                    <a:pt x="3932674" y="372949"/>
                  </a:lnTo>
                  <a:lnTo>
                    <a:pt x="3982136" y="361772"/>
                  </a:lnTo>
                  <a:lnTo>
                    <a:pt x="4031573" y="350454"/>
                  </a:lnTo>
                  <a:lnTo>
                    <a:pt x="4080987" y="338993"/>
                  </a:lnTo>
                  <a:lnTo>
                    <a:pt x="4130376" y="327390"/>
                  </a:lnTo>
                  <a:lnTo>
                    <a:pt x="4179741" y="315646"/>
                  </a:lnTo>
                  <a:lnTo>
                    <a:pt x="4229081" y="303758"/>
                  </a:lnTo>
                  <a:lnTo>
                    <a:pt x="4278397" y="291729"/>
                  </a:lnTo>
                  <a:lnTo>
                    <a:pt x="4327690" y="279558"/>
                  </a:lnTo>
                  <a:lnTo>
                    <a:pt x="4376957" y="267244"/>
                  </a:lnTo>
                  <a:lnTo>
                    <a:pt x="4426201" y="254789"/>
                  </a:lnTo>
                  <a:lnTo>
                    <a:pt x="4475421" y="242191"/>
                  </a:lnTo>
                  <a:lnTo>
                    <a:pt x="4524616" y="229451"/>
                  </a:lnTo>
                  <a:lnTo>
                    <a:pt x="4573787" y="216569"/>
                  </a:lnTo>
                  <a:lnTo>
                    <a:pt x="4622933" y="203544"/>
                  </a:lnTo>
                  <a:lnTo>
                    <a:pt x="4672056" y="190378"/>
                  </a:lnTo>
                  <a:lnTo>
                    <a:pt x="4721154" y="177069"/>
                  </a:lnTo>
                  <a:lnTo>
                    <a:pt x="4770228" y="163619"/>
                  </a:lnTo>
                  <a:lnTo>
                    <a:pt x="4819278" y="150026"/>
                  </a:lnTo>
                  <a:lnTo>
                    <a:pt x="4868304" y="136291"/>
                  </a:lnTo>
                  <a:lnTo>
                    <a:pt x="4917305" y="122414"/>
                  </a:lnTo>
                  <a:lnTo>
                    <a:pt x="4966282" y="108394"/>
                  </a:lnTo>
                  <a:lnTo>
                    <a:pt x="5015235" y="94233"/>
                  </a:lnTo>
                  <a:lnTo>
                    <a:pt x="5064163" y="79929"/>
                  </a:lnTo>
                  <a:lnTo>
                    <a:pt x="5113068" y="65483"/>
                  </a:lnTo>
                  <a:lnTo>
                    <a:pt x="5161948" y="50896"/>
                  </a:lnTo>
                  <a:lnTo>
                    <a:pt x="5210804" y="36166"/>
                  </a:lnTo>
                  <a:lnTo>
                    <a:pt x="5259636" y="21293"/>
                  </a:lnTo>
                  <a:lnTo>
                    <a:pt x="5308443" y="6279"/>
                  </a:lnTo>
                  <a:lnTo>
                    <a:pt x="5328414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67761" y="8482883"/>
              <a:ext cx="194310" cy="168275"/>
            </a:xfrm>
            <a:custGeom>
              <a:avLst/>
              <a:gdLst/>
              <a:ahLst/>
              <a:cxnLst/>
              <a:rect l="l" t="t" r="r" b="b"/>
              <a:pathLst>
                <a:path w="194309" h="168275">
                  <a:moveTo>
                    <a:pt x="0" y="0"/>
                  </a:moveTo>
                  <a:lnTo>
                    <a:pt x="52765" y="167810"/>
                  </a:lnTo>
                  <a:lnTo>
                    <a:pt x="194193" y="31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91486" y="6507139"/>
              <a:ext cx="1275080" cy="297180"/>
            </a:xfrm>
            <a:custGeom>
              <a:avLst/>
              <a:gdLst/>
              <a:ahLst/>
              <a:cxnLst/>
              <a:rect l="l" t="t" r="r" b="b"/>
              <a:pathLst>
                <a:path w="1275079" h="297179">
                  <a:moveTo>
                    <a:pt x="0" y="296911"/>
                  </a:moveTo>
                  <a:lnTo>
                    <a:pt x="45677" y="270907"/>
                  </a:lnTo>
                  <a:lnTo>
                    <a:pt x="91557" y="246094"/>
                  </a:lnTo>
                  <a:lnTo>
                    <a:pt x="137642" y="222472"/>
                  </a:lnTo>
                  <a:lnTo>
                    <a:pt x="183929" y="200041"/>
                  </a:lnTo>
                  <a:lnTo>
                    <a:pt x="230421" y="178802"/>
                  </a:lnTo>
                  <a:lnTo>
                    <a:pt x="277115" y="158754"/>
                  </a:lnTo>
                  <a:lnTo>
                    <a:pt x="324014" y="139898"/>
                  </a:lnTo>
                  <a:lnTo>
                    <a:pt x="371116" y="122232"/>
                  </a:lnTo>
                  <a:lnTo>
                    <a:pt x="418421" y="105758"/>
                  </a:lnTo>
                  <a:lnTo>
                    <a:pt x="465930" y="90475"/>
                  </a:lnTo>
                  <a:lnTo>
                    <a:pt x="513642" y="76384"/>
                  </a:lnTo>
                  <a:lnTo>
                    <a:pt x="561558" y="63483"/>
                  </a:lnTo>
                  <a:lnTo>
                    <a:pt x="609677" y="51774"/>
                  </a:lnTo>
                  <a:lnTo>
                    <a:pt x="658000" y="41257"/>
                  </a:lnTo>
                  <a:lnTo>
                    <a:pt x="706527" y="31930"/>
                  </a:lnTo>
                  <a:lnTo>
                    <a:pt x="755256" y="23795"/>
                  </a:lnTo>
                  <a:lnTo>
                    <a:pt x="804190" y="16851"/>
                  </a:lnTo>
                  <a:lnTo>
                    <a:pt x="853327" y="11098"/>
                  </a:lnTo>
                  <a:lnTo>
                    <a:pt x="902667" y="6536"/>
                  </a:lnTo>
                  <a:lnTo>
                    <a:pt x="952211" y="3166"/>
                  </a:lnTo>
                  <a:lnTo>
                    <a:pt x="1001959" y="987"/>
                  </a:lnTo>
                  <a:lnTo>
                    <a:pt x="1051910" y="0"/>
                  </a:lnTo>
                  <a:lnTo>
                    <a:pt x="1102064" y="203"/>
                  </a:lnTo>
                  <a:lnTo>
                    <a:pt x="1152422" y="1598"/>
                  </a:lnTo>
                  <a:lnTo>
                    <a:pt x="1202984" y="4184"/>
                  </a:lnTo>
                  <a:lnTo>
                    <a:pt x="1253749" y="7961"/>
                  </a:lnTo>
                  <a:lnTo>
                    <a:pt x="1274537" y="1056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34331" y="6427827"/>
              <a:ext cx="186055" cy="174625"/>
            </a:xfrm>
            <a:custGeom>
              <a:avLst/>
              <a:gdLst/>
              <a:ahLst/>
              <a:cxnLst/>
              <a:rect l="l" t="t" r="r" b="b"/>
              <a:pathLst>
                <a:path w="186054" h="174625">
                  <a:moveTo>
                    <a:pt x="21824" y="0"/>
                  </a:moveTo>
                  <a:lnTo>
                    <a:pt x="0" y="174551"/>
                  </a:lnTo>
                  <a:lnTo>
                    <a:pt x="185464" y="109099"/>
                  </a:lnTo>
                  <a:lnTo>
                    <a:pt x="2182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6428987" y="5780431"/>
            <a:ext cx="294005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Show</a:t>
            </a:r>
            <a:r>
              <a:rPr sz="2150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data</a:t>
            </a:r>
            <a:r>
              <a:rPr sz="21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after</a:t>
            </a:r>
            <a:r>
              <a:rPr sz="2150" spc="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loading</a:t>
            </a:r>
            <a:endParaRPr sz="21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385722" y="2739572"/>
            <a:ext cx="2957195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6255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Display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user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info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on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hover</a:t>
            </a:r>
            <a:endParaRPr sz="2150">
              <a:latin typeface="Arial"/>
              <a:cs typeface="Arial"/>
            </a:endParaRPr>
          </a:p>
          <a:p>
            <a:pPr marL="86995" marR="5080">
              <a:lnSpc>
                <a:spcPct val="108700"/>
              </a:lnSpc>
              <a:spcBef>
                <a:spcPts val="18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Show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spinner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+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loading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data</a:t>
            </a:r>
            <a:r>
              <a:rPr sz="21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r>
              <a:rPr sz="2150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background</a:t>
            </a:r>
            <a:endParaRPr sz="21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0349" y="4088119"/>
            <a:ext cx="288290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Show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spinner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+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loading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data</a:t>
            </a:r>
            <a:r>
              <a:rPr sz="21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r>
              <a:rPr sz="2150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background</a:t>
            </a:r>
            <a:endParaRPr sz="21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88643" y="8974138"/>
            <a:ext cx="245999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Display</a:t>
            </a:r>
            <a:r>
              <a:rPr sz="2150" spc="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tweets</a:t>
            </a:r>
            <a:r>
              <a:rPr sz="2150" spc="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after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loading</a:t>
            </a:r>
            <a:r>
              <a:rPr sz="2150" spc="8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data</a:t>
            </a:r>
            <a:endParaRPr sz="21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28234" y="6420817"/>
            <a:ext cx="1967864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Show</a:t>
            </a:r>
            <a:r>
              <a:rPr sz="2150" spc="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tweet</a:t>
            </a:r>
            <a:r>
              <a:rPr sz="2150" spc="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box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after</a:t>
            </a:r>
            <a:r>
              <a:rPr sz="2150" spc="1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clicking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8836" y="1878790"/>
            <a:ext cx="7312659" cy="4955540"/>
          </a:xfrm>
          <a:custGeom>
            <a:avLst/>
            <a:gdLst/>
            <a:ahLst/>
            <a:cxnLst/>
            <a:rect l="l" t="t" r="r" b="b"/>
            <a:pathLst>
              <a:path w="7312659" h="4955540">
                <a:moveTo>
                  <a:pt x="7312637" y="0"/>
                </a:moveTo>
                <a:lnTo>
                  <a:pt x="0" y="0"/>
                </a:lnTo>
                <a:lnTo>
                  <a:pt x="0" y="4955364"/>
                </a:lnTo>
                <a:lnTo>
                  <a:pt x="7312637" y="4955364"/>
                </a:lnTo>
                <a:lnTo>
                  <a:pt x="7312637" y="0"/>
                </a:lnTo>
                <a:close/>
              </a:path>
            </a:pathLst>
          </a:custGeom>
          <a:solidFill>
            <a:srgbClr val="F5C133">
              <a:alpha val="201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664" y="4353323"/>
            <a:ext cx="188023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30" dirty="0">
                <a:solidFill>
                  <a:srgbClr val="F2425D"/>
                </a:solidFill>
                <a:latin typeface="Arial"/>
                <a:cs typeface="Arial"/>
              </a:rPr>
              <a:t>THIS</a:t>
            </a:r>
            <a:r>
              <a:rPr sz="2300" spc="-1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spc="-145" dirty="0">
                <a:solidFill>
                  <a:srgbClr val="F2425D"/>
                </a:solidFill>
                <a:latin typeface="Arial"/>
                <a:cs typeface="Arial"/>
              </a:rPr>
              <a:t>COURSE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375290" y="2465132"/>
            <a:ext cx="6768465" cy="3688079"/>
            <a:chOff x="1375290" y="2465132"/>
            <a:chExt cx="6768465" cy="3688079"/>
          </a:xfrm>
        </p:grpSpPr>
        <p:sp>
          <p:nvSpPr>
            <p:cNvPr id="6" name="object 6"/>
            <p:cNvSpPr/>
            <p:nvPr/>
          </p:nvSpPr>
          <p:spPr>
            <a:xfrm>
              <a:off x="1396245" y="4971203"/>
              <a:ext cx="1329055" cy="640715"/>
            </a:xfrm>
            <a:custGeom>
              <a:avLst/>
              <a:gdLst/>
              <a:ahLst/>
              <a:cxnLst/>
              <a:rect l="l" t="t" r="r" b="b"/>
              <a:pathLst>
                <a:path w="1329055" h="640714">
                  <a:moveTo>
                    <a:pt x="0" y="0"/>
                  </a:moveTo>
                  <a:lnTo>
                    <a:pt x="26622" y="40578"/>
                  </a:lnTo>
                  <a:lnTo>
                    <a:pt x="54283" y="79829"/>
                  </a:lnTo>
                  <a:lnTo>
                    <a:pt x="82982" y="117751"/>
                  </a:lnTo>
                  <a:lnTo>
                    <a:pt x="112719" y="154344"/>
                  </a:lnTo>
                  <a:lnTo>
                    <a:pt x="143493" y="189610"/>
                  </a:lnTo>
                  <a:lnTo>
                    <a:pt x="175306" y="223546"/>
                  </a:lnTo>
                  <a:lnTo>
                    <a:pt x="208157" y="256154"/>
                  </a:lnTo>
                  <a:lnTo>
                    <a:pt x="242046" y="287434"/>
                  </a:lnTo>
                  <a:lnTo>
                    <a:pt x="276973" y="317385"/>
                  </a:lnTo>
                  <a:lnTo>
                    <a:pt x="312938" y="346008"/>
                  </a:lnTo>
                  <a:lnTo>
                    <a:pt x="349941" y="373303"/>
                  </a:lnTo>
                  <a:lnTo>
                    <a:pt x="387981" y="399269"/>
                  </a:lnTo>
                  <a:lnTo>
                    <a:pt x="427060" y="423906"/>
                  </a:lnTo>
                  <a:lnTo>
                    <a:pt x="467177" y="447215"/>
                  </a:lnTo>
                  <a:lnTo>
                    <a:pt x="508332" y="469196"/>
                  </a:lnTo>
                  <a:lnTo>
                    <a:pt x="550525" y="489848"/>
                  </a:lnTo>
                  <a:lnTo>
                    <a:pt x="593756" y="509172"/>
                  </a:lnTo>
                  <a:lnTo>
                    <a:pt x="638025" y="527167"/>
                  </a:lnTo>
                  <a:lnTo>
                    <a:pt x="683332" y="543834"/>
                  </a:lnTo>
                  <a:lnTo>
                    <a:pt x="729677" y="559172"/>
                  </a:lnTo>
                  <a:lnTo>
                    <a:pt x="777060" y="573182"/>
                  </a:lnTo>
                  <a:lnTo>
                    <a:pt x="825481" y="585863"/>
                  </a:lnTo>
                  <a:lnTo>
                    <a:pt x="874940" y="597216"/>
                  </a:lnTo>
                  <a:lnTo>
                    <a:pt x="925438" y="607241"/>
                  </a:lnTo>
                  <a:lnTo>
                    <a:pt x="976973" y="615937"/>
                  </a:lnTo>
                  <a:lnTo>
                    <a:pt x="1029546" y="623304"/>
                  </a:lnTo>
                  <a:lnTo>
                    <a:pt x="1083157" y="629343"/>
                  </a:lnTo>
                  <a:lnTo>
                    <a:pt x="1137806" y="634054"/>
                  </a:lnTo>
                  <a:lnTo>
                    <a:pt x="1193493" y="637436"/>
                  </a:lnTo>
                  <a:lnTo>
                    <a:pt x="1250218" y="639490"/>
                  </a:lnTo>
                  <a:lnTo>
                    <a:pt x="1307982" y="640215"/>
                  </a:lnTo>
                  <a:lnTo>
                    <a:pt x="1328913" y="639553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01447" y="5523508"/>
              <a:ext cx="179070" cy="175895"/>
            </a:xfrm>
            <a:custGeom>
              <a:avLst/>
              <a:gdLst/>
              <a:ahLst/>
              <a:cxnLst/>
              <a:rect l="l" t="t" r="r" b="b"/>
              <a:pathLst>
                <a:path w="179069" h="175895">
                  <a:moveTo>
                    <a:pt x="0" y="0"/>
                  </a:moveTo>
                  <a:lnTo>
                    <a:pt x="5561" y="175822"/>
                  </a:lnTo>
                  <a:lnTo>
                    <a:pt x="178602" y="82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9495" y="5067550"/>
              <a:ext cx="1536119" cy="1085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5236" y="5239000"/>
              <a:ext cx="738300" cy="7842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2340" y="5239000"/>
              <a:ext cx="790979" cy="79097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75722" y="2465132"/>
              <a:ext cx="5064125" cy="2302510"/>
            </a:xfrm>
            <a:custGeom>
              <a:avLst/>
              <a:gdLst/>
              <a:ahLst/>
              <a:cxnLst/>
              <a:rect l="l" t="t" r="r" b="b"/>
              <a:pathLst>
                <a:path w="5064125" h="2302510">
                  <a:moveTo>
                    <a:pt x="5063667" y="0"/>
                  </a:moveTo>
                  <a:lnTo>
                    <a:pt x="0" y="0"/>
                  </a:lnTo>
                  <a:lnTo>
                    <a:pt x="0" y="2302382"/>
                  </a:lnTo>
                  <a:lnTo>
                    <a:pt x="5063667" y="2302382"/>
                  </a:lnTo>
                  <a:lnTo>
                    <a:pt x="5063667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2251" y="259543"/>
            <a:ext cx="1988185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57020" algn="l"/>
                <a:tab pos="2164715" algn="l"/>
                <a:tab pos="4180204" algn="l"/>
                <a:tab pos="5258435" algn="l"/>
                <a:tab pos="6734809" algn="l"/>
                <a:tab pos="7466330" algn="l"/>
                <a:tab pos="8848725" algn="l"/>
                <a:tab pos="11739880" algn="l"/>
                <a:tab pos="13383260" algn="l"/>
              </a:tabLst>
            </a:pPr>
            <a:r>
              <a:rPr dirty="0"/>
              <a:t>THERE</a:t>
            </a:r>
            <a:r>
              <a:rPr lang="en-US" dirty="0"/>
              <a:t> </a:t>
            </a:r>
            <a:r>
              <a:rPr dirty="0"/>
              <a:t>IS</a:t>
            </a:r>
            <a:r>
              <a:rPr lang="en-US" dirty="0"/>
              <a:t> </a:t>
            </a:r>
            <a:r>
              <a:rPr dirty="0"/>
              <a:t>NOTHING	YOU	CAN’T	DO</a:t>
            </a:r>
            <a:r>
              <a:rPr lang="en-US" dirty="0"/>
              <a:t> </a:t>
            </a:r>
            <a:r>
              <a:rPr dirty="0"/>
              <a:t>WITH</a:t>
            </a:r>
            <a:r>
              <a:rPr lang="en-US" dirty="0"/>
              <a:t> </a:t>
            </a:r>
            <a:r>
              <a:rPr dirty="0"/>
              <a:t>JAVASCRIPT	(WELL,	ALMOST</a:t>
            </a:r>
            <a:r>
              <a:rPr dirty="0">
                <a:latin typeface="Arial"/>
                <a:cs typeface="Arial"/>
              </a:rPr>
              <a:t>…</a:t>
            </a:r>
            <a:r>
              <a:rPr dirty="0"/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75722" y="2465132"/>
            <a:ext cx="5064125" cy="2302510"/>
          </a:xfrm>
          <a:prstGeom prst="rect">
            <a:avLst/>
          </a:prstGeom>
        </p:spPr>
        <p:txBody>
          <a:bodyPr vert="horz" wrap="square" lIns="0" tIns="391160" rIns="0" bIns="0" rtlCol="0">
            <a:spAutoFit/>
          </a:bodyPr>
          <a:lstStyle/>
          <a:p>
            <a:pPr marL="574675" marR="567055" indent="-635" algn="ctr">
              <a:lnSpc>
                <a:spcPct val="111800"/>
              </a:lnSpc>
              <a:spcBef>
                <a:spcPts val="3080"/>
              </a:spcBef>
            </a:pPr>
            <a:r>
              <a:rPr sz="2950" dirty="0">
                <a:solidFill>
                  <a:srgbClr val="444444"/>
                </a:solidFill>
                <a:latin typeface="Arial"/>
                <a:cs typeface="Arial"/>
              </a:rPr>
              <a:t>Dynamic</a:t>
            </a:r>
            <a:r>
              <a:rPr sz="29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85" dirty="0">
                <a:solidFill>
                  <a:srgbClr val="444444"/>
                </a:solidFill>
                <a:latin typeface="Arial"/>
                <a:cs typeface="Arial"/>
              </a:rPr>
              <a:t>effects</a:t>
            </a:r>
            <a:r>
              <a:rPr sz="29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-25" dirty="0">
                <a:solidFill>
                  <a:srgbClr val="444444"/>
                </a:solidFill>
                <a:latin typeface="Arial"/>
                <a:cs typeface="Arial"/>
              </a:rPr>
              <a:t>and </a:t>
            </a:r>
            <a:r>
              <a:rPr sz="2950" dirty="0">
                <a:solidFill>
                  <a:srgbClr val="444444"/>
                </a:solidFill>
                <a:latin typeface="Arial"/>
                <a:cs typeface="Arial"/>
              </a:rPr>
              <a:t>web</a:t>
            </a:r>
            <a:r>
              <a:rPr sz="29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60" dirty="0">
                <a:solidFill>
                  <a:srgbClr val="444444"/>
                </a:solidFill>
                <a:latin typeface="Arial"/>
                <a:cs typeface="Arial"/>
              </a:rPr>
              <a:t>applications</a:t>
            </a:r>
            <a:r>
              <a:rPr sz="29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7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9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endParaRPr sz="2950">
              <a:latin typeface="Arial"/>
              <a:cs typeface="Arial"/>
            </a:endParaRPr>
          </a:p>
          <a:p>
            <a:pPr marR="462915" algn="ctr">
              <a:lnSpc>
                <a:spcPct val="100000"/>
              </a:lnSpc>
              <a:spcBef>
                <a:spcPts val="420"/>
              </a:spcBef>
            </a:pPr>
            <a:r>
              <a:rPr sz="2950" spc="-10" dirty="0">
                <a:solidFill>
                  <a:srgbClr val="444444"/>
                </a:solidFill>
                <a:latin typeface="Arial"/>
                <a:cs typeface="Arial"/>
              </a:rPr>
              <a:t>browser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313449" y="4768451"/>
            <a:ext cx="1681880" cy="103030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375303" y="2251608"/>
            <a:ext cx="8179434" cy="4684395"/>
            <a:chOff x="1375303" y="2251608"/>
            <a:chExt cx="8179434" cy="468439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45017" y="3965025"/>
              <a:ext cx="376951" cy="3769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6742" y="5035108"/>
              <a:ext cx="1150151" cy="115015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714957" y="6373262"/>
              <a:ext cx="1073785" cy="541655"/>
            </a:xfrm>
            <a:custGeom>
              <a:avLst/>
              <a:gdLst/>
              <a:ahLst/>
              <a:cxnLst/>
              <a:rect l="l" t="t" r="r" b="b"/>
              <a:pathLst>
                <a:path w="1073784" h="541654">
                  <a:moveTo>
                    <a:pt x="1073523" y="541612"/>
                  </a:moveTo>
                  <a:lnTo>
                    <a:pt x="1012148" y="539679"/>
                  </a:lnTo>
                  <a:lnTo>
                    <a:pt x="952404" y="536294"/>
                  </a:lnTo>
                  <a:lnTo>
                    <a:pt x="894291" y="531457"/>
                  </a:lnTo>
                  <a:lnTo>
                    <a:pt x="837809" y="525169"/>
                  </a:lnTo>
                  <a:lnTo>
                    <a:pt x="782957" y="517428"/>
                  </a:lnTo>
                  <a:lnTo>
                    <a:pt x="729736" y="508236"/>
                  </a:lnTo>
                  <a:lnTo>
                    <a:pt x="678145" y="497592"/>
                  </a:lnTo>
                  <a:lnTo>
                    <a:pt x="628185" y="485496"/>
                  </a:lnTo>
                  <a:lnTo>
                    <a:pt x="579856" y="471948"/>
                  </a:lnTo>
                  <a:lnTo>
                    <a:pt x="533158" y="456948"/>
                  </a:lnTo>
                  <a:lnTo>
                    <a:pt x="488090" y="440497"/>
                  </a:lnTo>
                  <a:lnTo>
                    <a:pt x="444652" y="422593"/>
                  </a:lnTo>
                  <a:lnTo>
                    <a:pt x="402846" y="403238"/>
                  </a:lnTo>
                  <a:lnTo>
                    <a:pt x="362670" y="382431"/>
                  </a:lnTo>
                  <a:lnTo>
                    <a:pt x="324124" y="360172"/>
                  </a:lnTo>
                  <a:lnTo>
                    <a:pt x="287210" y="336462"/>
                  </a:lnTo>
                  <a:lnTo>
                    <a:pt x="251925" y="311299"/>
                  </a:lnTo>
                  <a:lnTo>
                    <a:pt x="218272" y="284685"/>
                  </a:lnTo>
                  <a:lnTo>
                    <a:pt x="186249" y="256619"/>
                  </a:lnTo>
                  <a:lnTo>
                    <a:pt x="155857" y="227101"/>
                  </a:lnTo>
                  <a:lnTo>
                    <a:pt x="127096" y="196131"/>
                  </a:lnTo>
                  <a:lnTo>
                    <a:pt x="99965" y="163709"/>
                  </a:lnTo>
                  <a:lnTo>
                    <a:pt x="74464" y="129835"/>
                  </a:lnTo>
                  <a:lnTo>
                    <a:pt x="50595" y="94510"/>
                  </a:lnTo>
                  <a:lnTo>
                    <a:pt x="28356" y="57733"/>
                  </a:lnTo>
                  <a:lnTo>
                    <a:pt x="7748" y="19504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40946" y="6229240"/>
              <a:ext cx="163830" cy="196215"/>
            </a:xfrm>
            <a:custGeom>
              <a:avLst/>
              <a:gdLst/>
              <a:ahLst/>
              <a:cxnLst/>
              <a:rect l="l" t="t" r="r" b="b"/>
              <a:pathLst>
                <a:path w="163829" h="196214">
                  <a:moveTo>
                    <a:pt x="16798" y="0"/>
                  </a:moveTo>
                  <a:lnTo>
                    <a:pt x="0" y="195956"/>
                  </a:lnTo>
                  <a:lnTo>
                    <a:pt x="163484" y="131012"/>
                  </a:lnTo>
                  <a:lnTo>
                    <a:pt x="1679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96245" y="3478477"/>
              <a:ext cx="1329055" cy="640715"/>
            </a:xfrm>
            <a:custGeom>
              <a:avLst/>
              <a:gdLst/>
              <a:ahLst/>
              <a:cxnLst/>
              <a:rect l="l" t="t" r="r" b="b"/>
              <a:pathLst>
                <a:path w="1329055" h="640714">
                  <a:moveTo>
                    <a:pt x="0" y="640215"/>
                  </a:moveTo>
                  <a:lnTo>
                    <a:pt x="26622" y="599637"/>
                  </a:lnTo>
                  <a:lnTo>
                    <a:pt x="54283" y="560386"/>
                  </a:lnTo>
                  <a:lnTo>
                    <a:pt x="82982" y="522464"/>
                  </a:lnTo>
                  <a:lnTo>
                    <a:pt x="112719" y="485870"/>
                  </a:lnTo>
                  <a:lnTo>
                    <a:pt x="143493" y="450605"/>
                  </a:lnTo>
                  <a:lnTo>
                    <a:pt x="175306" y="416669"/>
                  </a:lnTo>
                  <a:lnTo>
                    <a:pt x="208157" y="384061"/>
                  </a:lnTo>
                  <a:lnTo>
                    <a:pt x="242046" y="352781"/>
                  </a:lnTo>
                  <a:lnTo>
                    <a:pt x="276973" y="322829"/>
                  </a:lnTo>
                  <a:lnTo>
                    <a:pt x="312938" y="294207"/>
                  </a:lnTo>
                  <a:lnTo>
                    <a:pt x="349941" y="266912"/>
                  </a:lnTo>
                  <a:lnTo>
                    <a:pt x="387981" y="240946"/>
                  </a:lnTo>
                  <a:lnTo>
                    <a:pt x="427060" y="216309"/>
                  </a:lnTo>
                  <a:lnTo>
                    <a:pt x="467177" y="193000"/>
                  </a:lnTo>
                  <a:lnTo>
                    <a:pt x="508332" y="171019"/>
                  </a:lnTo>
                  <a:lnTo>
                    <a:pt x="550525" y="150367"/>
                  </a:lnTo>
                  <a:lnTo>
                    <a:pt x="593756" y="131043"/>
                  </a:lnTo>
                  <a:lnTo>
                    <a:pt x="638025" y="113048"/>
                  </a:lnTo>
                  <a:lnTo>
                    <a:pt x="683332" y="96381"/>
                  </a:lnTo>
                  <a:lnTo>
                    <a:pt x="729677" y="81043"/>
                  </a:lnTo>
                  <a:lnTo>
                    <a:pt x="777060" y="67033"/>
                  </a:lnTo>
                  <a:lnTo>
                    <a:pt x="825481" y="54352"/>
                  </a:lnTo>
                  <a:lnTo>
                    <a:pt x="874940" y="42999"/>
                  </a:lnTo>
                  <a:lnTo>
                    <a:pt x="925438" y="32974"/>
                  </a:lnTo>
                  <a:lnTo>
                    <a:pt x="976973" y="24278"/>
                  </a:lnTo>
                  <a:lnTo>
                    <a:pt x="1029546" y="16911"/>
                  </a:lnTo>
                  <a:lnTo>
                    <a:pt x="1083157" y="10872"/>
                  </a:lnTo>
                  <a:lnTo>
                    <a:pt x="1137806" y="6161"/>
                  </a:lnTo>
                  <a:lnTo>
                    <a:pt x="1193493" y="2779"/>
                  </a:lnTo>
                  <a:lnTo>
                    <a:pt x="1250218" y="725"/>
                  </a:lnTo>
                  <a:lnTo>
                    <a:pt x="1307982" y="0"/>
                  </a:lnTo>
                  <a:lnTo>
                    <a:pt x="1328913" y="662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01447" y="3390565"/>
              <a:ext cx="179070" cy="175895"/>
            </a:xfrm>
            <a:custGeom>
              <a:avLst/>
              <a:gdLst/>
              <a:ahLst/>
              <a:cxnLst/>
              <a:rect l="l" t="t" r="r" b="b"/>
              <a:pathLst>
                <a:path w="179069" h="175895">
                  <a:moveTo>
                    <a:pt x="5561" y="0"/>
                  </a:moveTo>
                  <a:lnTo>
                    <a:pt x="0" y="175822"/>
                  </a:lnTo>
                  <a:lnTo>
                    <a:pt x="178603" y="93472"/>
                  </a:lnTo>
                  <a:lnTo>
                    <a:pt x="556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52152" y="2272550"/>
              <a:ext cx="1181735" cy="394335"/>
            </a:xfrm>
            <a:custGeom>
              <a:avLst/>
              <a:gdLst/>
              <a:ahLst/>
              <a:cxnLst/>
              <a:rect l="l" t="t" r="r" b="b"/>
              <a:pathLst>
                <a:path w="1181734" h="394335">
                  <a:moveTo>
                    <a:pt x="1181455" y="0"/>
                  </a:moveTo>
                  <a:lnTo>
                    <a:pt x="1125063" y="973"/>
                  </a:lnTo>
                  <a:lnTo>
                    <a:pt x="1069483" y="3132"/>
                  </a:lnTo>
                  <a:lnTo>
                    <a:pt x="1014716" y="6476"/>
                  </a:lnTo>
                  <a:lnTo>
                    <a:pt x="960762" y="11005"/>
                  </a:lnTo>
                  <a:lnTo>
                    <a:pt x="907620" y="16720"/>
                  </a:lnTo>
                  <a:lnTo>
                    <a:pt x="855290" y="23620"/>
                  </a:lnTo>
                  <a:lnTo>
                    <a:pt x="803773" y="31705"/>
                  </a:lnTo>
                  <a:lnTo>
                    <a:pt x="753069" y="40976"/>
                  </a:lnTo>
                  <a:lnTo>
                    <a:pt x="703177" y="51432"/>
                  </a:lnTo>
                  <a:lnTo>
                    <a:pt x="654098" y="63073"/>
                  </a:lnTo>
                  <a:lnTo>
                    <a:pt x="605831" y="75900"/>
                  </a:lnTo>
                  <a:lnTo>
                    <a:pt x="558376" y="89912"/>
                  </a:lnTo>
                  <a:lnTo>
                    <a:pt x="511735" y="105110"/>
                  </a:lnTo>
                  <a:lnTo>
                    <a:pt x="465905" y="121493"/>
                  </a:lnTo>
                  <a:lnTo>
                    <a:pt x="420888" y="139061"/>
                  </a:lnTo>
                  <a:lnTo>
                    <a:pt x="376684" y="157814"/>
                  </a:lnTo>
                  <a:lnTo>
                    <a:pt x="333292" y="177753"/>
                  </a:lnTo>
                  <a:lnTo>
                    <a:pt x="290713" y="198877"/>
                  </a:lnTo>
                  <a:lnTo>
                    <a:pt x="248946" y="221187"/>
                  </a:lnTo>
                  <a:lnTo>
                    <a:pt x="207992" y="244682"/>
                  </a:lnTo>
                  <a:lnTo>
                    <a:pt x="167850" y="269362"/>
                  </a:lnTo>
                  <a:lnTo>
                    <a:pt x="128521" y="295228"/>
                  </a:lnTo>
                  <a:lnTo>
                    <a:pt x="90004" y="322279"/>
                  </a:lnTo>
                  <a:lnTo>
                    <a:pt x="52300" y="350515"/>
                  </a:lnTo>
                  <a:lnTo>
                    <a:pt x="15408" y="379937"/>
                  </a:lnTo>
                  <a:lnTo>
                    <a:pt x="0" y="394123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38142" y="2587781"/>
              <a:ext cx="189230" cy="184150"/>
            </a:xfrm>
            <a:custGeom>
              <a:avLst/>
              <a:gdLst/>
              <a:ahLst/>
              <a:cxnLst/>
              <a:rect l="l" t="t" r="r" b="b"/>
              <a:pathLst>
                <a:path w="189229" h="184150">
                  <a:moveTo>
                    <a:pt x="69842" y="0"/>
                  </a:moveTo>
                  <a:lnTo>
                    <a:pt x="0" y="183856"/>
                  </a:lnTo>
                  <a:lnTo>
                    <a:pt x="188990" y="129415"/>
                  </a:lnTo>
                  <a:lnTo>
                    <a:pt x="6984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964713" y="2901199"/>
            <a:ext cx="5064125" cy="1556385"/>
          </a:xfrm>
          <a:prstGeom prst="rect">
            <a:avLst/>
          </a:prstGeom>
          <a:solidFill>
            <a:srgbClr val="F5E470"/>
          </a:solidFill>
        </p:spPr>
        <p:txBody>
          <a:bodyPr vert="horz" wrap="square" lIns="0" tIns="288925" rIns="0" bIns="0" rtlCol="0">
            <a:spAutoFit/>
          </a:bodyPr>
          <a:lstStyle/>
          <a:p>
            <a:pPr marL="1571625" marR="900430" indent="-663575">
              <a:lnSpc>
                <a:spcPct val="110400"/>
              </a:lnSpc>
              <a:spcBef>
                <a:spcPts val="2275"/>
              </a:spcBef>
            </a:pPr>
            <a:r>
              <a:rPr sz="2800" spc="-95" dirty="0">
                <a:solidFill>
                  <a:srgbClr val="444444"/>
                </a:solidFill>
                <a:latin typeface="Arial"/>
                <a:cs typeface="Arial"/>
              </a:rPr>
              <a:t>Web</a:t>
            </a:r>
            <a:r>
              <a:rPr sz="28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444444"/>
                </a:solidFill>
                <a:latin typeface="Arial"/>
                <a:cs typeface="Arial"/>
              </a:rPr>
              <a:t>applications</a:t>
            </a:r>
            <a:r>
              <a:rPr sz="28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44444"/>
                </a:solidFill>
                <a:latin typeface="Arial"/>
                <a:cs typeface="Arial"/>
              </a:rPr>
              <a:t>on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web</a:t>
            </a:r>
            <a:r>
              <a:rPr sz="28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44444"/>
                </a:solidFill>
                <a:latin typeface="Arial"/>
                <a:cs typeface="Arial"/>
              </a:rPr>
              <a:t>servers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979111" y="4706501"/>
            <a:ext cx="1154198" cy="1154198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4839495" y="9508855"/>
            <a:ext cx="3254375" cy="1085850"/>
            <a:chOff x="4839495" y="9508855"/>
            <a:chExt cx="3254375" cy="1085850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16919" y="9728391"/>
              <a:ext cx="1776935" cy="59971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9495" y="9508855"/>
              <a:ext cx="1536119" cy="108526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075722" y="7672713"/>
            <a:ext cx="5064125" cy="1556385"/>
          </a:xfrm>
          <a:prstGeom prst="rect">
            <a:avLst/>
          </a:prstGeom>
          <a:solidFill>
            <a:srgbClr val="F5E470"/>
          </a:solidFill>
        </p:spPr>
        <p:txBody>
          <a:bodyPr vert="horz" wrap="square" lIns="0" tIns="288925" rIns="0" bIns="0" rtlCol="0">
            <a:spAutoFit/>
          </a:bodyPr>
          <a:lstStyle/>
          <a:p>
            <a:pPr marL="1548130" marR="1421765" indent="-118745">
              <a:lnSpc>
                <a:spcPct val="110400"/>
              </a:lnSpc>
              <a:spcBef>
                <a:spcPts val="2275"/>
              </a:spcBef>
            </a:pP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Native</a:t>
            </a:r>
            <a:r>
              <a:rPr sz="28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44444"/>
                </a:solidFill>
                <a:latin typeface="Arial"/>
                <a:cs typeface="Arial"/>
              </a:rPr>
              <a:t>mobile </a:t>
            </a:r>
            <a:r>
              <a:rPr sz="2800" spc="35" dirty="0">
                <a:solidFill>
                  <a:srgbClr val="444444"/>
                </a:solidFill>
                <a:latin typeface="Arial"/>
                <a:cs typeface="Arial"/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84718" y="9474390"/>
            <a:ext cx="1154198" cy="115419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944174" y="9565168"/>
            <a:ext cx="983819" cy="98381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1964713" y="7663284"/>
            <a:ext cx="5064125" cy="1556385"/>
          </a:xfrm>
          <a:prstGeom prst="rect">
            <a:avLst/>
          </a:prstGeom>
          <a:solidFill>
            <a:srgbClr val="F5E470"/>
          </a:solidFill>
        </p:spPr>
        <p:txBody>
          <a:bodyPr vert="horz" wrap="square" lIns="0" tIns="288925" rIns="0" bIns="0" rtlCol="0">
            <a:spAutoFit/>
          </a:bodyPr>
          <a:lstStyle/>
          <a:p>
            <a:pPr marL="1548130" marR="1320800" indent="-220345">
              <a:lnSpc>
                <a:spcPct val="110400"/>
              </a:lnSpc>
              <a:spcBef>
                <a:spcPts val="2275"/>
              </a:spcBef>
            </a:pP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Native</a:t>
            </a:r>
            <a:r>
              <a:rPr sz="28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44444"/>
                </a:solidFill>
                <a:latin typeface="Arial"/>
                <a:cs typeface="Arial"/>
              </a:rPr>
              <a:t>desktop </a:t>
            </a:r>
            <a:r>
              <a:rPr sz="2800" spc="35" dirty="0">
                <a:solidFill>
                  <a:srgbClr val="444444"/>
                </a:solidFill>
                <a:latin typeface="Arial"/>
                <a:cs typeface="Arial"/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979111" y="9456737"/>
            <a:ext cx="1154198" cy="1154198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7939265" y="6501225"/>
            <a:ext cx="476821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spc="-75" dirty="0">
                <a:solidFill>
                  <a:srgbClr val="F2425D"/>
                </a:solidFill>
                <a:latin typeface="Arial"/>
                <a:cs typeface="Arial"/>
              </a:rPr>
              <a:t>100%</a:t>
            </a:r>
            <a:r>
              <a:rPr sz="21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based</a:t>
            </a:r>
            <a:r>
              <a:rPr sz="21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on</a:t>
            </a:r>
            <a:r>
              <a:rPr sz="21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JavaScript.</a:t>
            </a:r>
            <a:r>
              <a:rPr sz="21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They</a:t>
            </a:r>
            <a:r>
              <a:rPr sz="21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might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go</a:t>
            </a:r>
            <a:r>
              <a:rPr sz="2150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away,</a:t>
            </a:r>
            <a:r>
              <a:rPr sz="2150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50" dirty="0">
                <a:solidFill>
                  <a:srgbClr val="F2425D"/>
                </a:solidFill>
                <a:latin typeface="Arial"/>
                <a:cs typeface="Arial"/>
              </a:rPr>
              <a:t>but</a:t>
            </a:r>
            <a:r>
              <a:rPr sz="2150" b="1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55" dirty="0">
                <a:solidFill>
                  <a:srgbClr val="F2425D"/>
                </a:solidFill>
                <a:latin typeface="Arial"/>
                <a:cs typeface="Arial"/>
              </a:rPr>
              <a:t>JavaScript</a:t>
            </a:r>
            <a:r>
              <a:rPr sz="2150" b="1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2425D"/>
                </a:solidFill>
                <a:latin typeface="Arial"/>
                <a:cs typeface="Arial"/>
              </a:rPr>
              <a:t>won’t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!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254320" y="2287582"/>
            <a:ext cx="662305" cy="492125"/>
            <a:chOff x="14254320" y="2287582"/>
            <a:chExt cx="662305" cy="492125"/>
          </a:xfrm>
        </p:grpSpPr>
        <p:sp>
          <p:nvSpPr>
            <p:cNvPr id="36" name="object 36"/>
            <p:cNvSpPr/>
            <p:nvPr/>
          </p:nvSpPr>
          <p:spPr>
            <a:xfrm>
              <a:off x="14326439" y="2308524"/>
              <a:ext cx="569595" cy="328930"/>
            </a:xfrm>
            <a:custGeom>
              <a:avLst/>
              <a:gdLst/>
              <a:ahLst/>
              <a:cxnLst/>
              <a:rect l="l" t="t" r="r" b="b"/>
              <a:pathLst>
                <a:path w="569594" h="328930">
                  <a:moveTo>
                    <a:pt x="569195" y="0"/>
                  </a:moveTo>
                  <a:lnTo>
                    <a:pt x="514438" y="4249"/>
                  </a:lnTo>
                  <a:lnTo>
                    <a:pt x="461943" y="11247"/>
                  </a:lnTo>
                  <a:lnTo>
                    <a:pt x="411710" y="20995"/>
                  </a:lnTo>
                  <a:lnTo>
                    <a:pt x="363739" y="33493"/>
                  </a:lnTo>
                  <a:lnTo>
                    <a:pt x="318029" y="48741"/>
                  </a:lnTo>
                  <a:lnTo>
                    <a:pt x="274582" y="66738"/>
                  </a:lnTo>
                  <a:lnTo>
                    <a:pt x="233397" y="87484"/>
                  </a:lnTo>
                  <a:lnTo>
                    <a:pt x="194474" y="110981"/>
                  </a:lnTo>
                  <a:lnTo>
                    <a:pt x="157813" y="137227"/>
                  </a:lnTo>
                  <a:lnTo>
                    <a:pt x="123414" y="166222"/>
                  </a:lnTo>
                  <a:lnTo>
                    <a:pt x="91277" y="197967"/>
                  </a:lnTo>
                  <a:lnTo>
                    <a:pt x="61403" y="232462"/>
                  </a:lnTo>
                  <a:lnTo>
                    <a:pt x="33790" y="269706"/>
                  </a:lnTo>
                  <a:lnTo>
                    <a:pt x="8439" y="309700"/>
                  </a:lnTo>
                  <a:lnTo>
                    <a:pt x="0" y="328919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254320" y="2582905"/>
              <a:ext cx="161290" cy="196850"/>
            </a:xfrm>
            <a:custGeom>
              <a:avLst/>
              <a:gdLst/>
              <a:ahLst/>
              <a:cxnLst/>
              <a:rect l="l" t="t" r="r" b="b"/>
              <a:pathLst>
                <a:path w="161290" h="196850">
                  <a:moveTo>
                    <a:pt x="0" y="0"/>
                  </a:moveTo>
                  <a:lnTo>
                    <a:pt x="9811" y="196429"/>
                  </a:lnTo>
                  <a:lnTo>
                    <a:pt x="161073" y="70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5038652" y="2124153"/>
            <a:ext cx="184150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Back-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end</a:t>
            </a:r>
            <a:r>
              <a:rPr sz="2150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apps</a:t>
            </a:r>
            <a:endParaRPr sz="21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675474" y="2109944"/>
            <a:ext cx="188468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Front-end</a:t>
            </a:r>
            <a:r>
              <a:rPr sz="215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apps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90499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03855" algn="l"/>
                <a:tab pos="5578475" algn="l"/>
                <a:tab pos="7065009" algn="l"/>
                <a:tab pos="8663305" algn="l"/>
                <a:tab pos="9842500" algn="l"/>
              </a:tabLst>
            </a:pPr>
            <a:r>
              <a:rPr dirty="0"/>
              <a:t>JAVASCRIPT</a:t>
            </a:r>
            <a:r>
              <a:rPr lang="en-US" dirty="0"/>
              <a:t> </a:t>
            </a:r>
            <a:r>
              <a:rPr dirty="0"/>
              <a:t>RELEASES...</a:t>
            </a:r>
            <a:r>
              <a:rPr lang="en-US" dirty="0"/>
              <a:t> </a:t>
            </a:r>
            <a:r>
              <a:rPr dirty="0"/>
              <a:t>(MORE</a:t>
            </a:r>
            <a:r>
              <a:rPr lang="en-US" dirty="0"/>
              <a:t> </a:t>
            </a:r>
            <a:r>
              <a:rPr dirty="0"/>
              <a:t>ABOUT</a:t>
            </a:r>
            <a:r>
              <a:rPr lang="en-US" dirty="0"/>
              <a:t> </a:t>
            </a:r>
            <a:r>
              <a:rPr dirty="0"/>
              <a:t>THIS	LATER)</a:t>
            </a:r>
          </a:p>
        </p:txBody>
      </p:sp>
      <p:sp>
        <p:nvSpPr>
          <p:cNvPr id="4" name="object 4"/>
          <p:cNvSpPr/>
          <p:nvPr/>
        </p:nvSpPr>
        <p:spPr>
          <a:xfrm>
            <a:off x="1369036" y="4283863"/>
            <a:ext cx="1831339" cy="1275080"/>
          </a:xfrm>
          <a:custGeom>
            <a:avLst/>
            <a:gdLst/>
            <a:ahLst/>
            <a:cxnLst/>
            <a:rect l="l" t="t" r="r" b="b"/>
            <a:pathLst>
              <a:path w="1831339" h="1275079">
                <a:moveTo>
                  <a:pt x="1831218" y="0"/>
                </a:moveTo>
                <a:lnTo>
                  <a:pt x="0" y="0"/>
                </a:lnTo>
                <a:lnTo>
                  <a:pt x="0" y="1274906"/>
                </a:lnTo>
                <a:lnTo>
                  <a:pt x="1831218" y="1274906"/>
                </a:lnTo>
                <a:lnTo>
                  <a:pt x="1831218" y="0"/>
                </a:lnTo>
                <a:close/>
              </a:path>
            </a:pathLst>
          </a:custGeom>
          <a:solidFill>
            <a:srgbClr val="F5E4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75243" y="4714376"/>
            <a:ext cx="6191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70" dirty="0">
                <a:solidFill>
                  <a:srgbClr val="444444"/>
                </a:solidFill>
                <a:latin typeface="Arial"/>
                <a:cs typeface="Arial"/>
              </a:rPr>
              <a:t>ES5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0720" y="4283863"/>
            <a:ext cx="1831339" cy="127508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84785" rIns="0" bIns="0" rtlCol="0">
            <a:spAutoFit/>
          </a:bodyPr>
          <a:lstStyle/>
          <a:p>
            <a:pPr marL="328295" marR="320675" indent="220345">
              <a:lnSpc>
                <a:spcPct val="113599"/>
              </a:lnSpc>
              <a:spcBef>
                <a:spcPts val="1455"/>
              </a:spcBef>
            </a:pPr>
            <a:r>
              <a:rPr sz="2600" b="1" spc="75" dirty="0">
                <a:solidFill>
                  <a:srgbClr val="444444"/>
                </a:solidFill>
                <a:latin typeface="Trebuchet MS"/>
                <a:cs typeface="Trebuchet MS"/>
              </a:rPr>
              <a:t>ES6/ </a:t>
            </a:r>
            <a:r>
              <a:rPr sz="2600" b="1" spc="-10" dirty="0">
                <a:solidFill>
                  <a:srgbClr val="444444"/>
                </a:solidFill>
                <a:latin typeface="Trebuchet MS"/>
                <a:cs typeface="Trebuchet MS"/>
              </a:rPr>
              <a:t>ES2015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37258" y="4795665"/>
            <a:ext cx="466725" cy="251460"/>
            <a:chOff x="3337258" y="4795665"/>
            <a:chExt cx="466725" cy="251460"/>
          </a:xfrm>
        </p:grpSpPr>
        <p:sp>
          <p:nvSpPr>
            <p:cNvPr id="8" name="object 8"/>
            <p:cNvSpPr/>
            <p:nvPr/>
          </p:nvSpPr>
          <p:spPr>
            <a:xfrm>
              <a:off x="3337258" y="4921316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15157" y="0"/>
                  </a:lnTo>
                  <a:lnTo>
                    <a:pt x="246569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52415" y="479566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12404" y="4283863"/>
            <a:ext cx="1831339" cy="127508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84785" rIns="0" bIns="0" rtlCol="0">
            <a:spAutoFit/>
          </a:bodyPr>
          <a:lstStyle/>
          <a:p>
            <a:pPr marL="335280" marR="328295" indent="213360">
              <a:lnSpc>
                <a:spcPct val="113599"/>
              </a:lnSpc>
              <a:spcBef>
                <a:spcPts val="1455"/>
              </a:spcBef>
            </a:pPr>
            <a:r>
              <a:rPr sz="2600" spc="-20" dirty="0">
                <a:solidFill>
                  <a:srgbClr val="444444"/>
                </a:solidFill>
                <a:latin typeface="Arial"/>
                <a:cs typeface="Arial"/>
              </a:rPr>
              <a:t>ES7/ </a:t>
            </a:r>
            <a:r>
              <a:rPr sz="2600" spc="-35" dirty="0">
                <a:solidFill>
                  <a:srgbClr val="444444"/>
                </a:solidFill>
                <a:latin typeface="Arial"/>
                <a:cs typeface="Arial"/>
              </a:rPr>
              <a:t>ES2016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84088" y="4283863"/>
            <a:ext cx="1831339" cy="127508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84785" rIns="0" bIns="0" rtlCol="0">
            <a:spAutoFit/>
          </a:bodyPr>
          <a:lstStyle/>
          <a:p>
            <a:pPr marL="335280" marR="328295" indent="213360">
              <a:lnSpc>
                <a:spcPct val="113599"/>
              </a:lnSpc>
              <a:spcBef>
                <a:spcPts val="1455"/>
              </a:spcBef>
            </a:pPr>
            <a:r>
              <a:rPr sz="2600" spc="-20" dirty="0">
                <a:solidFill>
                  <a:srgbClr val="444444"/>
                </a:solidFill>
                <a:latin typeface="Arial"/>
                <a:cs typeface="Arial"/>
              </a:rPr>
              <a:t>ES8/ </a:t>
            </a:r>
            <a:r>
              <a:rPr sz="2600" spc="-35" dirty="0">
                <a:solidFill>
                  <a:srgbClr val="444444"/>
                </a:solidFill>
                <a:latin typeface="Arial"/>
                <a:cs typeface="Arial"/>
              </a:rPr>
              <a:t>ES2017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55770" y="4283863"/>
            <a:ext cx="1831339" cy="127508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84785" rIns="0" bIns="0" rtlCol="0">
            <a:spAutoFit/>
          </a:bodyPr>
          <a:lstStyle/>
          <a:p>
            <a:pPr marL="335280" marR="328295" indent="213360">
              <a:lnSpc>
                <a:spcPct val="113599"/>
              </a:lnSpc>
              <a:spcBef>
                <a:spcPts val="1455"/>
              </a:spcBef>
            </a:pPr>
            <a:r>
              <a:rPr sz="2600" spc="-20" dirty="0">
                <a:solidFill>
                  <a:srgbClr val="444444"/>
                </a:solidFill>
                <a:latin typeface="Arial"/>
                <a:cs typeface="Arial"/>
              </a:rPr>
              <a:t>ES9/ </a:t>
            </a:r>
            <a:r>
              <a:rPr sz="2600" spc="-35" dirty="0">
                <a:solidFill>
                  <a:srgbClr val="444444"/>
                </a:solidFill>
                <a:latin typeface="Arial"/>
                <a:cs typeface="Arial"/>
              </a:rPr>
              <a:t>ES2018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27450" y="4283863"/>
            <a:ext cx="1831339" cy="127508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84785" rIns="0" bIns="0" rtlCol="0">
            <a:spAutoFit/>
          </a:bodyPr>
          <a:lstStyle/>
          <a:p>
            <a:pPr marL="335280" marR="328295" indent="118745">
              <a:lnSpc>
                <a:spcPct val="113599"/>
              </a:lnSpc>
              <a:spcBef>
                <a:spcPts val="1455"/>
              </a:spcBef>
            </a:pPr>
            <a:r>
              <a:rPr sz="2600" spc="-20" dirty="0">
                <a:solidFill>
                  <a:srgbClr val="444444"/>
                </a:solidFill>
                <a:latin typeface="Arial"/>
                <a:cs typeface="Arial"/>
              </a:rPr>
              <a:t>ES10/ </a:t>
            </a:r>
            <a:r>
              <a:rPr sz="2600" spc="-35" dirty="0">
                <a:solidFill>
                  <a:srgbClr val="444444"/>
                </a:solidFill>
                <a:latin typeface="Arial"/>
                <a:cs typeface="Arial"/>
              </a:rPr>
              <a:t>ES2019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32940" y="4525590"/>
            <a:ext cx="40513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40" dirty="0">
                <a:solidFill>
                  <a:srgbClr val="38464D"/>
                </a:solidFill>
                <a:latin typeface="Arial"/>
                <a:cs typeface="Arial"/>
              </a:rPr>
              <a:t>...</a:t>
            </a:r>
            <a:endParaRPr sz="33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931785" y="2847654"/>
            <a:ext cx="1748789" cy="1242695"/>
            <a:chOff x="4931785" y="2847654"/>
            <a:chExt cx="1748789" cy="1242695"/>
          </a:xfrm>
        </p:grpSpPr>
        <p:sp>
          <p:nvSpPr>
            <p:cNvPr id="16" name="object 16"/>
            <p:cNvSpPr/>
            <p:nvPr/>
          </p:nvSpPr>
          <p:spPr>
            <a:xfrm>
              <a:off x="5011558" y="2868596"/>
              <a:ext cx="1648460" cy="1071880"/>
            </a:xfrm>
            <a:custGeom>
              <a:avLst/>
              <a:gdLst/>
              <a:ahLst/>
              <a:cxnLst/>
              <a:rect l="l" t="t" r="r" b="b"/>
              <a:pathLst>
                <a:path w="1648459" h="1071879">
                  <a:moveTo>
                    <a:pt x="1647992" y="0"/>
                  </a:moveTo>
                  <a:lnTo>
                    <a:pt x="1585291" y="9910"/>
                  </a:lnTo>
                  <a:lnTo>
                    <a:pt x="1523757" y="20512"/>
                  </a:lnTo>
                  <a:lnTo>
                    <a:pt x="1463390" y="31806"/>
                  </a:lnTo>
                  <a:lnTo>
                    <a:pt x="1404190" y="43793"/>
                  </a:lnTo>
                  <a:lnTo>
                    <a:pt x="1346156" y="56471"/>
                  </a:lnTo>
                  <a:lnTo>
                    <a:pt x="1289288" y="69842"/>
                  </a:lnTo>
                  <a:lnTo>
                    <a:pt x="1233587" y="83904"/>
                  </a:lnTo>
                  <a:lnTo>
                    <a:pt x="1179053" y="98659"/>
                  </a:lnTo>
                  <a:lnTo>
                    <a:pt x="1125686" y="114105"/>
                  </a:lnTo>
                  <a:lnTo>
                    <a:pt x="1073485" y="130244"/>
                  </a:lnTo>
                  <a:lnTo>
                    <a:pt x="1022450" y="147075"/>
                  </a:lnTo>
                  <a:lnTo>
                    <a:pt x="972582" y="164597"/>
                  </a:lnTo>
                  <a:lnTo>
                    <a:pt x="923881" y="182812"/>
                  </a:lnTo>
                  <a:lnTo>
                    <a:pt x="876347" y="201719"/>
                  </a:lnTo>
                  <a:lnTo>
                    <a:pt x="829979" y="221318"/>
                  </a:lnTo>
                  <a:lnTo>
                    <a:pt x="784777" y="241608"/>
                  </a:lnTo>
                  <a:lnTo>
                    <a:pt x="740743" y="262591"/>
                  </a:lnTo>
                  <a:lnTo>
                    <a:pt x="697874" y="284266"/>
                  </a:lnTo>
                  <a:lnTo>
                    <a:pt x="656173" y="306633"/>
                  </a:lnTo>
                  <a:lnTo>
                    <a:pt x="615638" y="329692"/>
                  </a:lnTo>
                  <a:lnTo>
                    <a:pt x="576269" y="353443"/>
                  </a:lnTo>
                  <a:lnTo>
                    <a:pt x="538068" y="377886"/>
                  </a:lnTo>
                  <a:lnTo>
                    <a:pt x="501033" y="403021"/>
                  </a:lnTo>
                  <a:lnTo>
                    <a:pt x="465164" y="428848"/>
                  </a:lnTo>
                  <a:lnTo>
                    <a:pt x="430462" y="455368"/>
                  </a:lnTo>
                  <a:lnTo>
                    <a:pt x="396927" y="482579"/>
                  </a:lnTo>
                  <a:lnTo>
                    <a:pt x="364558" y="510482"/>
                  </a:lnTo>
                  <a:lnTo>
                    <a:pt x="333356" y="539077"/>
                  </a:lnTo>
                  <a:lnTo>
                    <a:pt x="303320" y="568364"/>
                  </a:lnTo>
                  <a:lnTo>
                    <a:pt x="274451" y="598344"/>
                  </a:lnTo>
                  <a:lnTo>
                    <a:pt x="246749" y="629015"/>
                  </a:lnTo>
                  <a:lnTo>
                    <a:pt x="220213" y="660379"/>
                  </a:lnTo>
                  <a:lnTo>
                    <a:pt x="194844" y="692434"/>
                  </a:lnTo>
                  <a:lnTo>
                    <a:pt x="170642" y="725181"/>
                  </a:lnTo>
                  <a:lnTo>
                    <a:pt x="147606" y="758621"/>
                  </a:lnTo>
                  <a:lnTo>
                    <a:pt x="125736" y="792752"/>
                  </a:lnTo>
                  <a:lnTo>
                    <a:pt x="105034" y="827576"/>
                  </a:lnTo>
                  <a:lnTo>
                    <a:pt x="85498" y="863092"/>
                  </a:lnTo>
                  <a:lnTo>
                    <a:pt x="67128" y="899299"/>
                  </a:lnTo>
                  <a:lnTo>
                    <a:pt x="49925" y="936199"/>
                  </a:lnTo>
                  <a:lnTo>
                    <a:pt x="33889" y="973791"/>
                  </a:lnTo>
                  <a:lnTo>
                    <a:pt x="19019" y="1012074"/>
                  </a:lnTo>
                  <a:lnTo>
                    <a:pt x="5316" y="1051050"/>
                  </a:lnTo>
                  <a:lnTo>
                    <a:pt x="0" y="107133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31785" y="3897375"/>
              <a:ext cx="170180" cy="193040"/>
            </a:xfrm>
            <a:custGeom>
              <a:avLst/>
              <a:gdLst/>
              <a:ahLst/>
              <a:cxnLst/>
              <a:rect l="l" t="t" r="r" b="b"/>
              <a:pathLst>
                <a:path w="170179" h="193039">
                  <a:moveTo>
                    <a:pt x="0" y="0"/>
                  </a:moveTo>
                  <a:lnTo>
                    <a:pt x="40483" y="192462"/>
                  </a:lnTo>
                  <a:lnTo>
                    <a:pt x="170163" y="44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839780" y="2486389"/>
            <a:ext cx="265430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Biggest</a:t>
            </a:r>
            <a:r>
              <a:rPr sz="2150" spc="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update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spc="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the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language</a:t>
            </a:r>
            <a:r>
              <a:rPr sz="2150" spc="-9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EVER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170074" y="2860563"/>
            <a:ext cx="2325370" cy="1615440"/>
            <a:chOff x="17170074" y="2860563"/>
            <a:chExt cx="2325370" cy="1615440"/>
          </a:xfrm>
        </p:grpSpPr>
        <p:sp>
          <p:nvSpPr>
            <p:cNvPr id="20" name="object 20"/>
            <p:cNvSpPr/>
            <p:nvPr/>
          </p:nvSpPr>
          <p:spPr>
            <a:xfrm>
              <a:off x="17191016" y="2881504"/>
              <a:ext cx="2228215" cy="1459865"/>
            </a:xfrm>
            <a:custGeom>
              <a:avLst/>
              <a:gdLst/>
              <a:ahLst/>
              <a:cxnLst/>
              <a:rect l="l" t="t" r="r" b="b"/>
              <a:pathLst>
                <a:path w="2228215" h="1459864">
                  <a:moveTo>
                    <a:pt x="0" y="0"/>
                  </a:moveTo>
                  <a:lnTo>
                    <a:pt x="48055" y="952"/>
                  </a:lnTo>
                  <a:lnTo>
                    <a:pt x="95784" y="2773"/>
                  </a:lnTo>
                  <a:lnTo>
                    <a:pt x="143186" y="5463"/>
                  </a:lnTo>
                  <a:lnTo>
                    <a:pt x="190261" y="9023"/>
                  </a:lnTo>
                  <a:lnTo>
                    <a:pt x="237009" y="13451"/>
                  </a:lnTo>
                  <a:lnTo>
                    <a:pt x="283430" y="18749"/>
                  </a:lnTo>
                  <a:lnTo>
                    <a:pt x="329524" y="24916"/>
                  </a:lnTo>
                  <a:lnTo>
                    <a:pt x="375291" y="31951"/>
                  </a:lnTo>
                  <a:lnTo>
                    <a:pt x="420732" y="39856"/>
                  </a:lnTo>
                  <a:lnTo>
                    <a:pt x="465845" y="48631"/>
                  </a:lnTo>
                  <a:lnTo>
                    <a:pt x="510631" y="58274"/>
                  </a:lnTo>
                  <a:lnTo>
                    <a:pt x="555090" y="68786"/>
                  </a:lnTo>
                  <a:lnTo>
                    <a:pt x="599223" y="80168"/>
                  </a:lnTo>
                  <a:lnTo>
                    <a:pt x="643028" y="92418"/>
                  </a:lnTo>
                  <a:lnTo>
                    <a:pt x="686507" y="105538"/>
                  </a:lnTo>
                  <a:lnTo>
                    <a:pt x="729658" y="119527"/>
                  </a:lnTo>
                  <a:lnTo>
                    <a:pt x="772483" y="134385"/>
                  </a:lnTo>
                  <a:lnTo>
                    <a:pt x="814981" y="150112"/>
                  </a:lnTo>
                  <a:lnTo>
                    <a:pt x="857151" y="166708"/>
                  </a:lnTo>
                  <a:lnTo>
                    <a:pt x="898995" y="184173"/>
                  </a:lnTo>
                  <a:lnTo>
                    <a:pt x="940512" y="202507"/>
                  </a:lnTo>
                  <a:lnTo>
                    <a:pt x="981702" y="221711"/>
                  </a:lnTo>
                  <a:lnTo>
                    <a:pt x="1022564" y="241783"/>
                  </a:lnTo>
                  <a:lnTo>
                    <a:pt x="1063100" y="262725"/>
                  </a:lnTo>
                  <a:lnTo>
                    <a:pt x="1103309" y="284536"/>
                  </a:lnTo>
                  <a:lnTo>
                    <a:pt x="1143191" y="307216"/>
                  </a:lnTo>
                  <a:lnTo>
                    <a:pt x="1182746" y="330765"/>
                  </a:lnTo>
                  <a:lnTo>
                    <a:pt x="1221975" y="355183"/>
                  </a:lnTo>
                  <a:lnTo>
                    <a:pt x="1260876" y="380470"/>
                  </a:lnTo>
                  <a:lnTo>
                    <a:pt x="1299450" y="406626"/>
                  </a:lnTo>
                  <a:lnTo>
                    <a:pt x="1337697" y="433652"/>
                  </a:lnTo>
                  <a:lnTo>
                    <a:pt x="1375617" y="461546"/>
                  </a:lnTo>
                  <a:lnTo>
                    <a:pt x="1413211" y="490310"/>
                  </a:lnTo>
                  <a:lnTo>
                    <a:pt x="1450477" y="519943"/>
                  </a:lnTo>
                  <a:lnTo>
                    <a:pt x="1487417" y="550445"/>
                  </a:lnTo>
                  <a:lnTo>
                    <a:pt x="1524029" y="581816"/>
                  </a:lnTo>
                  <a:lnTo>
                    <a:pt x="1560315" y="614056"/>
                  </a:lnTo>
                  <a:lnTo>
                    <a:pt x="1596273" y="647165"/>
                  </a:lnTo>
                  <a:lnTo>
                    <a:pt x="1631905" y="681143"/>
                  </a:lnTo>
                  <a:lnTo>
                    <a:pt x="1667210" y="715991"/>
                  </a:lnTo>
                  <a:lnTo>
                    <a:pt x="1702187" y="751707"/>
                  </a:lnTo>
                  <a:lnTo>
                    <a:pt x="1736838" y="788293"/>
                  </a:lnTo>
                  <a:lnTo>
                    <a:pt x="1771162" y="825748"/>
                  </a:lnTo>
                  <a:lnTo>
                    <a:pt x="1805159" y="864072"/>
                  </a:lnTo>
                  <a:lnTo>
                    <a:pt x="1838829" y="903265"/>
                  </a:lnTo>
                  <a:lnTo>
                    <a:pt x="1872172" y="943327"/>
                  </a:lnTo>
                  <a:lnTo>
                    <a:pt x="1905188" y="984258"/>
                  </a:lnTo>
                  <a:lnTo>
                    <a:pt x="1937877" y="1026058"/>
                  </a:lnTo>
                  <a:lnTo>
                    <a:pt x="1970239" y="1068728"/>
                  </a:lnTo>
                  <a:lnTo>
                    <a:pt x="2002274" y="1112266"/>
                  </a:lnTo>
                  <a:lnTo>
                    <a:pt x="2033982" y="1156674"/>
                  </a:lnTo>
                  <a:lnTo>
                    <a:pt x="2065364" y="1201951"/>
                  </a:lnTo>
                  <a:lnTo>
                    <a:pt x="2096418" y="1248097"/>
                  </a:lnTo>
                  <a:lnTo>
                    <a:pt x="2127145" y="1295112"/>
                  </a:lnTo>
                  <a:lnTo>
                    <a:pt x="2157546" y="1342996"/>
                  </a:lnTo>
                  <a:lnTo>
                    <a:pt x="2187619" y="1391749"/>
                  </a:lnTo>
                  <a:lnTo>
                    <a:pt x="2217365" y="1441371"/>
                  </a:lnTo>
                  <a:lnTo>
                    <a:pt x="2227711" y="145963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331882" y="4279556"/>
              <a:ext cx="163830" cy="196850"/>
            </a:xfrm>
            <a:custGeom>
              <a:avLst/>
              <a:gdLst/>
              <a:ahLst/>
              <a:cxnLst/>
              <a:rect l="l" t="t" r="r" b="b"/>
              <a:pathLst>
                <a:path w="163830" h="196850">
                  <a:moveTo>
                    <a:pt x="153052" y="0"/>
                  </a:moveTo>
                  <a:lnTo>
                    <a:pt x="0" y="86717"/>
                  </a:lnTo>
                  <a:lnTo>
                    <a:pt x="163241" y="196410"/>
                  </a:lnTo>
                  <a:lnTo>
                    <a:pt x="15305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589452" y="2477315"/>
            <a:ext cx="233362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New</a:t>
            </a:r>
            <a:r>
              <a:rPr sz="215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updates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JS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every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single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year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908942" y="4795665"/>
            <a:ext cx="466725" cy="251460"/>
            <a:chOff x="5908942" y="4795665"/>
            <a:chExt cx="466725" cy="251460"/>
          </a:xfrm>
        </p:grpSpPr>
        <p:sp>
          <p:nvSpPr>
            <p:cNvPr id="24" name="object 24"/>
            <p:cNvSpPr/>
            <p:nvPr/>
          </p:nvSpPr>
          <p:spPr>
            <a:xfrm>
              <a:off x="5908942" y="4921316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15157" y="0"/>
                  </a:lnTo>
                  <a:lnTo>
                    <a:pt x="246569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24099" y="479566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8480625" y="4795665"/>
            <a:ext cx="466725" cy="251460"/>
            <a:chOff x="8480625" y="4795665"/>
            <a:chExt cx="466725" cy="251460"/>
          </a:xfrm>
        </p:grpSpPr>
        <p:sp>
          <p:nvSpPr>
            <p:cNvPr id="27" name="object 27"/>
            <p:cNvSpPr/>
            <p:nvPr/>
          </p:nvSpPr>
          <p:spPr>
            <a:xfrm>
              <a:off x="8480625" y="4921316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5">
                  <a:moveTo>
                    <a:pt x="0" y="0"/>
                  </a:moveTo>
                  <a:lnTo>
                    <a:pt x="215157" y="0"/>
                  </a:lnTo>
                  <a:lnTo>
                    <a:pt x="246569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95783" y="479566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1052312" y="4795665"/>
            <a:ext cx="466725" cy="251460"/>
            <a:chOff x="11052312" y="4795665"/>
            <a:chExt cx="466725" cy="251460"/>
          </a:xfrm>
        </p:grpSpPr>
        <p:sp>
          <p:nvSpPr>
            <p:cNvPr id="30" name="object 30"/>
            <p:cNvSpPr/>
            <p:nvPr/>
          </p:nvSpPr>
          <p:spPr>
            <a:xfrm>
              <a:off x="11052312" y="4921316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5">
                  <a:moveTo>
                    <a:pt x="0" y="0"/>
                  </a:moveTo>
                  <a:lnTo>
                    <a:pt x="215157" y="0"/>
                  </a:lnTo>
                  <a:lnTo>
                    <a:pt x="246569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267468" y="479566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3623993" y="4795665"/>
            <a:ext cx="466725" cy="251460"/>
            <a:chOff x="13623993" y="4795665"/>
            <a:chExt cx="466725" cy="251460"/>
          </a:xfrm>
        </p:grpSpPr>
        <p:sp>
          <p:nvSpPr>
            <p:cNvPr id="33" name="object 33"/>
            <p:cNvSpPr/>
            <p:nvPr/>
          </p:nvSpPr>
          <p:spPr>
            <a:xfrm>
              <a:off x="13623993" y="4921316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5">
                  <a:moveTo>
                    <a:pt x="0" y="0"/>
                  </a:moveTo>
                  <a:lnTo>
                    <a:pt x="215157" y="0"/>
                  </a:lnTo>
                  <a:lnTo>
                    <a:pt x="246569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839148" y="479566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6195675" y="4795665"/>
            <a:ext cx="466725" cy="251460"/>
            <a:chOff x="16195675" y="4795665"/>
            <a:chExt cx="466725" cy="251460"/>
          </a:xfrm>
        </p:grpSpPr>
        <p:sp>
          <p:nvSpPr>
            <p:cNvPr id="36" name="object 36"/>
            <p:cNvSpPr/>
            <p:nvPr/>
          </p:nvSpPr>
          <p:spPr>
            <a:xfrm>
              <a:off x="16195675" y="4921316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5">
                  <a:moveTo>
                    <a:pt x="0" y="0"/>
                  </a:moveTo>
                  <a:lnTo>
                    <a:pt x="215157" y="0"/>
                  </a:lnTo>
                  <a:lnTo>
                    <a:pt x="246569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410830" y="479566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6799132" y="4283863"/>
            <a:ext cx="1831339" cy="127508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84785" rIns="0" bIns="0" rtlCol="0">
            <a:spAutoFit/>
          </a:bodyPr>
          <a:lstStyle/>
          <a:p>
            <a:pPr marL="335280" marR="328295" indent="118745">
              <a:lnSpc>
                <a:spcPct val="113599"/>
              </a:lnSpc>
              <a:spcBef>
                <a:spcPts val="1455"/>
              </a:spcBef>
            </a:pPr>
            <a:r>
              <a:rPr sz="2600" spc="-10" dirty="0">
                <a:solidFill>
                  <a:srgbClr val="444444"/>
                </a:solidFill>
                <a:latin typeface="Arial"/>
                <a:cs typeface="Arial"/>
              </a:rPr>
              <a:t>ES11/ </a:t>
            </a:r>
            <a:r>
              <a:rPr sz="2600" spc="-35" dirty="0">
                <a:solidFill>
                  <a:srgbClr val="444444"/>
                </a:solidFill>
                <a:latin typeface="Arial"/>
                <a:cs typeface="Arial"/>
              </a:rPr>
              <a:t>ES2020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8767355" y="4795665"/>
            <a:ext cx="466725" cy="251460"/>
            <a:chOff x="18767355" y="4795665"/>
            <a:chExt cx="466725" cy="251460"/>
          </a:xfrm>
        </p:grpSpPr>
        <p:sp>
          <p:nvSpPr>
            <p:cNvPr id="40" name="object 40"/>
            <p:cNvSpPr/>
            <p:nvPr/>
          </p:nvSpPr>
          <p:spPr>
            <a:xfrm>
              <a:off x="18767355" y="4921316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5">
                  <a:moveTo>
                    <a:pt x="0" y="0"/>
                  </a:moveTo>
                  <a:lnTo>
                    <a:pt x="215157" y="0"/>
                  </a:lnTo>
                  <a:lnTo>
                    <a:pt x="246569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982510" y="479566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765575" y="4795665"/>
            <a:ext cx="466725" cy="251460"/>
            <a:chOff x="765575" y="4795665"/>
            <a:chExt cx="466725" cy="251460"/>
          </a:xfrm>
        </p:grpSpPr>
        <p:sp>
          <p:nvSpPr>
            <p:cNvPr id="43" name="object 43"/>
            <p:cNvSpPr/>
            <p:nvPr/>
          </p:nvSpPr>
          <p:spPr>
            <a:xfrm>
              <a:off x="765575" y="4921316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5">
                  <a:moveTo>
                    <a:pt x="0" y="0"/>
                  </a:moveTo>
                  <a:lnTo>
                    <a:pt x="215157" y="0"/>
                  </a:lnTo>
                  <a:lnTo>
                    <a:pt x="246569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0732" y="479566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40340" y="4525590"/>
            <a:ext cx="40513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40" dirty="0">
                <a:solidFill>
                  <a:srgbClr val="38464D"/>
                </a:solidFill>
                <a:latin typeface="Arial"/>
                <a:cs typeface="Arial"/>
              </a:rPr>
              <a:t>...</a:t>
            </a:r>
            <a:endParaRPr sz="33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402699" y="7801276"/>
            <a:ext cx="15299055" cy="2450465"/>
            <a:chOff x="2402699" y="7801276"/>
            <a:chExt cx="15299055" cy="2450465"/>
          </a:xfrm>
        </p:grpSpPr>
        <p:sp>
          <p:nvSpPr>
            <p:cNvPr id="47" name="object 47"/>
            <p:cNvSpPr/>
            <p:nvPr/>
          </p:nvSpPr>
          <p:spPr>
            <a:xfrm>
              <a:off x="2402699" y="7801276"/>
              <a:ext cx="15299055" cy="2450465"/>
            </a:xfrm>
            <a:custGeom>
              <a:avLst/>
              <a:gdLst/>
              <a:ahLst/>
              <a:cxnLst/>
              <a:rect l="l" t="t" r="r" b="b"/>
              <a:pathLst>
                <a:path w="15299055" h="2450465">
                  <a:moveTo>
                    <a:pt x="15298696" y="0"/>
                  </a:moveTo>
                  <a:lnTo>
                    <a:pt x="0" y="0"/>
                  </a:lnTo>
                  <a:lnTo>
                    <a:pt x="0" y="2450177"/>
                  </a:lnTo>
                  <a:lnTo>
                    <a:pt x="15298696" y="2450177"/>
                  </a:lnTo>
                  <a:lnTo>
                    <a:pt x="15298696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0041" y="8363181"/>
              <a:ext cx="429306" cy="42930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5285" y="9192342"/>
              <a:ext cx="429306" cy="429306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2402699" y="7801276"/>
            <a:ext cx="15299055" cy="2450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Times New Roman"/>
              <a:cs typeface="Times New Roman"/>
            </a:endParaRPr>
          </a:p>
          <a:p>
            <a:pPr marL="565150" algn="ctr">
              <a:lnSpc>
                <a:spcPct val="100000"/>
              </a:lnSpc>
            </a:pPr>
            <a:r>
              <a:rPr sz="2800" spc="-55" dirty="0">
                <a:solidFill>
                  <a:srgbClr val="444444"/>
                </a:solidFill>
                <a:latin typeface="Arial"/>
                <a:cs typeface="Arial"/>
              </a:rPr>
              <a:t>Learn</a:t>
            </a:r>
            <a:r>
              <a:rPr sz="28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modern JavaScript</a:t>
            </a:r>
            <a:r>
              <a:rPr sz="28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8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8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beginning,</a:t>
            </a:r>
            <a:r>
              <a:rPr sz="28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28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444444"/>
                </a:solidFill>
                <a:latin typeface="Arial"/>
                <a:cs typeface="Arial"/>
              </a:rPr>
              <a:t>without</a:t>
            </a:r>
            <a:r>
              <a:rPr sz="28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forgetting</a:t>
            </a:r>
            <a:r>
              <a:rPr sz="28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8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44444"/>
                </a:solidFill>
                <a:latin typeface="Arial"/>
                <a:cs typeface="Arial"/>
              </a:rPr>
              <a:t>older</a:t>
            </a:r>
            <a:r>
              <a:rPr sz="28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44444"/>
                </a:solidFill>
                <a:latin typeface="Arial"/>
                <a:cs typeface="Arial"/>
              </a:rPr>
              <a:t>parts!</a:t>
            </a:r>
            <a:endParaRPr sz="2800">
              <a:latin typeface="Arial"/>
              <a:cs typeface="Arial"/>
            </a:endParaRPr>
          </a:p>
          <a:p>
            <a:pPr marL="669925" algn="ctr">
              <a:lnSpc>
                <a:spcPct val="100000"/>
              </a:lnSpc>
              <a:spcBef>
                <a:spcPts val="3170"/>
              </a:spcBef>
            </a:pP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Let’s</a:t>
            </a:r>
            <a:r>
              <a:rPr sz="28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444444"/>
                </a:solidFill>
                <a:latin typeface="Arial"/>
                <a:cs typeface="Arial"/>
              </a:rPr>
              <a:t>finally</a:t>
            </a:r>
            <a:r>
              <a:rPr sz="28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get</a:t>
            </a:r>
            <a:r>
              <a:rPr sz="28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44444"/>
                </a:solidFill>
                <a:latin typeface="Arial"/>
                <a:cs typeface="Arial"/>
              </a:rPr>
              <a:t>started!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105574" y="5163380"/>
            <a:ext cx="1082040" cy="1697989"/>
            <a:chOff x="2105574" y="5163380"/>
            <a:chExt cx="1082040" cy="1697989"/>
          </a:xfrm>
        </p:grpSpPr>
        <p:sp>
          <p:nvSpPr>
            <p:cNvPr id="52" name="object 52"/>
            <p:cNvSpPr/>
            <p:nvPr/>
          </p:nvSpPr>
          <p:spPr>
            <a:xfrm>
              <a:off x="2193508" y="5318311"/>
              <a:ext cx="972819" cy="1522095"/>
            </a:xfrm>
            <a:custGeom>
              <a:avLst/>
              <a:gdLst/>
              <a:ahLst/>
              <a:cxnLst/>
              <a:rect l="l" t="t" r="r" b="b"/>
              <a:pathLst>
                <a:path w="972819" h="1522095">
                  <a:moveTo>
                    <a:pt x="972594" y="1521656"/>
                  </a:moveTo>
                  <a:lnTo>
                    <a:pt x="926929" y="1511688"/>
                  </a:lnTo>
                  <a:lnTo>
                    <a:pt x="882362" y="1500462"/>
                  </a:lnTo>
                  <a:lnTo>
                    <a:pt x="838892" y="1487980"/>
                  </a:lnTo>
                  <a:lnTo>
                    <a:pt x="796521" y="1474242"/>
                  </a:lnTo>
                  <a:lnTo>
                    <a:pt x="755247" y="1459246"/>
                  </a:lnTo>
                  <a:lnTo>
                    <a:pt x="715072" y="1442994"/>
                  </a:lnTo>
                  <a:lnTo>
                    <a:pt x="675994" y="1425485"/>
                  </a:lnTo>
                  <a:lnTo>
                    <a:pt x="638015" y="1406720"/>
                  </a:lnTo>
                  <a:lnTo>
                    <a:pt x="601133" y="1386697"/>
                  </a:lnTo>
                  <a:lnTo>
                    <a:pt x="565350" y="1365418"/>
                  </a:lnTo>
                  <a:lnTo>
                    <a:pt x="530664" y="1342883"/>
                  </a:lnTo>
                  <a:lnTo>
                    <a:pt x="497076" y="1319090"/>
                  </a:lnTo>
                  <a:lnTo>
                    <a:pt x="464587" y="1294041"/>
                  </a:lnTo>
                  <a:lnTo>
                    <a:pt x="433195" y="1267735"/>
                  </a:lnTo>
                  <a:lnTo>
                    <a:pt x="402901" y="1240172"/>
                  </a:lnTo>
                  <a:lnTo>
                    <a:pt x="373705" y="1211353"/>
                  </a:lnTo>
                  <a:lnTo>
                    <a:pt x="345607" y="1181277"/>
                  </a:lnTo>
                  <a:lnTo>
                    <a:pt x="318607" y="1149944"/>
                  </a:lnTo>
                  <a:lnTo>
                    <a:pt x="292705" y="1117354"/>
                  </a:lnTo>
                  <a:lnTo>
                    <a:pt x="267901" y="1083508"/>
                  </a:lnTo>
                  <a:lnTo>
                    <a:pt x="244195" y="1048405"/>
                  </a:lnTo>
                  <a:lnTo>
                    <a:pt x="221587" y="1012045"/>
                  </a:lnTo>
                  <a:lnTo>
                    <a:pt x="200077" y="974429"/>
                  </a:lnTo>
                  <a:lnTo>
                    <a:pt x="179665" y="935555"/>
                  </a:lnTo>
                  <a:lnTo>
                    <a:pt x="160351" y="895425"/>
                  </a:lnTo>
                  <a:lnTo>
                    <a:pt x="142135" y="854039"/>
                  </a:lnTo>
                  <a:lnTo>
                    <a:pt x="125017" y="811395"/>
                  </a:lnTo>
                  <a:lnTo>
                    <a:pt x="108996" y="767495"/>
                  </a:lnTo>
                  <a:lnTo>
                    <a:pt x="94074" y="722338"/>
                  </a:lnTo>
                  <a:lnTo>
                    <a:pt x="80250" y="675925"/>
                  </a:lnTo>
                  <a:lnTo>
                    <a:pt x="67524" y="628254"/>
                  </a:lnTo>
                  <a:lnTo>
                    <a:pt x="55895" y="579327"/>
                  </a:lnTo>
                  <a:lnTo>
                    <a:pt x="45365" y="529143"/>
                  </a:lnTo>
                  <a:lnTo>
                    <a:pt x="35932" y="477703"/>
                  </a:lnTo>
                  <a:lnTo>
                    <a:pt x="27598" y="425006"/>
                  </a:lnTo>
                  <a:lnTo>
                    <a:pt x="20361" y="371052"/>
                  </a:lnTo>
                  <a:lnTo>
                    <a:pt x="14223" y="315841"/>
                  </a:lnTo>
                  <a:lnTo>
                    <a:pt x="9182" y="259373"/>
                  </a:lnTo>
                  <a:lnTo>
                    <a:pt x="5240" y="201649"/>
                  </a:lnTo>
                  <a:lnTo>
                    <a:pt x="2395" y="142668"/>
                  </a:lnTo>
                  <a:lnTo>
                    <a:pt x="648" y="82431"/>
                  </a:lnTo>
                  <a:lnTo>
                    <a:pt x="0" y="20936"/>
                  </a:lnTo>
                  <a:lnTo>
                    <a:pt x="463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05574" y="5163380"/>
              <a:ext cx="175895" cy="178435"/>
            </a:xfrm>
            <a:custGeom>
              <a:avLst/>
              <a:gdLst/>
              <a:ahLst/>
              <a:cxnLst/>
              <a:rect l="l" t="t" r="r" b="b"/>
              <a:pathLst>
                <a:path w="175894" h="178435">
                  <a:moveTo>
                    <a:pt x="91824" y="0"/>
                  </a:moveTo>
                  <a:lnTo>
                    <a:pt x="0" y="173923"/>
                  </a:lnTo>
                  <a:lnTo>
                    <a:pt x="175867" y="177813"/>
                  </a:lnTo>
                  <a:lnTo>
                    <a:pt x="9182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325984" y="6648477"/>
            <a:ext cx="149860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ECMAScript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963603" y="5784207"/>
            <a:ext cx="14647544" cy="351155"/>
            <a:chOff x="3963603" y="5784207"/>
            <a:chExt cx="14647544" cy="351155"/>
          </a:xfrm>
        </p:grpSpPr>
        <p:sp>
          <p:nvSpPr>
            <p:cNvPr id="56" name="object 56"/>
            <p:cNvSpPr/>
            <p:nvPr/>
          </p:nvSpPr>
          <p:spPr>
            <a:xfrm>
              <a:off x="3971145" y="6114320"/>
              <a:ext cx="14629130" cy="0"/>
            </a:xfrm>
            <a:custGeom>
              <a:avLst/>
              <a:gdLst/>
              <a:ahLst/>
              <a:cxnLst/>
              <a:rect l="l" t="t" r="r" b="b"/>
              <a:pathLst>
                <a:path w="14629130">
                  <a:moveTo>
                    <a:pt x="0" y="0"/>
                  </a:moveTo>
                  <a:lnTo>
                    <a:pt x="14628779" y="0"/>
                  </a:lnTo>
                </a:path>
              </a:pathLst>
            </a:custGeom>
            <a:ln w="41883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84545" y="5784207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557"/>
                  </a:lnTo>
                </a:path>
              </a:pathLst>
            </a:custGeom>
            <a:ln w="41883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8589695" y="5784207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557"/>
                  </a:lnTo>
                </a:path>
              </a:pathLst>
            </a:custGeom>
            <a:ln w="41883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0114077" y="6222465"/>
            <a:ext cx="234315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Modern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 JavaScript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03930" y="2517449"/>
            <a:ext cx="6958330" cy="6337632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88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JAVASCRIPT FUNDAMENTALS – PART 1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79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92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DATA TYPES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94487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80895" algn="l"/>
                <a:tab pos="3133090" algn="l"/>
              </a:tabLst>
            </a:pPr>
            <a:r>
              <a:rPr dirty="0"/>
              <a:t>OBJECTS</a:t>
            </a:r>
            <a:r>
              <a:rPr lang="en-US" dirty="0"/>
              <a:t> </a:t>
            </a:r>
            <a:r>
              <a:rPr dirty="0"/>
              <a:t>AND	PRIMITIVES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55055" y="2329560"/>
            <a:ext cx="159385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-30" dirty="0">
                <a:solidFill>
                  <a:srgbClr val="444444"/>
                </a:solidFill>
                <a:latin typeface="Trebuchet MS"/>
                <a:cs typeface="Trebuchet MS"/>
              </a:rPr>
              <a:t>VALUE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4770" y="4978365"/>
            <a:ext cx="3422015" cy="3422015"/>
          </a:xfrm>
          <a:custGeom>
            <a:avLst/>
            <a:gdLst/>
            <a:ahLst/>
            <a:cxnLst/>
            <a:rect l="l" t="t" r="r" b="b"/>
            <a:pathLst>
              <a:path w="3422015" h="3422015">
                <a:moveTo>
                  <a:pt x="1732983" y="0"/>
                </a:moveTo>
                <a:lnTo>
                  <a:pt x="1688457" y="0"/>
                </a:lnTo>
                <a:lnTo>
                  <a:pt x="1643943" y="1151"/>
                </a:lnTo>
                <a:lnTo>
                  <a:pt x="1599466" y="3454"/>
                </a:lnTo>
                <a:lnTo>
                  <a:pt x="1555049" y="6909"/>
                </a:lnTo>
                <a:lnTo>
                  <a:pt x="1510717" y="11516"/>
                </a:lnTo>
                <a:lnTo>
                  <a:pt x="1466494" y="17274"/>
                </a:lnTo>
                <a:lnTo>
                  <a:pt x="1422405" y="24184"/>
                </a:lnTo>
                <a:lnTo>
                  <a:pt x="1378473" y="32245"/>
                </a:lnTo>
                <a:lnTo>
                  <a:pt x="1334723" y="41458"/>
                </a:lnTo>
                <a:lnTo>
                  <a:pt x="1291180" y="51823"/>
                </a:lnTo>
                <a:lnTo>
                  <a:pt x="1247867" y="63339"/>
                </a:lnTo>
                <a:lnTo>
                  <a:pt x="1204808" y="76007"/>
                </a:lnTo>
                <a:lnTo>
                  <a:pt x="1162029" y="89826"/>
                </a:lnTo>
                <a:lnTo>
                  <a:pt x="1119552" y="104797"/>
                </a:lnTo>
                <a:lnTo>
                  <a:pt x="1077403" y="120920"/>
                </a:lnTo>
                <a:lnTo>
                  <a:pt x="1035606" y="138194"/>
                </a:lnTo>
                <a:lnTo>
                  <a:pt x="994185" y="156620"/>
                </a:lnTo>
                <a:lnTo>
                  <a:pt x="953164" y="176198"/>
                </a:lnTo>
                <a:lnTo>
                  <a:pt x="912567" y="196927"/>
                </a:lnTo>
                <a:lnTo>
                  <a:pt x="872419" y="218808"/>
                </a:lnTo>
                <a:lnTo>
                  <a:pt x="832744" y="241840"/>
                </a:lnTo>
                <a:lnTo>
                  <a:pt x="793567" y="266025"/>
                </a:lnTo>
                <a:lnTo>
                  <a:pt x="754911" y="291360"/>
                </a:lnTo>
                <a:lnTo>
                  <a:pt x="716800" y="317848"/>
                </a:lnTo>
                <a:lnTo>
                  <a:pt x="679260" y="345487"/>
                </a:lnTo>
                <a:lnTo>
                  <a:pt x="642314" y="374277"/>
                </a:lnTo>
                <a:lnTo>
                  <a:pt x="605986" y="404219"/>
                </a:lnTo>
                <a:lnTo>
                  <a:pt x="570301" y="435313"/>
                </a:lnTo>
                <a:lnTo>
                  <a:pt x="535283" y="467559"/>
                </a:lnTo>
                <a:lnTo>
                  <a:pt x="500957" y="500956"/>
                </a:lnTo>
                <a:lnTo>
                  <a:pt x="467559" y="535282"/>
                </a:lnTo>
                <a:lnTo>
                  <a:pt x="435314" y="570300"/>
                </a:lnTo>
                <a:lnTo>
                  <a:pt x="404220" y="605985"/>
                </a:lnTo>
                <a:lnTo>
                  <a:pt x="374278" y="642313"/>
                </a:lnTo>
                <a:lnTo>
                  <a:pt x="345487" y="679259"/>
                </a:lnTo>
                <a:lnTo>
                  <a:pt x="317848" y="716800"/>
                </a:lnTo>
                <a:lnTo>
                  <a:pt x="291361" y="754910"/>
                </a:lnTo>
                <a:lnTo>
                  <a:pt x="266025" y="793566"/>
                </a:lnTo>
                <a:lnTo>
                  <a:pt x="241841" y="832744"/>
                </a:lnTo>
                <a:lnTo>
                  <a:pt x="218808" y="872419"/>
                </a:lnTo>
                <a:lnTo>
                  <a:pt x="196927" y="912567"/>
                </a:lnTo>
                <a:lnTo>
                  <a:pt x="176198" y="953164"/>
                </a:lnTo>
                <a:lnTo>
                  <a:pt x="156621" y="994185"/>
                </a:lnTo>
                <a:lnTo>
                  <a:pt x="138195" y="1035606"/>
                </a:lnTo>
                <a:lnTo>
                  <a:pt x="120920" y="1077403"/>
                </a:lnTo>
                <a:lnTo>
                  <a:pt x="104797" y="1119552"/>
                </a:lnTo>
                <a:lnTo>
                  <a:pt x="89826" y="1162028"/>
                </a:lnTo>
                <a:lnTo>
                  <a:pt x="76007" y="1204808"/>
                </a:lnTo>
                <a:lnTo>
                  <a:pt x="63339" y="1247867"/>
                </a:lnTo>
                <a:lnTo>
                  <a:pt x="51823" y="1291180"/>
                </a:lnTo>
                <a:lnTo>
                  <a:pt x="41458" y="1334723"/>
                </a:lnTo>
                <a:lnTo>
                  <a:pt x="32245" y="1378473"/>
                </a:lnTo>
                <a:lnTo>
                  <a:pt x="24184" y="1422405"/>
                </a:lnTo>
                <a:lnTo>
                  <a:pt x="17274" y="1466494"/>
                </a:lnTo>
                <a:lnTo>
                  <a:pt x="11516" y="1510717"/>
                </a:lnTo>
                <a:lnTo>
                  <a:pt x="6909" y="1555049"/>
                </a:lnTo>
                <a:lnTo>
                  <a:pt x="3454" y="1599466"/>
                </a:lnTo>
                <a:lnTo>
                  <a:pt x="1151" y="1643943"/>
                </a:lnTo>
                <a:lnTo>
                  <a:pt x="0" y="1688457"/>
                </a:lnTo>
                <a:lnTo>
                  <a:pt x="0" y="1732983"/>
                </a:lnTo>
                <a:lnTo>
                  <a:pt x="1151" y="1777497"/>
                </a:lnTo>
                <a:lnTo>
                  <a:pt x="3454" y="1821974"/>
                </a:lnTo>
                <a:lnTo>
                  <a:pt x="6909" y="1866391"/>
                </a:lnTo>
                <a:lnTo>
                  <a:pt x="11516" y="1910723"/>
                </a:lnTo>
                <a:lnTo>
                  <a:pt x="17274" y="1954946"/>
                </a:lnTo>
                <a:lnTo>
                  <a:pt x="24184" y="1999035"/>
                </a:lnTo>
                <a:lnTo>
                  <a:pt x="32245" y="2042967"/>
                </a:lnTo>
                <a:lnTo>
                  <a:pt x="41458" y="2086716"/>
                </a:lnTo>
                <a:lnTo>
                  <a:pt x="51823" y="2130260"/>
                </a:lnTo>
                <a:lnTo>
                  <a:pt x="63339" y="2173573"/>
                </a:lnTo>
                <a:lnTo>
                  <a:pt x="76007" y="2216632"/>
                </a:lnTo>
                <a:lnTo>
                  <a:pt x="89826" y="2259411"/>
                </a:lnTo>
                <a:lnTo>
                  <a:pt x="104797" y="2301888"/>
                </a:lnTo>
                <a:lnTo>
                  <a:pt x="120920" y="2344037"/>
                </a:lnTo>
                <a:lnTo>
                  <a:pt x="138195" y="2385834"/>
                </a:lnTo>
                <a:lnTo>
                  <a:pt x="156621" y="2427255"/>
                </a:lnTo>
                <a:lnTo>
                  <a:pt x="176198" y="2468276"/>
                </a:lnTo>
                <a:lnTo>
                  <a:pt x="196927" y="2508873"/>
                </a:lnTo>
                <a:lnTo>
                  <a:pt x="218808" y="2549021"/>
                </a:lnTo>
                <a:lnTo>
                  <a:pt x="241841" y="2588696"/>
                </a:lnTo>
                <a:lnTo>
                  <a:pt x="266025" y="2627874"/>
                </a:lnTo>
                <a:lnTo>
                  <a:pt x="291361" y="2666530"/>
                </a:lnTo>
                <a:lnTo>
                  <a:pt x="317848" y="2704640"/>
                </a:lnTo>
                <a:lnTo>
                  <a:pt x="345487" y="2742181"/>
                </a:lnTo>
                <a:lnTo>
                  <a:pt x="374278" y="2779127"/>
                </a:lnTo>
                <a:lnTo>
                  <a:pt x="404220" y="2815455"/>
                </a:lnTo>
                <a:lnTo>
                  <a:pt x="435314" y="2851140"/>
                </a:lnTo>
                <a:lnTo>
                  <a:pt x="467559" y="2886157"/>
                </a:lnTo>
                <a:lnTo>
                  <a:pt x="500957" y="2920484"/>
                </a:lnTo>
                <a:lnTo>
                  <a:pt x="535283" y="2953881"/>
                </a:lnTo>
                <a:lnTo>
                  <a:pt x="570301" y="2986127"/>
                </a:lnTo>
                <a:lnTo>
                  <a:pt x="605986" y="3017221"/>
                </a:lnTo>
                <a:lnTo>
                  <a:pt x="642314" y="3047163"/>
                </a:lnTo>
                <a:lnTo>
                  <a:pt x="679260" y="3075953"/>
                </a:lnTo>
                <a:lnTo>
                  <a:pt x="716800" y="3103592"/>
                </a:lnTo>
                <a:lnTo>
                  <a:pt x="754911" y="3130080"/>
                </a:lnTo>
                <a:lnTo>
                  <a:pt x="793567" y="3155415"/>
                </a:lnTo>
                <a:lnTo>
                  <a:pt x="832744" y="3179599"/>
                </a:lnTo>
                <a:lnTo>
                  <a:pt x="872419" y="3202632"/>
                </a:lnTo>
                <a:lnTo>
                  <a:pt x="912567" y="3224513"/>
                </a:lnTo>
                <a:lnTo>
                  <a:pt x="953164" y="3245242"/>
                </a:lnTo>
                <a:lnTo>
                  <a:pt x="994185" y="3264820"/>
                </a:lnTo>
                <a:lnTo>
                  <a:pt x="1035606" y="3283246"/>
                </a:lnTo>
                <a:lnTo>
                  <a:pt x="1077403" y="3300520"/>
                </a:lnTo>
                <a:lnTo>
                  <a:pt x="1119552" y="3316643"/>
                </a:lnTo>
                <a:lnTo>
                  <a:pt x="1162029" y="3331614"/>
                </a:lnTo>
                <a:lnTo>
                  <a:pt x="1204808" y="3345433"/>
                </a:lnTo>
                <a:lnTo>
                  <a:pt x="1247867" y="3358101"/>
                </a:lnTo>
                <a:lnTo>
                  <a:pt x="1291180" y="3369617"/>
                </a:lnTo>
                <a:lnTo>
                  <a:pt x="1334723" y="3379982"/>
                </a:lnTo>
                <a:lnTo>
                  <a:pt x="1378473" y="3389195"/>
                </a:lnTo>
                <a:lnTo>
                  <a:pt x="1422405" y="3397256"/>
                </a:lnTo>
                <a:lnTo>
                  <a:pt x="1466494" y="3404166"/>
                </a:lnTo>
                <a:lnTo>
                  <a:pt x="1510717" y="3409924"/>
                </a:lnTo>
                <a:lnTo>
                  <a:pt x="1555049" y="3414531"/>
                </a:lnTo>
                <a:lnTo>
                  <a:pt x="1599466" y="3417986"/>
                </a:lnTo>
                <a:lnTo>
                  <a:pt x="1643943" y="3420289"/>
                </a:lnTo>
                <a:lnTo>
                  <a:pt x="1688457" y="3421440"/>
                </a:lnTo>
                <a:lnTo>
                  <a:pt x="1732983" y="3421440"/>
                </a:lnTo>
                <a:lnTo>
                  <a:pt x="1777497" y="3420289"/>
                </a:lnTo>
                <a:lnTo>
                  <a:pt x="1821974" y="3417986"/>
                </a:lnTo>
                <a:lnTo>
                  <a:pt x="1866391" y="3414531"/>
                </a:lnTo>
                <a:lnTo>
                  <a:pt x="1910723" y="3409924"/>
                </a:lnTo>
                <a:lnTo>
                  <a:pt x="1954945" y="3404166"/>
                </a:lnTo>
                <a:lnTo>
                  <a:pt x="1999035" y="3397256"/>
                </a:lnTo>
                <a:lnTo>
                  <a:pt x="2042967" y="3389195"/>
                </a:lnTo>
                <a:lnTo>
                  <a:pt x="2086716" y="3379982"/>
                </a:lnTo>
                <a:lnTo>
                  <a:pt x="2130260" y="3369617"/>
                </a:lnTo>
                <a:lnTo>
                  <a:pt x="2173573" y="3358101"/>
                </a:lnTo>
                <a:lnTo>
                  <a:pt x="2216632" y="3345433"/>
                </a:lnTo>
                <a:lnTo>
                  <a:pt x="2259411" y="3331614"/>
                </a:lnTo>
                <a:lnTo>
                  <a:pt x="2301888" y="3316643"/>
                </a:lnTo>
                <a:lnTo>
                  <a:pt x="2344037" y="3300520"/>
                </a:lnTo>
                <a:lnTo>
                  <a:pt x="2385834" y="3283246"/>
                </a:lnTo>
                <a:lnTo>
                  <a:pt x="2427255" y="3264820"/>
                </a:lnTo>
                <a:lnTo>
                  <a:pt x="2468276" y="3245242"/>
                </a:lnTo>
                <a:lnTo>
                  <a:pt x="2508873" y="3224513"/>
                </a:lnTo>
                <a:lnTo>
                  <a:pt x="2549021" y="3202632"/>
                </a:lnTo>
                <a:lnTo>
                  <a:pt x="2588696" y="3179599"/>
                </a:lnTo>
                <a:lnTo>
                  <a:pt x="2627873" y="3155415"/>
                </a:lnTo>
                <a:lnTo>
                  <a:pt x="2666529" y="3130080"/>
                </a:lnTo>
                <a:lnTo>
                  <a:pt x="2704640" y="3103592"/>
                </a:lnTo>
                <a:lnTo>
                  <a:pt x="2742180" y="3075953"/>
                </a:lnTo>
                <a:lnTo>
                  <a:pt x="2779127" y="3047163"/>
                </a:lnTo>
                <a:lnTo>
                  <a:pt x="2815454" y="3017221"/>
                </a:lnTo>
                <a:lnTo>
                  <a:pt x="2851139" y="2986127"/>
                </a:lnTo>
                <a:lnTo>
                  <a:pt x="2886157" y="2953881"/>
                </a:lnTo>
                <a:lnTo>
                  <a:pt x="2920484" y="2920484"/>
                </a:lnTo>
                <a:lnTo>
                  <a:pt x="2953881" y="2886157"/>
                </a:lnTo>
                <a:lnTo>
                  <a:pt x="2986127" y="2851140"/>
                </a:lnTo>
                <a:lnTo>
                  <a:pt x="3017220" y="2815455"/>
                </a:lnTo>
                <a:lnTo>
                  <a:pt x="3047163" y="2779127"/>
                </a:lnTo>
                <a:lnTo>
                  <a:pt x="3075953" y="2742181"/>
                </a:lnTo>
                <a:lnTo>
                  <a:pt x="3103592" y="2704640"/>
                </a:lnTo>
                <a:lnTo>
                  <a:pt x="3130080" y="2666530"/>
                </a:lnTo>
                <a:lnTo>
                  <a:pt x="3155415" y="2627874"/>
                </a:lnTo>
                <a:lnTo>
                  <a:pt x="3179600" y="2588696"/>
                </a:lnTo>
                <a:lnTo>
                  <a:pt x="3202632" y="2549021"/>
                </a:lnTo>
                <a:lnTo>
                  <a:pt x="3224513" y="2508873"/>
                </a:lnTo>
                <a:lnTo>
                  <a:pt x="3245242" y="2468276"/>
                </a:lnTo>
                <a:lnTo>
                  <a:pt x="3264820" y="2427255"/>
                </a:lnTo>
                <a:lnTo>
                  <a:pt x="3283246" y="2385834"/>
                </a:lnTo>
                <a:lnTo>
                  <a:pt x="3300520" y="2344037"/>
                </a:lnTo>
                <a:lnTo>
                  <a:pt x="3316643" y="2301888"/>
                </a:lnTo>
                <a:lnTo>
                  <a:pt x="3331614" y="2259411"/>
                </a:lnTo>
                <a:lnTo>
                  <a:pt x="3345434" y="2216632"/>
                </a:lnTo>
                <a:lnTo>
                  <a:pt x="3358102" y="2173573"/>
                </a:lnTo>
                <a:lnTo>
                  <a:pt x="3369618" y="2130260"/>
                </a:lnTo>
                <a:lnTo>
                  <a:pt x="3379982" y="2086716"/>
                </a:lnTo>
                <a:lnTo>
                  <a:pt x="3389195" y="2042967"/>
                </a:lnTo>
                <a:lnTo>
                  <a:pt x="3397257" y="1999035"/>
                </a:lnTo>
                <a:lnTo>
                  <a:pt x="3404167" y="1954946"/>
                </a:lnTo>
                <a:lnTo>
                  <a:pt x="3409925" y="1910723"/>
                </a:lnTo>
                <a:lnTo>
                  <a:pt x="3414531" y="1866391"/>
                </a:lnTo>
                <a:lnTo>
                  <a:pt x="3417986" y="1821974"/>
                </a:lnTo>
                <a:lnTo>
                  <a:pt x="3420289" y="1777497"/>
                </a:lnTo>
                <a:lnTo>
                  <a:pt x="3421441" y="1732983"/>
                </a:lnTo>
                <a:lnTo>
                  <a:pt x="3421441" y="1688457"/>
                </a:lnTo>
                <a:lnTo>
                  <a:pt x="3420289" y="1643943"/>
                </a:lnTo>
                <a:lnTo>
                  <a:pt x="3417986" y="1599466"/>
                </a:lnTo>
                <a:lnTo>
                  <a:pt x="3414531" y="1555049"/>
                </a:lnTo>
                <a:lnTo>
                  <a:pt x="3409925" y="1510717"/>
                </a:lnTo>
                <a:lnTo>
                  <a:pt x="3404167" y="1466494"/>
                </a:lnTo>
                <a:lnTo>
                  <a:pt x="3397257" y="1422405"/>
                </a:lnTo>
                <a:lnTo>
                  <a:pt x="3389195" y="1378473"/>
                </a:lnTo>
                <a:lnTo>
                  <a:pt x="3379982" y="1334723"/>
                </a:lnTo>
                <a:lnTo>
                  <a:pt x="3369618" y="1291180"/>
                </a:lnTo>
                <a:lnTo>
                  <a:pt x="3358102" y="1247867"/>
                </a:lnTo>
                <a:lnTo>
                  <a:pt x="3345434" y="1204808"/>
                </a:lnTo>
                <a:lnTo>
                  <a:pt x="3331614" y="1162028"/>
                </a:lnTo>
                <a:lnTo>
                  <a:pt x="3316643" y="1119552"/>
                </a:lnTo>
                <a:lnTo>
                  <a:pt x="3300520" y="1077403"/>
                </a:lnTo>
                <a:lnTo>
                  <a:pt x="3283246" y="1035606"/>
                </a:lnTo>
                <a:lnTo>
                  <a:pt x="3264820" y="994185"/>
                </a:lnTo>
                <a:lnTo>
                  <a:pt x="3245242" y="953164"/>
                </a:lnTo>
                <a:lnTo>
                  <a:pt x="3224513" y="912567"/>
                </a:lnTo>
                <a:lnTo>
                  <a:pt x="3202632" y="872419"/>
                </a:lnTo>
                <a:lnTo>
                  <a:pt x="3179600" y="832744"/>
                </a:lnTo>
                <a:lnTo>
                  <a:pt x="3155415" y="793566"/>
                </a:lnTo>
                <a:lnTo>
                  <a:pt x="3130080" y="754910"/>
                </a:lnTo>
                <a:lnTo>
                  <a:pt x="3103592" y="716800"/>
                </a:lnTo>
                <a:lnTo>
                  <a:pt x="3075953" y="679259"/>
                </a:lnTo>
                <a:lnTo>
                  <a:pt x="3047163" y="642313"/>
                </a:lnTo>
                <a:lnTo>
                  <a:pt x="3017220" y="605985"/>
                </a:lnTo>
                <a:lnTo>
                  <a:pt x="2986127" y="570300"/>
                </a:lnTo>
                <a:lnTo>
                  <a:pt x="2953881" y="535282"/>
                </a:lnTo>
                <a:lnTo>
                  <a:pt x="2920484" y="500956"/>
                </a:lnTo>
                <a:lnTo>
                  <a:pt x="2886157" y="467559"/>
                </a:lnTo>
                <a:lnTo>
                  <a:pt x="2851139" y="435313"/>
                </a:lnTo>
                <a:lnTo>
                  <a:pt x="2815454" y="404219"/>
                </a:lnTo>
                <a:lnTo>
                  <a:pt x="2779127" y="374277"/>
                </a:lnTo>
                <a:lnTo>
                  <a:pt x="2742180" y="345487"/>
                </a:lnTo>
                <a:lnTo>
                  <a:pt x="2704640" y="317848"/>
                </a:lnTo>
                <a:lnTo>
                  <a:pt x="2666529" y="291360"/>
                </a:lnTo>
                <a:lnTo>
                  <a:pt x="2627873" y="266025"/>
                </a:lnTo>
                <a:lnTo>
                  <a:pt x="2588696" y="241840"/>
                </a:lnTo>
                <a:lnTo>
                  <a:pt x="2549021" y="218808"/>
                </a:lnTo>
                <a:lnTo>
                  <a:pt x="2508873" y="196927"/>
                </a:lnTo>
                <a:lnTo>
                  <a:pt x="2468276" y="176198"/>
                </a:lnTo>
                <a:lnTo>
                  <a:pt x="2427255" y="156620"/>
                </a:lnTo>
                <a:lnTo>
                  <a:pt x="2385834" y="138194"/>
                </a:lnTo>
                <a:lnTo>
                  <a:pt x="2344037" y="120920"/>
                </a:lnTo>
                <a:lnTo>
                  <a:pt x="2301888" y="104797"/>
                </a:lnTo>
                <a:lnTo>
                  <a:pt x="2259411" y="89826"/>
                </a:lnTo>
                <a:lnTo>
                  <a:pt x="2216632" y="76007"/>
                </a:lnTo>
                <a:lnTo>
                  <a:pt x="2173573" y="63339"/>
                </a:lnTo>
                <a:lnTo>
                  <a:pt x="2130260" y="51823"/>
                </a:lnTo>
                <a:lnTo>
                  <a:pt x="2086716" y="41458"/>
                </a:lnTo>
                <a:lnTo>
                  <a:pt x="2042967" y="32245"/>
                </a:lnTo>
                <a:lnTo>
                  <a:pt x="1999035" y="24184"/>
                </a:lnTo>
                <a:lnTo>
                  <a:pt x="1954945" y="17274"/>
                </a:lnTo>
                <a:lnTo>
                  <a:pt x="1910723" y="11516"/>
                </a:lnTo>
                <a:lnTo>
                  <a:pt x="1866391" y="6909"/>
                </a:lnTo>
                <a:lnTo>
                  <a:pt x="1821974" y="3454"/>
                </a:lnTo>
                <a:lnTo>
                  <a:pt x="1777497" y="1151"/>
                </a:lnTo>
                <a:lnTo>
                  <a:pt x="1732983" y="0"/>
                </a:lnTo>
                <a:close/>
              </a:path>
            </a:pathLst>
          </a:custGeom>
          <a:solidFill>
            <a:srgbClr val="384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85655" y="6419272"/>
            <a:ext cx="155956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10" dirty="0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endParaRPr sz="33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092633" y="3257279"/>
            <a:ext cx="1485900" cy="1721485"/>
            <a:chOff x="8092633" y="3257279"/>
            <a:chExt cx="1485900" cy="1721485"/>
          </a:xfrm>
        </p:grpSpPr>
        <p:sp>
          <p:nvSpPr>
            <p:cNvPr id="8" name="object 8"/>
            <p:cNvSpPr/>
            <p:nvPr/>
          </p:nvSpPr>
          <p:spPr>
            <a:xfrm>
              <a:off x="8299424" y="3304398"/>
              <a:ext cx="1231900" cy="1433830"/>
            </a:xfrm>
            <a:custGeom>
              <a:avLst/>
              <a:gdLst/>
              <a:ahLst/>
              <a:cxnLst/>
              <a:rect l="l" t="t" r="r" b="b"/>
              <a:pathLst>
                <a:path w="1231900" h="1433829">
                  <a:moveTo>
                    <a:pt x="1231730" y="0"/>
                  </a:moveTo>
                  <a:lnTo>
                    <a:pt x="30711" y="1397471"/>
                  </a:lnTo>
                  <a:lnTo>
                    <a:pt x="0" y="1433206"/>
                  </a:lnTo>
                </a:path>
              </a:pathLst>
            </a:custGeom>
            <a:ln w="9423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92633" y="4583119"/>
              <a:ext cx="375920" cy="395605"/>
            </a:xfrm>
            <a:custGeom>
              <a:avLst/>
              <a:gdLst/>
              <a:ahLst/>
              <a:cxnLst/>
              <a:rect l="l" t="t" r="r" b="b"/>
              <a:pathLst>
                <a:path w="375920" h="395604">
                  <a:moveTo>
                    <a:pt x="99326" y="0"/>
                  </a:moveTo>
                  <a:lnTo>
                    <a:pt x="0" y="395103"/>
                  </a:lnTo>
                  <a:lnTo>
                    <a:pt x="375677" y="237502"/>
                  </a:lnTo>
                  <a:lnTo>
                    <a:pt x="9932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1391" y="8982517"/>
            <a:ext cx="2548196" cy="1410766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1727891" y="4978365"/>
            <a:ext cx="3422015" cy="3422015"/>
          </a:xfrm>
          <a:custGeom>
            <a:avLst/>
            <a:gdLst/>
            <a:ahLst/>
            <a:cxnLst/>
            <a:rect l="l" t="t" r="r" b="b"/>
            <a:pathLst>
              <a:path w="3422015" h="3422015">
                <a:moveTo>
                  <a:pt x="1732977" y="0"/>
                </a:moveTo>
                <a:lnTo>
                  <a:pt x="1688452" y="0"/>
                </a:lnTo>
                <a:lnTo>
                  <a:pt x="1643938" y="1151"/>
                </a:lnTo>
                <a:lnTo>
                  <a:pt x="1599460" y="3454"/>
                </a:lnTo>
                <a:lnTo>
                  <a:pt x="1555044" y="6909"/>
                </a:lnTo>
                <a:lnTo>
                  <a:pt x="1510712" y="11516"/>
                </a:lnTo>
                <a:lnTo>
                  <a:pt x="1466489" y="17274"/>
                </a:lnTo>
                <a:lnTo>
                  <a:pt x="1422400" y="24184"/>
                </a:lnTo>
                <a:lnTo>
                  <a:pt x="1378468" y="32245"/>
                </a:lnTo>
                <a:lnTo>
                  <a:pt x="1334718" y="41458"/>
                </a:lnTo>
                <a:lnTo>
                  <a:pt x="1291175" y="51823"/>
                </a:lnTo>
                <a:lnTo>
                  <a:pt x="1247862" y="63339"/>
                </a:lnTo>
                <a:lnTo>
                  <a:pt x="1204803" y="76007"/>
                </a:lnTo>
                <a:lnTo>
                  <a:pt x="1162024" y="89826"/>
                </a:lnTo>
                <a:lnTo>
                  <a:pt x="1119547" y="104797"/>
                </a:lnTo>
                <a:lnTo>
                  <a:pt x="1077398" y="120920"/>
                </a:lnTo>
                <a:lnTo>
                  <a:pt x="1035601" y="138194"/>
                </a:lnTo>
                <a:lnTo>
                  <a:pt x="994180" y="156620"/>
                </a:lnTo>
                <a:lnTo>
                  <a:pt x="953159" y="176198"/>
                </a:lnTo>
                <a:lnTo>
                  <a:pt x="912562" y="196927"/>
                </a:lnTo>
                <a:lnTo>
                  <a:pt x="872414" y="218808"/>
                </a:lnTo>
                <a:lnTo>
                  <a:pt x="832739" y="241840"/>
                </a:lnTo>
                <a:lnTo>
                  <a:pt x="793561" y="266025"/>
                </a:lnTo>
                <a:lnTo>
                  <a:pt x="754905" y="291360"/>
                </a:lnTo>
                <a:lnTo>
                  <a:pt x="716795" y="317848"/>
                </a:lnTo>
                <a:lnTo>
                  <a:pt x="679254" y="345487"/>
                </a:lnTo>
                <a:lnTo>
                  <a:pt x="642308" y="374277"/>
                </a:lnTo>
                <a:lnTo>
                  <a:pt x="605980" y="404219"/>
                </a:lnTo>
                <a:lnTo>
                  <a:pt x="570295" y="435313"/>
                </a:lnTo>
                <a:lnTo>
                  <a:pt x="535277" y="467559"/>
                </a:lnTo>
                <a:lnTo>
                  <a:pt x="500950" y="500956"/>
                </a:lnTo>
                <a:lnTo>
                  <a:pt x="467554" y="535282"/>
                </a:lnTo>
                <a:lnTo>
                  <a:pt x="435308" y="570300"/>
                </a:lnTo>
                <a:lnTo>
                  <a:pt x="404215" y="605985"/>
                </a:lnTo>
                <a:lnTo>
                  <a:pt x="374273" y="642313"/>
                </a:lnTo>
                <a:lnTo>
                  <a:pt x="345483" y="679259"/>
                </a:lnTo>
                <a:lnTo>
                  <a:pt x="317844" y="716800"/>
                </a:lnTo>
                <a:lnTo>
                  <a:pt x="291357" y="754910"/>
                </a:lnTo>
                <a:lnTo>
                  <a:pt x="266022" y="793566"/>
                </a:lnTo>
                <a:lnTo>
                  <a:pt x="241838" y="832744"/>
                </a:lnTo>
                <a:lnTo>
                  <a:pt x="218806" y="872419"/>
                </a:lnTo>
                <a:lnTo>
                  <a:pt x="196925" y="912567"/>
                </a:lnTo>
                <a:lnTo>
                  <a:pt x="176196" y="953164"/>
                </a:lnTo>
                <a:lnTo>
                  <a:pt x="156619" y="994185"/>
                </a:lnTo>
                <a:lnTo>
                  <a:pt x="138193" y="1035606"/>
                </a:lnTo>
                <a:lnTo>
                  <a:pt x="120919" y="1077403"/>
                </a:lnTo>
                <a:lnTo>
                  <a:pt x="104796" y="1119552"/>
                </a:lnTo>
                <a:lnTo>
                  <a:pt x="89825" y="1162028"/>
                </a:lnTo>
                <a:lnTo>
                  <a:pt x="76006" y="1204808"/>
                </a:lnTo>
                <a:lnTo>
                  <a:pt x="63338" y="1247867"/>
                </a:lnTo>
                <a:lnTo>
                  <a:pt x="51822" y="1291180"/>
                </a:lnTo>
                <a:lnTo>
                  <a:pt x="41457" y="1334723"/>
                </a:lnTo>
                <a:lnTo>
                  <a:pt x="32245" y="1378473"/>
                </a:lnTo>
                <a:lnTo>
                  <a:pt x="24183" y="1422405"/>
                </a:lnTo>
                <a:lnTo>
                  <a:pt x="17274" y="1466494"/>
                </a:lnTo>
                <a:lnTo>
                  <a:pt x="11516" y="1510717"/>
                </a:lnTo>
                <a:lnTo>
                  <a:pt x="6909" y="1555049"/>
                </a:lnTo>
                <a:lnTo>
                  <a:pt x="3454" y="1599466"/>
                </a:lnTo>
                <a:lnTo>
                  <a:pt x="1151" y="1643943"/>
                </a:lnTo>
                <a:lnTo>
                  <a:pt x="0" y="1688457"/>
                </a:lnTo>
                <a:lnTo>
                  <a:pt x="0" y="1732983"/>
                </a:lnTo>
                <a:lnTo>
                  <a:pt x="1151" y="1777497"/>
                </a:lnTo>
                <a:lnTo>
                  <a:pt x="3454" y="1821974"/>
                </a:lnTo>
                <a:lnTo>
                  <a:pt x="6909" y="1866391"/>
                </a:lnTo>
                <a:lnTo>
                  <a:pt x="11516" y="1910723"/>
                </a:lnTo>
                <a:lnTo>
                  <a:pt x="17274" y="1954946"/>
                </a:lnTo>
                <a:lnTo>
                  <a:pt x="24183" y="1999035"/>
                </a:lnTo>
                <a:lnTo>
                  <a:pt x="32245" y="2042967"/>
                </a:lnTo>
                <a:lnTo>
                  <a:pt x="41457" y="2086716"/>
                </a:lnTo>
                <a:lnTo>
                  <a:pt x="51822" y="2130260"/>
                </a:lnTo>
                <a:lnTo>
                  <a:pt x="63338" y="2173573"/>
                </a:lnTo>
                <a:lnTo>
                  <a:pt x="76006" y="2216632"/>
                </a:lnTo>
                <a:lnTo>
                  <a:pt x="89825" y="2259411"/>
                </a:lnTo>
                <a:lnTo>
                  <a:pt x="104796" y="2301888"/>
                </a:lnTo>
                <a:lnTo>
                  <a:pt x="120919" y="2344037"/>
                </a:lnTo>
                <a:lnTo>
                  <a:pt x="138193" y="2385834"/>
                </a:lnTo>
                <a:lnTo>
                  <a:pt x="156619" y="2427255"/>
                </a:lnTo>
                <a:lnTo>
                  <a:pt x="176196" y="2468276"/>
                </a:lnTo>
                <a:lnTo>
                  <a:pt x="196925" y="2508873"/>
                </a:lnTo>
                <a:lnTo>
                  <a:pt x="218806" y="2549021"/>
                </a:lnTo>
                <a:lnTo>
                  <a:pt x="241838" y="2588696"/>
                </a:lnTo>
                <a:lnTo>
                  <a:pt x="266022" y="2627874"/>
                </a:lnTo>
                <a:lnTo>
                  <a:pt x="291357" y="2666530"/>
                </a:lnTo>
                <a:lnTo>
                  <a:pt x="317844" y="2704640"/>
                </a:lnTo>
                <a:lnTo>
                  <a:pt x="345483" y="2742181"/>
                </a:lnTo>
                <a:lnTo>
                  <a:pt x="374273" y="2779127"/>
                </a:lnTo>
                <a:lnTo>
                  <a:pt x="404215" y="2815455"/>
                </a:lnTo>
                <a:lnTo>
                  <a:pt x="435308" y="2851140"/>
                </a:lnTo>
                <a:lnTo>
                  <a:pt x="467554" y="2886157"/>
                </a:lnTo>
                <a:lnTo>
                  <a:pt x="500950" y="2920484"/>
                </a:lnTo>
                <a:lnTo>
                  <a:pt x="535277" y="2953881"/>
                </a:lnTo>
                <a:lnTo>
                  <a:pt x="570295" y="2986127"/>
                </a:lnTo>
                <a:lnTo>
                  <a:pt x="605980" y="3017221"/>
                </a:lnTo>
                <a:lnTo>
                  <a:pt x="642308" y="3047163"/>
                </a:lnTo>
                <a:lnTo>
                  <a:pt x="679254" y="3075953"/>
                </a:lnTo>
                <a:lnTo>
                  <a:pt x="716795" y="3103592"/>
                </a:lnTo>
                <a:lnTo>
                  <a:pt x="754905" y="3130080"/>
                </a:lnTo>
                <a:lnTo>
                  <a:pt x="793561" y="3155415"/>
                </a:lnTo>
                <a:lnTo>
                  <a:pt x="832739" y="3179599"/>
                </a:lnTo>
                <a:lnTo>
                  <a:pt x="872414" y="3202632"/>
                </a:lnTo>
                <a:lnTo>
                  <a:pt x="912562" y="3224513"/>
                </a:lnTo>
                <a:lnTo>
                  <a:pt x="953159" y="3245242"/>
                </a:lnTo>
                <a:lnTo>
                  <a:pt x="994180" y="3264820"/>
                </a:lnTo>
                <a:lnTo>
                  <a:pt x="1035601" y="3283246"/>
                </a:lnTo>
                <a:lnTo>
                  <a:pt x="1077398" y="3300520"/>
                </a:lnTo>
                <a:lnTo>
                  <a:pt x="1119547" y="3316643"/>
                </a:lnTo>
                <a:lnTo>
                  <a:pt x="1162024" y="3331614"/>
                </a:lnTo>
                <a:lnTo>
                  <a:pt x="1204803" y="3345433"/>
                </a:lnTo>
                <a:lnTo>
                  <a:pt x="1247862" y="3358101"/>
                </a:lnTo>
                <a:lnTo>
                  <a:pt x="1291175" y="3369617"/>
                </a:lnTo>
                <a:lnTo>
                  <a:pt x="1334718" y="3379982"/>
                </a:lnTo>
                <a:lnTo>
                  <a:pt x="1378468" y="3389195"/>
                </a:lnTo>
                <a:lnTo>
                  <a:pt x="1422400" y="3397256"/>
                </a:lnTo>
                <a:lnTo>
                  <a:pt x="1466489" y="3404166"/>
                </a:lnTo>
                <a:lnTo>
                  <a:pt x="1510712" y="3409924"/>
                </a:lnTo>
                <a:lnTo>
                  <a:pt x="1555044" y="3414531"/>
                </a:lnTo>
                <a:lnTo>
                  <a:pt x="1599460" y="3417986"/>
                </a:lnTo>
                <a:lnTo>
                  <a:pt x="1643938" y="3420289"/>
                </a:lnTo>
                <a:lnTo>
                  <a:pt x="1688452" y="3421440"/>
                </a:lnTo>
                <a:lnTo>
                  <a:pt x="1732977" y="3421440"/>
                </a:lnTo>
                <a:lnTo>
                  <a:pt x="1777491" y="3420289"/>
                </a:lnTo>
                <a:lnTo>
                  <a:pt x="1821969" y="3417986"/>
                </a:lnTo>
                <a:lnTo>
                  <a:pt x="1866385" y="3414531"/>
                </a:lnTo>
                <a:lnTo>
                  <a:pt x="1910717" y="3409924"/>
                </a:lnTo>
                <a:lnTo>
                  <a:pt x="1954940" y="3404166"/>
                </a:lnTo>
                <a:lnTo>
                  <a:pt x="1999029" y="3397256"/>
                </a:lnTo>
                <a:lnTo>
                  <a:pt x="2042961" y="3389195"/>
                </a:lnTo>
                <a:lnTo>
                  <a:pt x="2086711" y="3379982"/>
                </a:lnTo>
                <a:lnTo>
                  <a:pt x="2130254" y="3369617"/>
                </a:lnTo>
                <a:lnTo>
                  <a:pt x="2173567" y="3358101"/>
                </a:lnTo>
                <a:lnTo>
                  <a:pt x="2216626" y="3345433"/>
                </a:lnTo>
                <a:lnTo>
                  <a:pt x="2259405" y="3331614"/>
                </a:lnTo>
                <a:lnTo>
                  <a:pt x="2301882" y="3316643"/>
                </a:lnTo>
                <a:lnTo>
                  <a:pt x="2344031" y="3300520"/>
                </a:lnTo>
                <a:lnTo>
                  <a:pt x="2385828" y="3283246"/>
                </a:lnTo>
                <a:lnTo>
                  <a:pt x="2427249" y="3264820"/>
                </a:lnTo>
                <a:lnTo>
                  <a:pt x="2468270" y="3245242"/>
                </a:lnTo>
                <a:lnTo>
                  <a:pt x="2508867" y="3224513"/>
                </a:lnTo>
                <a:lnTo>
                  <a:pt x="2549015" y="3202632"/>
                </a:lnTo>
                <a:lnTo>
                  <a:pt x="2588690" y="3179599"/>
                </a:lnTo>
                <a:lnTo>
                  <a:pt x="2627867" y="3155415"/>
                </a:lnTo>
                <a:lnTo>
                  <a:pt x="2666524" y="3130080"/>
                </a:lnTo>
                <a:lnTo>
                  <a:pt x="2704634" y="3103592"/>
                </a:lnTo>
                <a:lnTo>
                  <a:pt x="2742175" y="3075953"/>
                </a:lnTo>
                <a:lnTo>
                  <a:pt x="2779121" y="3047163"/>
                </a:lnTo>
                <a:lnTo>
                  <a:pt x="2815449" y="3017221"/>
                </a:lnTo>
                <a:lnTo>
                  <a:pt x="2851134" y="2986127"/>
                </a:lnTo>
                <a:lnTo>
                  <a:pt x="2886152" y="2953881"/>
                </a:lnTo>
                <a:lnTo>
                  <a:pt x="2920479" y="2920484"/>
                </a:lnTo>
                <a:lnTo>
                  <a:pt x="2953876" y="2886157"/>
                </a:lnTo>
                <a:lnTo>
                  <a:pt x="2986122" y="2851140"/>
                </a:lnTo>
                <a:lnTo>
                  <a:pt x="3017215" y="2815455"/>
                </a:lnTo>
                <a:lnTo>
                  <a:pt x="3047158" y="2779127"/>
                </a:lnTo>
                <a:lnTo>
                  <a:pt x="3075949" y="2742181"/>
                </a:lnTo>
                <a:lnTo>
                  <a:pt x="3103588" y="2704640"/>
                </a:lnTo>
                <a:lnTo>
                  <a:pt x="3130075" y="2666530"/>
                </a:lnTo>
                <a:lnTo>
                  <a:pt x="3155411" y="2627874"/>
                </a:lnTo>
                <a:lnTo>
                  <a:pt x="3179595" y="2588696"/>
                </a:lnTo>
                <a:lnTo>
                  <a:pt x="3202628" y="2549021"/>
                </a:lnTo>
                <a:lnTo>
                  <a:pt x="3224509" y="2508873"/>
                </a:lnTo>
                <a:lnTo>
                  <a:pt x="3245238" y="2468276"/>
                </a:lnTo>
                <a:lnTo>
                  <a:pt x="3264816" y="2427255"/>
                </a:lnTo>
                <a:lnTo>
                  <a:pt x="3283242" y="2385834"/>
                </a:lnTo>
                <a:lnTo>
                  <a:pt x="3300516" y="2344037"/>
                </a:lnTo>
                <a:lnTo>
                  <a:pt x="3316639" y="2301888"/>
                </a:lnTo>
                <a:lnTo>
                  <a:pt x="3331610" y="2259411"/>
                </a:lnTo>
                <a:lnTo>
                  <a:pt x="3345430" y="2216632"/>
                </a:lnTo>
                <a:lnTo>
                  <a:pt x="3358098" y="2173573"/>
                </a:lnTo>
                <a:lnTo>
                  <a:pt x="3369614" y="2130260"/>
                </a:lnTo>
                <a:lnTo>
                  <a:pt x="3379979" y="2086716"/>
                </a:lnTo>
                <a:lnTo>
                  <a:pt x="3389192" y="2042967"/>
                </a:lnTo>
                <a:lnTo>
                  <a:pt x="3397253" y="1999035"/>
                </a:lnTo>
                <a:lnTo>
                  <a:pt x="3404163" y="1954946"/>
                </a:lnTo>
                <a:lnTo>
                  <a:pt x="3409921" y="1910723"/>
                </a:lnTo>
                <a:lnTo>
                  <a:pt x="3414527" y="1866391"/>
                </a:lnTo>
                <a:lnTo>
                  <a:pt x="3417982" y="1821974"/>
                </a:lnTo>
                <a:lnTo>
                  <a:pt x="3420286" y="1777497"/>
                </a:lnTo>
                <a:lnTo>
                  <a:pt x="3421437" y="1732983"/>
                </a:lnTo>
                <a:lnTo>
                  <a:pt x="3421437" y="1688457"/>
                </a:lnTo>
                <a:lnTo>
                  <a:pt x="3420286" y="1643943"/>
                </a:lnTo>
                <a:lnTo>
                  <a:pt x="3417982" y="1599466"/>
                </a:lnTo>
                <a:lnTo>
                  <a:pt x="3414527" y="1555049"/>
                </a:lnTo>
                <a:lnTo>
                  <a:pt x="3409921" y="1510717"/>
                </a:lnTo>
                <a:lnTo>
                  <a:pt x="3404163" y="1466494"/>
                </a:lnTo>
                <a:lnTo>
                  <a:pt x="3397253" y="1422405"/>
                </a:lnTo>
                <a:lnTo>
                  <a:pt x="3389192" y="1378473"/>
                </a:lnTo>
                <a:lnTo>
                  <a:pt x="3379979" y="1334723"/>
                </a:lnTo>
                <a:lnTo>
                  <a:pt x="3369614" y="1291180"/>
                </a:lnTo>
                <a:lnTo>
                  <a:pt x="3358098" y="1247867"/>
                </a:lnTo>
                <a:lnTo>
                  <a:pt x="3345430" y="1204808"/>
                </a:lnTo>
                <a:lnTo>
                  <a:pt x="3331610" y="1162028"/>
                </a:lnTo>
                <a:lnTo>
                  <a:pt x="3316639" y="1119552"/>
                </a:lnTo>
                <a:lnTo>
                  <a:pt x="3300516" y="1077403"/>
                </a:lnTo>
                <a:lnTo>
                  <a:pt x="3283242" y="1035606"/>
                </a:lnTo>
                <a:lnTo>
                  <a:pt x="3264816" y="994185"/>
                </a:lnTo>
                <a:lnTo>
                  <a:pt x="3245238" y="953164"/>
                </a:lnTo>
                <a:lnTo>
                  <a:pt x="3224509" y="912567"/>
                </a:lnTo>
                <a:lnTo>
                  <a:pt x="3202628" y="872419"/>
                </a:lnTo>
                <a:lnTo>
                  <a:pt x="3179595" y="832744"/>
                </a:lnTo>
                <a:lnTo>
                  <a:pt x="3155411" y="793566"/>
                </a:lnTo>
                <a:lnTo>
                  <a:pt x="3130075" y="754910"/>
                </a:lnTo>
                <a:lnTo>
                  <a:pt x="3103588" y="716800"/>
                </a:lnTo>
                <a:lnTo>
                  <a:pt x="3075949" y="679259"/>
                </a:lnTo>
                <a:lnTo>
                  <a:pt x="3047158" y="642313"/>
                </a:lnTo>
                <a:lnTo>
                  <a:pt x="3017215" y="605985"/>
                </a:lnTo>
                <a:lnTo>
                  <a:pt x="2986122" y="570300"/>
                </a:lnTo>
                <a:lnTo>
                  <a:pt x="2953876" y="535282"/>
                </a:lnTo>
                <a:lnTo>
                  <a:pt x="2920479" y="500956"/>
                </a:lnTo>
                <a:lnTo>
                  <a:pt x="2886152" y="467559"/>
                </a:lnTo>
                <a:lnTo>
                  <a:pt x="2851134" y="435313"/>
                </a:lnTo>
                <a:lnTo>
                  <a:pt x="2815449" y="404219"/>
                </a:lnTo>
                <a:lnTo>
                  <a:pt x="2779121" y="374277"/>
                </a:lnTo>
                <a:lnTo>
                  <a:pt x="2742175" y="345487"/>
                </a:lnTo>
                <a:lnTo>
                  <a:pt x="2704634" y="317848"/>
                </a:lnTo>
                <a:lnTo>
                  <a:pt x="2666524" y="291360"/>
                </a:lnTo>
                <a:lnTo>
                  <a:pt x="2627867" y="266025"/>
                </a:lnTo>
                <a:lnTo>
                  <a:pt x="2588690" y="241840"/>
                </a:lnTo>
                <a:lnTo>
                  <a:pt x="2549015" y="218808"/>
                </a:lnTo>
                <a:lnTo>
                  <a:pt x="2508867" y="196927"/>
                </a:lnTo>
                <a:lnTo>
                  <a:pt x="2468270" y="176198"/>
                </a:lnTo>
                <a:lnTo>
                  <a:pt x="2427249" y="156620"/>
                </a:lnTo>
                <a:lnTo>
                  <a:pt x="2385828" y="138194"/>
                </a:lnTo>
                <a:lnTo>
                  <a:pt x="2344031" y="120920"/>
                </a:lnTo>
                <a:lnTo>
                  <a:pt x="2301882" y="104797"/>
                </a:lnTo>
                <a:lnTo>
                  <a:pt x="2259405" y="89826"/>
                </a:lnTo>
                <a:lnTo>
                  <a:pt x="2216626" y="76007"/>
                </a:lnTo>
                <a:lnTo>
                  <a:pt x="2173567" y="63339"/>
                </a:lnTo>
                <a:lnTo>
                  <a:pt x="2130254" y="51823"/>
                </a:lnTo>
                <a:lnTo>
                  <a:pt x="2086711" y="41458"/>
                </a:lnTo>
                <a:lnTo>
                  <a:pt x="2042961" y="32245"/>
                </a:lnTo>
                <a:lnTo>
                  <a:pt x="1999029" y="24184"/>
                </a:lnTo>
                <a:lnTo>
                  <a:pt x="1954940" y="17274"/>
                </a:lnTo>
                <a:lnTo>
                  <a:pt x="1910717" y="11516"/>
                </a:lnTo>
                <a:lnTo>
                  <a:pt x="1866385" y="6909"/>
                </a:lnTo>
                <a:lnTo>
                  <a:pt x="1821969" y="3454"/>
                </a:lnTo>
                <a:lnTo>
                  <a:pt x="1777491" y="1151"/>
                </a:lnTo>
                <a:lnTo>
                  <a:pt x="1732977" y="0"/>
                </a:lnTo>
                <a:close/>
              </a:path>
            </a:pathLst>
          </a:custGeom>
          <a:solidFill>
            <a:srgbClr val="F8D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410911" y="6419748"/>
            <a:ext cx="20567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75" dirty="0">
                <a:solidFill>
                  <a:srgbClr val="444444"/>
                </a:solidFill>
                <a:latin typeface="Trebuchet MS"/>
                <a:cs typeface="Trebuchet MS"/>
              </a:rPr>
              <a:t>PRIMITIVE</a:t>
            </a:r>
            <a:endParaRPr sz="33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598577" y="3257279"/>
            <a:ext cx="1485900" cy="1721485"/>
            <a:chOff x="10598577" y="3257279"/>
            <a:chExt cx="1485900" cy="1721485"/>
          </a:xfrm>
        </p:grpSpPr>
        <p:sp>
          <p:nvSpPr>
            <p:cNvPr id="14" name="object 14"/>
            <p:cNvSpPr/>
            <p:nvPr/>
          </p:nvSpPr>
          <p:spPr>
            <a:xfrm>
              <a:off x="10645696" y="3304398"/>
              <a:ext cx="1231900" cy="1433830"/>
            </a:xfrm>
            <a:custGeom>
              <a:avLst/>
              <a:gdLst/>
              <a:ahLst/>
              <a:cxnLst/>
              <a:rect l="l" t="t" r="r" b="b"/>
              <a:pathLst>
                <a:path w="1231900" h="1433829">
                  <a:moveTo>
                    <a:pt x="0" y="0"/>
                  </a:moveTo>
                  <a:lnTo>
                    <a:pt x="1201018" y="1397471"/>
                  </a:lnTo>
                  <a:lnTo>
                    <a:pt x="1231730" y="1433206"/>
                  </a:lnTo>
                </a:path>
              </a:pathLst>
            </a:custGeom>
            <a:ln w="9423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708533" y="4583119"/>
              <a:ext cx="375920" cy="395605"/>
            </a:xfrm>
            <a:custGeom>
              <a:avLst/>
              <a:gdLst/>
              <a:ahLst/>
              <a:cxnLst/>
              <a:rect l="l" t="t" r="r" b="b"/>
              <a:pathLst>
                <a:path w="375920" h="395604">
                  <a:moveTo>
                    <a:pt x="276358" y="0"/>
                  </a:moveTo>
                  <a:lnTo>
                    <a:pt x="0" y="237502"/>
                  </a:lnTo>
                  <a:lnTo>
                    <a:pt x="375684" y="395103"/>
                  </a:lnTo>
                  <a:lnTo>
                    <a:pt x="276358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657614" y="3628485"/>
            <a:ext cx="29000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dirty="0">
                <a:solidFill>
                  <a:srgbClr val="444444"/>
                </a:solidFill>
                <a:latin typeface="Trebuchet MS"/>
                <a:cs typeface="Trebuchet MS"/>
              </a:rPr>
              <a:t>EVERYTHING</a:t>
            </a:r>
            <a:r>
              <a:rPr sz="2600" b="1" spc="285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2600" b="1" spc="75" dirty="0">
                <a:solidFill>
                  <a:srgbClr val="444444"/>
                </a:solidFill>
                <a:latin typeface="Trebuchet MS"/>
                <a:cs typeface="Trebuchet MS"/>
              </a:rPr>
              <a:t>ELSE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14144" y="6475639"/>
            <a:ext cx="4762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25" dirty="0">
                <a:solidFill>
                  <a:srgbClr val="444444"/>
                </a:solidFill>
                <a:latin typeface="Trebuchet MS"/>
                <a:cs typeface="Trebuchet MS"/>
              </a:rPr>
              <a:t>OR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63354" y="8982517"/>
            <a:ext cx="3750509" cy="10150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437</Words>
  <Application>Microsoft Office PowerPoint</Application>
  <PresentationFormat>Custom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Trebuchet MS</vt:lpstr>
      <vt:lpstr>Office Theme</vt:lpstr>
      <vt:lpstr>JAVASCRIPT</vt:lpstr>
      <vt:lpstr>PowerPoint Presentation</vt:lpstr>
      <vt:lpstr>WHAT IS JAVASCRIPT?</vt:lpstr>
      <vt:lpstr>THE ROLE OF JAVASCRIPT IN WEB DEVELOPMENT</vt:lpstr>
      <vt:lpstr>EXAMPLE OF DYNAMIC EFFECTS / WEB APPLICATION</vt:lpstr>
      <vt:lpstr>THERE IS NOTHING YOU CAN’T DO WITH JAVASCRIPT (WELL, ALMOST…)</vt:lpstr>
      <vt:lpstr>JAVASCRIPT RELEASES... (MORE ABOUT THIS LATER)</vt:lpstr>
      <vt:lpstr>PowerPoint Presentation</vt:lpstr>
      <vt:lpstr>OBJECTS AND PRIMITIVES</vt:lpstr>
      <vt:lpstr>THE  7 PRIMITIVE DATA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theory-lectures-v2</dc:title>
  <cp:lastModifiedBy>Nguyễn Trọng Tiến</cp:lastModifiedBy>
  <cp:revision>12</cp:revision>
  <dcterms:created xsi:type="dcterms:W3CDTF">2023-08-06T02:34:18Z</dcterms:created>
  <dcterms:modified xsi:type="dcterms:W3CDTF">2023-08-06T03:45:06Z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2023-08-06T00:00:00Z</vt:filetime>
  </property>
  <property fmtid="{D5CDD505-2E9C-101B-9397-08002B2CF9AE}" pid="5" name="Producer">
    <vt:lpwstr>macOS Version 11.0.1 (Build 20B29) Quartz PDFContext</vt:lpwstr>
  </property>
</Properties>
</file>