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11992610" cy="81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8955" y="1994429"/>
            <a:ext cx="12271375" cy="292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9.jp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30" y="2517449"/>
            <a:ext cx="6958330" cy="633763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JAVASCRIPT FUNDAMENTALS – PART 1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2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BOOLEAN LOGIC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0650" y="2517449"/>
            <a:ext cx="9525000" cy="703032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JAVASCRIPT FUNDAMENTALS – PART 2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948814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FUNCTIONS CALLING OTHER FUNCTIONS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E2A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819" y="1862151"/>
            <a:ext cx="12456458" cy="8879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17436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8339" algn="l"/>
                <a:tab pos="2472055" algn="l"/>
                <a:tab pos="4728845" algn="l"/>
                <a:tab pos="6260465" algn="l"/>
                <a:tab pos="6773545" algn="l"/>
                <a:tab pos="9134475" algn="l"/>
                <a:tab pos="10516235" algn="l"/>
              </a:tabLst>
            </a:pPr>
            <a:r>
              <a:rPr spc="-585" dirty="0"/>
              <a:t>CALLING</a:t>
            </a:r>
            <a:r>
              <a:rPr dirty="0"/>
              <a:t>	</a:t>
            </a:r>
            <a:r>
              <a:rPr spc="-740" dirty="0"/>
              <a:t>A</a:t>
            </a:r>
            <a:r>
              <a:rPr dirty="0"/>
              <a:t>	</a:t>
            </a:r>
            <a:r>
              <a:rPr spc="-745" dirty="0"/>
              <a:t>FUNCTION</a:t>
            </a:r>
            <a:r>
              <a:rPr dirty="0"/>
              <a:t>	</a:t>
            </a:r>
            <a:r>
              <a:rPr spc="-600" dirty="0"/>
              <a:t>INSIDE</a:t>
            </a:r>
            <a:r>
              <a:rPr dirty="0"/>
              <a:t>	</a:t>
            </a:r>
            <a:r>
              <a:rPr spc="-740" dirty="0"/>
              <a:t>A</a:t>
            </a:r>
            <a:r>
              <a:rPr dirty="0"/>
              <a:t>	</a:t>
            </a:r>
            <a:r>
              <a:rPr spc="-725" dirty="0"/>
              <a:t>FUNCTION:</a:t>
            </a:r>
            <a:r>
              <a:rPr dirty="0"/>
              <a:t>	</a:t>
            </a:r>
            <a:r>
              <a:rPr spc="-645" dirty="0"/>
              <a:t>DATA</a:t>
            </a:r>
            <a:r>
              <a:rPr dirty="0"/>
              <a:t>	</a:t>
            </a:r>
            <a:r>
              <a:rPr spc="-690" dirty="0"/>
              <a:t>FLOW</a:t>
            </a:r>
          </a:p>
        </p:txBody>
      </p:sp>
      <p:sp>
        <p:nvSpPr>
          <p:cNvPr id="6" name="object 6"/>
          <p:cNvSpPr/>
          <p:nvPr/>
        </p:nvSpPr>
        <p:spPr>
          <a:xfrm>
            <a:off x="10093933" y="9870676"/>
            <a:ext cx="495300" cy="556895"/>
          </a:xfrm>
          <a:custGeom>
            <a:avLst/>
            <a:gdLst/>
            <a:ahLst/>
            <a:cxnLst/>
            <a:rect l="l" t="t" r="r" b="b"/>
            <a:pathLst>
              <a:path w="495300" h="556895">
                <a:moveTo>
                  <a:pt x="0" y="0"/>
                </a:moveTo>
                <a:lnTo>
                  <a:pt x="495196" y="0"/>
                </a:lnTo>
                <a:lnTo>
                  <a:pt x="495196" y="556841"/>
                </a:lnTo>
                <a:lnTo>
                  <a:pt x="0" y="556841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F242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1629" y="9870676"/>
            <a:ext cx="495300" cy="556895"/>
          </a:xfrm>
          <a:custGeom>
            <a:avLst/>
            <a:gdLst/>
            <a:ahLst/>
            <a:cxnLst/>
            <a:rect l="l" t="t" r="r" b="b"/>
            <a:pathLst>
              <a:path w="495300" h="556895">
                <a:moveTo>
                  <a:pt x="0" y="0"/>
                </a:moveTo>
                <a:lnTo>
                  <a:pt x="495196" y="0"/>
                </a:lnTo>
                <a:lnTo>
                  <a:pt x="495196" y="556841"/>
                </a:lnTo>
                <a:lnTo>
                  <a:pt x="0" y="556841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FEC7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263580" y="2265281"/>
            <a:ext cx="9841865" cy="7488555"/>
            <a:chOff x="5263580" y="2265281"/>
            <a:chExt cx="9841865" cy="7488555"/>
          </a:xfrm>
        </p:grpSpPr>
        <p:sp>
          <p:nvSpPr>
            <p:cNvPr id="9" name="object 9"/>
            <p:cNvSpPr/>
            <p:nvPr/>
          </p:nvSpPr>
          <p:spPr>
            <a:xfrm>
              <a:off x="9848346" y="4737448"/>
              <a:ext cx="1429385" cy="4958715"/>
            </a:xfrm>
            <a:custGeom>
              <a:avLst/>
              <a:gdLst/>
              <a:ahLst/>
              <a:cxnLst/>
              <a:rect l="l" t="t" r="r" b="b"/>
              <a:pathLst>
                <a:path w="1429384" h="4958715">
                  <a:moveTo>
                    <a:pt x="482458" y="4958156"/>
                  </a:moveTo>
                  <a:lnTo>
                    <a:pt x="459897" y="4908232"/>
                  </a:lnTo>
                  <a:lnTo>
                    <a:pt x="437877" y="4858426"/>
                  </a:lnTo>
                  <a:lnTo>
                    <a:pt x="416397" y="4808740"/>
                  </a:lnTo>
                  <a:lnTo>
                    <a:pt x="395458" y="4759173"/>
                  </a:lnTo>
                  <a:lnTo>
                    <a:pt x="375058" y="4709725"/>
                  </a:lnTo>
                  <a:lnTo>
                    <a:pt x="355199" y="4660396"/>
                  </a:lnTo>
                  <a:lnTo>
                    <a:pt x="335879" y="4611187"/>
                  </a:lnTo>
                  <a:lnTo>
                    <a:pt x="317100" y="4562097"/>
                  </a:lnTo>
                  <a:lnTo>
                    <a:pt x="298861" y="4513126"/>
                  </a:lnTo>
                  <a:lnTo>
                    <a:pt x="281163" y="4464274"/>
                  </a:lnTo>
                  <a:lnTo>
                    <a:pt x="264004" y="4415542"/>
                  </a:lnTo>
                  <a:lnTo>
                    <a:pt x="247385" y="4366928"/>
                  </a:lnTo>
                  <a:lnTo>
                    <a:pt x="231307" y="4318434"/>
                  </a:lnTo>
                  <a:lnTo>
                    <a:pt x="215769" y="4270060"/>
                  </a:lnTo>
                  <a:lnTo>
                    <a:pt x="200771" y="4221804"/>
                  </a:lnTo>
                  <a:lnTo>
                    <a:pt x="186313" y="4173668"/>
                  </a:lnTo>
                  <a:lnTo>
                    <a:pt x="172395" y="4125650"/>
                  </a:lnTo>
                  <a:lnTo>
                    <a:pt x="159017" y="4077752"/>
                  </a:lnTo>
                  <a:lnTo>
                    <a:pt x="146180" y="4029974"/>
                  </a:lnTo>
                  <a:lnTo>
                    <a:pt x="133883" y="3982314"/>
                  </a:lnTo>
                  <a:lnTo>
                    <a:pt x="122125" y="3934774"/>
                  </a:lnTo>
                  <a:lnTo>
                    <a:pt x="110908" y="3887353"/>
                  </a:lnTo>
                  <a:lnTo>
                    <a:pt x="100232" y="3840051"/>
                  </a:lnTo>
                  <a:lnTo>
                    <a:pt x="90095" y="3792868"/>
                  </a:lnTo>
                  <a:lnTo>
                    <a:pt x="80498" y="3745805"/>
                  </a:lnTo>
                  <a:lnTo>
                    <a:pt x="71442" y="3698861"/>
                  </a:lnTo>
                  <a:lnTo>
                    <a:pt x="62926" y="3652036"/>
                  </a:lnTo>
                  <a:lnTo>
                    <a:pt x="54949" y="3605330"/>
                  </a:lnTo>
                  <a:lnTo>
                    <a:pt x="47513" y="3558744"/>
                  </a:lnTo>
                  <a:lnTo>
                    <a:pt x="40618" y="3512276"/>
                  </a:lnTo>
                  <a:lnTo>
                    <a:pt x="34262" y="3465928"/>
                  </a:lnTo>
                  <a:lnTo>
                    <a:pt x="28446" y="3419699"/>
                  </a:lnTo>
                  <a:lnTo>
                    <a:pt x="23171" y="3373590"/>
                  </a:lnTo>
                  <a:lnTo>
                    <a:pt x="18436" y="3327599"/>
                  </a:lnTo>
                  <a:lnTo>
                    <a:pt x="14241" y="3281728"/>
                  </a:lnTo>
                  <a:lnTo>
                    <a:pt x="10586" y="3235976"/>
                  </a:lnTo>
                  <a:lnTo>
                    <a:pt x="7471" y="3190344"/>
                  </a:lnTo>
                  <a:lnTo>
                    <a:pt x="4896" y="3144830"/>
                  </a:lnTo>
                  <a:lnTo>
                    <a:pt x="2862" y="3099436"/>
                  </a:lnTo>
                  <a:lnTo>
                    <a:pt x="1368" y="3054161"/>
                  </a:lnTo>
                  <a:lnTo>
                    <a:pt x="414" y="3009005"/>
                  </a:lnTo>
                  <a:lnTo>
                    <a:pt x="0" y="2963968"/>
                  </a:lnTo>
                  <a:lnTo>
                    <a:pt x="126" y="2919051"/>
                  </a:lnTo>
                  <a:lnTo>
                    <a:pt x="792" y="2874253"/>
                  </a:lnTo>
                  <a:lnTo>
                    <a:pt x="1998" y="2829574"/>
                  </a:lnTo>
                  <a:lnTo>
                    <a:pt x="3745" y="2785014"/>
                  </a:lnTo>
                  <a:lnTo>
                    <a:pt x="6032" y="2740574"/>
                  </a:lnTo>
                  <a:lnTo>
                    <a:pt x="8859" y="2696252"/>
                  </a:lnTo>
                  <a:lnTo>
                    <a:pt x="12226" y="2652050"/>
                  </a:lnTo>
                  <a:lnTo>
                    <a:pt x="16133" y="2607968"/>
                  </a:lnTo>
                  <a:lnTo>
                    <a:pt x="20580" y="2564004"/>
                  </a:lnTo>
                  <a:lnTo>
                    <a:pt x="25568" y="2520160"/>
                  </a:lnTo>
                  <a:lnTo>
                    <a:pt x="31095" y="2476434"/>
                  </a:lnTo>
                  <a:lnTo>
                    <a:pt x="37163" y="2432828"/>
                  </a:lnTo>
                  <a:lnTo>
                    <a:pt x="43771" y="2389342"/>
                  </a:lnTo>
                  <a:lnTo>
                    <a:pt x="50919" y="2345974"/>
                  </a:lnTo>
                  <a:lnTo>
                    <a:pt x="58607" y="2302726"/>
                  </a:lnTo>
                  <a:lnTo>
                    <a:pt x="66836" y="2259597"/>
                  </a:lnTo>
                  <a:lnTo>
                    <a:pt x="75604" y="2216587"/>
                  </a:lnTo>
                  <a:lnTo>
                    <a:pt x="84913" y="2173696"/>
                  </a:lnTo>
                  <a:lnTo>
                    <a:pt x="94762" y="2130925"/>
                  </a:lnTo>
                  <a:lnTo>
                    <a:pt x="105151" y="2088273"/>
                  </a:lnTo>
                  <a:lnTo>
                    <a:pt x="116080" y="2045740"/>
                  </a:lnTo>
                  <a:lnTo>
                    <a:pt x="127549" y="2003326"/>
                  </a:lnTo>
                  <a:lnTo>
                    <a:pt x="139558" y="1961032"/>
                  </a:lnTo>
                  <a:lnTo>
                    <a:pt x="152108" y="1918857"/>
                  </a:lnTo>
                  <a:lnTo>
                    <a:pt x="165198" y="1876800"/>
                  </a:lnTo>
                  <a:lnTo>
                    <a:pt x="178828" y="1834864"/>
                  </a:lnTo>
                  <a:lnTo>
                    <a:pt x="192998" y="1793046"/>
                  </a:lnTo>
                  <a:lnTo>
                    <a:pt x="207708" y="1751348"/>
                  </a:lnTo>
                  <a:lnTo>
                    <a:pt x="222958" y="1709768"/>
                  </a:lnTo>
                  <a:lnTo>
                    <a:pt x="238749" y="1668309"/>
                  </a:lnTo>
                  <a:lnTo>
                    <a:pt x="255079" y="1626968"/>
                  </a:lnTo>
                  <a:lnTo>
                    <a:pt x="271950" y="1585746"/>
                  </a:lnTo>
                  <a:lnTo>
                    <a:pt x="289361" y="1544644"/>
                  </a:lnTo>
                  <a:lnTo>
                    <a:pt x="307312" y="1503661"/>
                  </a:lnTo>
                  <a:lnTo>
                    <a:pt x="325803" y="1462797"/>
                  </a:lnTo>
                  <a:lnTo>
                    <a:pt x="344835" y="1422053"/>
                  </a:lnTo>
                  <a:lnTo>
                    <a:pt x="364406" y="1381427"/>
                  </a:lnTo>
                  <a:lnTo>
                    <a:pt x="384518" y="1340921"/>
                  </a:lnTo>
                  <a:lnTo>
                    <a:pt x="405170" y="1300534"/>
                  </a:lnTo>
                  <a:lnTo>
                    <a:pt x="426362" y="1260266"/>
                  </a:lnTo>
                  <a:lnTo>
                    <a:pt x="448094" y="1220118"/>
                  </a:lnTo>
                  <a:lnTo>
                    <a:pt x="470366" y="1180089"/>
                  </a:lnTo>
                  <a:lnTo>
                    <a:pt x="493179" y="1140179"/>
                  </a:lnTo>
                  <a:lnTo>
                    <a:pt x="516531" y="1100388"/>
                  </a:lnTo>
                  <a:lnTo>
                    <a:pt x="540424" y="1060716"/>
                  </a:lnTo>
                  <a:lnTo>
                    <a:pt x="564857" y="1021164"/>
                  </a:lnTo>
                  <a:lnTo>
                    <a:pt x="589830" y="981731"/>
                  </a:lnTo>
                  <a:lnTo>
                    <a:pt x="615343" y="942417"/>
                  </a:lnTo>
                  <a:lnTo>
                    <a:pt x="641396" y="903222"/>
                  </a:lnTo>
                  <a:lnTo>
                    <a:pt x="667990" y="864146"/>
                  </a:lnTo>
                  <a:lnTo>
                    <a:pt x="695123" y="825190"/>
                  </a:lnTo>
                  <a:lnTo>
                    <a:pt x="722797" y="786353"/>
                  </a:lnTo>
                  <a:lnTo>
                    <a:pt x="751011" y="747635"/>
                  </a:lnTo>
                  <a:lnTo>
                    <a:pt x="779765" y="709037"/>
                  </a:lnTo>
                  <a:lnTo>
                    <a:pt x="809060" y="670557"/>
                  </a:lnTo>
                  <a:lnTo>
                    <a:pt x="838894" y="632197"/>
                  </a:lnTo>
                  <a:lnTo>
                    <a:pt x="869268" y="593956"/>
                  </a:lnTo>
                  <a:lnTo>
                    <a:pt x="900183" y="555835"/>
                  </a:lnTo>
                  <a:lnTo>
                    <a:pt x="931638" y="517832"/>
                  </a:lnTo>
                  <a:lnTo>
                    <a:pt x="963633" y="479949"/>
                  </a:lnTo>
                  <a:lnTo>
                    <a:pt x="996168" y="442185"/>
                  </a:lnTo>
                  <a:lnTo>
                    <a:pt x="1029243" y="404540"/>
                  </a:lnTo>
                  <a:lnTo>
                    <a:pt x="1062859" y="367014"/>
                  </a:lnTo>
                  <a:lnTo>
                    <a:pt x="1097014" y="329608"/>
                  </a:lnTo>
                  <a:lnTo>
                    <a:pt x="1131710" y="292321"/>
                  </a:lnTo>
                  <a:lnTo>
                    <a:pt x="1166946" y="255153"/>
                  </a:lnTo>
                  <a:lnTo>
                    <a:pt x="1202722" y="218104"/>
                  </a:lnTo>
                  <a:lnTo>
                    <a:pt x="1239038" y="181175"/>
                  </a:lnTo>
                  <a:lnTo>
                    <a:pt x="1275895" y="144364"/>
                  </a:lnTo>
                  <a:lnTo>
                    <a:pt x="1313291" y="107673"/>
                  </a:lnTo>
                  <a:lnTo>
                    <a:pt x="1351228" y="71101"/>
                  </a:lnTo>
                  <a:lnTo>
                    <a:pt x="1389704" y="34649"/>
                  </a:lnTo>
                  <a:lnTo>
                    <a:pt x="1428973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05054" y="4506060"/>
              <a:ext cx="434975" cy="417195"/>
            </a:xfrm>
            <a:custGeom>
              <a:avLst/>
              <a:gdLst/>
              <a:ahLst/>
              <a:cxnLst/>
              <a:rect l="l" t="t" r="r" b="b"/>
              <a:pathLst>
                <a:path w="434975" h="417195">
                  <a:moveTo>
                    <a:pt x="434499" y="0"/>
                  </a:moveTo>
                  <a:lnTo>
                    <a:pt x="0" y="115278"/>
                  </a:lnTo>
                  <a:lnTo>
                    <a:pt x="266023" y="416774"/>
                  </a:lnTo>
                  <a:lnTo>
                    <a:pt x="43449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6022" y="2467960"/>
              <a:ext cx="3239770" cy="957580"/>
            </a:xfrm>
            <a:custGeom>
              <a:avLst/>
              <a:gdLst/>
              <a:ahLst/>
              <a:cxnLst/>
              <a:rect l="l" t="t" r="r" b="b"/>
              <a:pathLst>
                <a:path w="3239770" h="957579">
                  <a:moveTo>
                    <a:pt x="3239179" y="0"/>
                  </a:moveTo>
                  <a:lnTo>
                    <a:pt x="3211843" y="39017"/>
                  </a:lnTo>
                  <a:lnTo>
                    <a:pt x="3184116" y="77223"/>
                  </a:lnTo>
                  <a:lnTo>
                    <a:pt x="3155998" y="114617"/>
                  </a:lnTo>
                  <a:lnTo>
                    <a:pt x="3127490" y="151199"/>
                  </a:lnTo>
                  <a:lnTo>
                    <a:pt x="3098591" y="186970"/>
                  </a:lnTo>
                  <a:lnTo>
                    <a:pt x="3069301" y="221928"/>
                  </a:lnTo>
                  <a:lnTo>
                    <a:pt x="3039621" y="256075"/>
                  </a:lnTo>
                  <a:lnTo>
                    <a:pt x="3009550" y="289410"/>
                  </a:lnTo>
                  <a:lnTo>
                    <a:pt x="2979089" y="321934"/>
                  </a:lnTo>
                  <a:lnTo>
                    <a:pt x="2948236" y="353645"/>
                  </a:lnTo>
                  <a:lnTo>
                    <a:pt x="2916993" y="384544"/>
                  </a:lnTo>
                  <a:lnTo>
                    <a:pt x="2885360" y="414632"/>
                  </a:lnTo>
                  <a:lnTo>
                    <a:pt x="2853336" y="443908"/>
                  </a:lnTo>
                  <a:lnTo>
                    <a:pt x="2820921" y="472372"/>
                  </a:lnTo>
                  <a:lnTo>
                    <a:pt x="2788115" y="500025"/>
                  </a:lnTo>
                  <a:lnTo>
                    <a:pt x="2754919" y="526865"/>
                  </a:lnTo>
                  <a:lnTo>
                    <a:pt x="2721332" y="552894"/>
                  </a:lnTo>
                  <a:lnTo>
                    <a:pt x="2687354" y="578111"/>
                  </a:lnTo>
                  <a:lnTo>
                    <a:pt x="2652986" y="602516"/>
                  </a:lnTo>
                  <a:lnTo>
                    <a:pt x="2618227" y="626109"/>
                  </a:lnTo>
                  <a:lnTo>
                    <a:pt x="2583078" y="648890"/>
                  </a:lnTo>
                  <a:lnTo>
                    <a:pt x="2547537" y="670860"/>
                  </a:lnTo>
                  <a:lnTo>
                    <a:pt x="2511606" y="692018"/>
                  </a:lnTo>
                  <a:lnTo>
                    <a:pt x="2475285" y="712364"/>
                  </a:lnTo>
                  <a:lnTo>
                    <a:pt x="2438573" y="731898"/>
                  </a:lnTo>
                  <a:lnTo>
                    <a:pt x="2401470" y="750620"/>
                  </a:lnTo>
                  <a:lnTo>
                    <a:pt x="2363976" y="768531"/>
                  </a:lnTo>
                  <a:lnTo>
                    <a:pt x="2326092" y="785629"/>
                  </a:lnTo>
                  <a:lnTo>
                    <a:pt x="2287817" y="801916"/>
                  </a:lnTo>
                  <a:lnTo>
                    <a:pt x="2249152" y="817391"/>
                  </a:lnTo>
                  <a:lnTo>
                    <a:pt x="2210095" y="832055"/>
                  </a:lnTo>
                  <a:lnTo>
                    <a:pt x="2170648" y="845906"/>
                  </a:lnTo>
                  <a:lnTo>
                    <a:pt x="2130811" y="858946"/>
                  </a:lnTo>
                  <a:lnTo>
                    <a:pt x="2090583" y="871174"/>
                  </a:lnTo>
                  <a:lnTo>
                    <a:pt x="2049964" y="882590"/>
                  </a:lnTo>
                  <a:lnTo>
                    <a:pt x="2008954" y="893194"/>
                  </a:lnTo>
                  <a:lnTo>
                    <a:pt x="1967554" y="902986"/>
                  </a:lnTo>
                  <a:lnTo>
                    <a:pt x="1925763" y="911967"/>
                  </a:lnTo>
                  <a:lnTo>
                    <a:pt x="1883582" y="920136"/>
                  </a:lnTo>
                  <a:lnTo>
                    <a:pt x="1841010" y="927493"/>
                  </a:lnTo>
                  <a:lnTo>
                    <a:pt x="1798047" y="934038"/>
                  </a:lnTo>
                  <a:lnTo>
                    <a:pt x="1754693" y="939771"/>
                  </a:lnTo>
                  <a:lnTo>
                    <a:pt x="1710949" y="944693"/>
                  </a:lnTo>
                  <a:lnTo>
                    <a:pt x="1666814" y="948802"/>
                  </a:lnTo>
                  <a:lnTo>
                    <a:pt x="1622289" y="952100"/>
                  </a:lnTo>
                  <a:lnTo>
                    <a:pt x="1577372" y="954586"/>
                  </a:lnTo>
                  <a:lnTo>
                    <a:pt x="1532066" y="956261"/>
                  </a:lnTo>
                  <a:lnTo>
                    <a:pt x="1486368" y="957123"/>
                  </a:lnTo>
                  <a:lnTo>
                    <a:pt x="1440280" y="957174"/>
                  </a:lnTo>
                  <a:lnTo>
                    <a:pt x="1393801" y="956413"/>
                  </a:lnTo>
                  <a:lnTo>
                    <a:pt x="1346932" y="954840"/>
                  </a:lnTo>
                  <a:lnTo>
                    <a:pt x="1299671" y="952455"/>
                  </a:lnTo>
                  <a:lnTo>
                    <a:pt x="1252021" y="949258"/>
                  </a:lnTo>
                  <a:lnTo>
                    <a:pt x="1203979" y="945250"/>
                  </a:lnTo>
                  <a:lnTo>
                    <a:pt x="1155547" y="940429"/>
                  </a:lnTo>
                  <a:lnTo>
                    <a:pt x="1106724" y="934797"/>
                  </a:lnTo>
                  <a:lnTo>
                    <a:pt x="1057511" y="928354"/>
                  </a:lnTo>
                  <a:lnTo>
                    <a:pt x="1007907" y="921098"/>
                  </a:lnTo>
                  <a:lnTo>
                    <a:pt x="957912" y="913030"/>
                  </a:lnTo>
                  <a:lnTo>
                    <a:pt x="907526" y="904151"/>
                  </a:lnTo>
                  <a:lnTo>
                    <a:pt x="856750" y="894460"/>
                  </a:lnTo>
                  <a:lnTo>
                    <a:pt x="805583" y="883957"/>
                  </a:lnTo>
                  <a:lnTo>
                    <a:pt x="754026" y="872642"/>
                  </a:lnTo>
                  <a:lnTo>
                    <a:pt x="702078" y="860516"/>
                  </a:lnTo>
                  <a:lnTo>
                    <a:pt x="649739" y="847577"/>
                  </a:lnTo>
                  <a:lnTo>
                    <a:pt x="597009" y="833827"/>
                  </a:lnTo>
                  <a:lnTo>
                    <a:pt x="543889" y="819265"/>
                  </a:lnTo>
                  <a:lnTo>
                    <a:pt x="490379" y="803891"/>
                  </a:lnTo>
                  <a:lnTo>
                    <a:pt x="436477" y="787706"/>
                  </a:lnTo>
                  <a:lnTo>
                    <a:pt x="382185" y="770708"/>
                  </a:lnTo>
                  <a:lnTo>
                    <a:pt x="327502" y="752899"/>
                  </a:lnTo>
                  <a:lnTo>
                    <a:pt x="272429" y="734278"/>
                  </a:lnTo>
                  <a:lnTo>
                    <a:pt x="216965" y="714845"/>
                  </a:lnTo>
                  <a:lnTo>
                    <a:pt x="161110" y="694600"/>
                  </a:lnTo>
                  <a:lnTo>
                    <a:pt x="104864" y="673544"/>
                  </a:lnTo>
                  <a:lnTo>
                    <a:pt x="48228" y="651675"/>
                  </a:lnTo>
                  <a:lnTo>
                    <a:pt x="0" y="63103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4509" y="2934773"/>
              <a:ext cx="448945" cy="370205"/>
            </a:xfrm>
            <a:custGeom>
              <a:avLst/>
              <a:gdLst/>
              <a:ahLst/>
              <a:cxnLst/>
              <a:rect l="l" t="t" r="r" b="b"/>
              <a:pathLst>
                <a:path w="448945" h="370204">
                  <a:moveTo>
                    <a:pt x="448753" y="0"/>
                  </a:moveTo>
                  <a:lnTo>
                    <a:pt x="0" y="26599"/>
                  </a:lnTo>
                  <a:lnTo>
                    <a:pt x="290531" y="369642"/>
                  </a:lnTo>
                  <a:lnTo>
                    <a:pt x="44875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5968" y="3092239"/>
              <a:ext cx="4194810" cy="2060575"/>
            </a:xfrm>
            <a:custGeom>
              <a:avLst/>
              <a:gdLst/>
              <a:ahLst/>
              <a:cxnLst/>
              <a:rect l="l" t="t" r="r" b="b"/>
              <a:pathLst>
                <a:path w="4194809" h="2060575">
                  <a:moveTo>
                    <a:pt x="0" y="0"/>
                  </a:moveTo>
                  <a:lnTo>
                    <a:pt x="55865" y="12264"/>
                  </a:lnTo>
                  <a:lnTo>
                    <a:pt x="111489" y="24734"/>
                  </a:lnTo>
                  <a:lnTo>
                    <a:pt x="166869" y="37411"/>
                  </a:lnTo>
                  <a:lnTo>
                    <a:pt x="222007" y="50295"/>
                  </a:lnTo>
                  <a:lnTo>
                    <a:pt x="276902" y="63384"/>
                  </a:lnTo>
                  <a:lnTo>
                    <a:pt x="331554" y="76680"/>
                  </a:lnTo>
                  <a:lnTo>
                    <a:pt x="385964" y="90182"/>
                  </a:lnTo>
                  <a:lnTo>
                    <a:pt x="440131" y="103890"/>
                  </a:lnTo>
                  <a:lnTo>
                    <a:pt x="494055" y="117805"/>
                  </a:lnTo>
                  <a:lnTo>
                    <a:pt x="547737" y="131926"/>
                  </a:lnTo>
                  <a:lnTo>
                    <a:pt x="601175" y="146253"/>
                  </a:lnTo>
                  <a:lnTo>
                    <a:pt x="654372" y="160786"/>
                  </a:lnTo>
                  <a:lnTo>
                    <a:pt x="707325" y="175526"/>
                  </a:lnTo>
                  <a:lnTo>
                    <a:pt x="760036" y="190472"/>
                  </a:lnTo>
                  <a:lnTo>
                    <a:pt x="812504" y="205624"/>
                  </a:lnTo>
                  <a:lnTo>
                    <a:pt x="864729" y="220983"/>
                  </a:lnTo>
                  <a:lnTo>
                    <a:pt x="916711" y="236548"/>
                  </a:lnTo>
                  <a:lnTo>
                    <a:pt x="968451" y="252319"/>
                  </a:lnTo>
                  <a:lnTo>
                    <a:pt x="1019948" y="268296"/>
                  </a:lnTo>
                  <a:lnTo>
                    <a:pt x="1071203" y="284480"/>
                  </a:lnTo>
                  <a:lnTo>
                    <a:pt x="1122215" y="300870"/>
                  </a:lnTo>
                  <a:lnTo>
                    <a:pt x="1172984" y="317466"/>
                  </a:lnTo>
                  <a:lnTo>
                    <a:pt x="1223510" y="334269"/>
                  </a:lnTo>
                  <a:lnTo>
                    <a:pt x="1273794" y="351278"/>
                  </a:lnTo>
                  <a:lnTo>
                    <a:pt x="1323834" y="368493"/>
                  </a:lnTo>
                  <a:lnTo>
                    <a:pt x="1373633" y="385914"/>
                  </a:lnTo>
                  <a:lnTo>
                    <a:pt x="1423188" y="403542"/>
                  </a:lnTo>
                  <a:lnTo>
                    <a:pt x="1472501" y="421376"/>
                  </a:lnTo>
                  <a:lnTo>
                    <a:pt x="1521571" y="439416"/>
                  </a:lnTo>
                  <a:lnTo>
                    <a:pt x="1570398" y="457662"/>
                  </a:lnTo>
                  <a:lnTo>
                    <a:pt x="1618983" y="476115"/>
                  </a:lnTo>
                  <a:lnTo>
                    <a:pt x="1667325" y="494774"/>
                  </a:lnTo>
                  <a:lnTo>
                    <a:pt x="1715424" y="513640"/>
                  </a:lnTo>
                  <a:lnTo>
                    <a:pt x="1763281" y="532711"/>
                  </a:lnTo>
                  <a:lnTo>
                    <a:pt x="1810895" y="551989"/>
                  </a:lnTo>
                  <a:lnTo>
                    <a:pt x="1858266" y="571474"/>
                  </a:lnTo>
                  <a:lnTo>
                    <a:pt x="1905394" y="591164"/>
                  </a:lnTo>
                  <a:lnTo>
                    <a:pt x="1952280" y="611061"/>
                  </a:lnTo>
                  <a:lnTo>
                    <a:pt x="1998923" y="631164"/>
                  </a:lnTo>
                  <a:lnTo>
                    <a:pt x="2045323" y="651473"/>
                  </a:lnTo>
                  <a:lnTo>
                    <a:pt x="2091481" y="671989"/>
                  </a:lnTo>
                  <a:lnTo>
                    <a:pt x="2137396" y="692711"/>
                  </a:lnTo>
                  <a:lnTo>
                    <a:pt x="2183068" y="713639"/>
                  </a:lnTo>
                  <a:lnTo>
                    <a:pt x="2228497" y="734774"/>
                  </a:lnTo>
                  <a:lnTo>
                    <a:pt x="2273684" y="756114"/>
                  </a:lnTo>
                  <a:lnTo>
                    <a:pt x="2318628" y="777661"/>
                  </a:lnTo>
                  <a:lnTo>
                    <a:pt x="2363329" y="799415"/>
                  </a:lnTo>
                  <a:lnTo>
                    <a:pt x="2407788" y="821374"/>
                  </a:lnTo>
                  <a:lnTo>
                    <a:pt x="2452004" y="843540"/>
                  </a:lnTo>
                  <a:lnTo>
                    <a:pt x="2495977" y="865912"/>
                  </a:lnTo>
                  <a:lnTo>
                    <a:pt x="2539708" y="888491"/>
                  </a:lnTo>
                  <a:lnTo>
                    <a:pt x="2583195" y="911276"/>
                  </a:lnTo>
                  <a:lnTo>
                    <a:pt x="2626440" y="934267"/>
                  </a:lnTo>
                  <a:lnTo>
                    <a:pt x="2669443" y="957464"/>
                  </a:lnTo>
                  <a:lnTo>
                    <a:pt x="2712202" y="980867"/>
                  </a:lnTo>
                  <a:lnTo>
                    <a:pt x="2754719" y="1004477"/>
                  </a:lnTo>
                  <a:lnTo>
                    <a:pt x="2796994" y="1028294"/>
                  </a:lnTo>
                  <a:lnTo>
                    <a:pt x="2839025" y="1052316"/>
                  </a:lnTo>
                  <a:lnTo>
                    <a:pt x="2880814" y="1076545"/>
                  </a:lnTo>
                  <a:lnTo>
                    <a:pt x="2922360" y="1100980"/>
                  </a:lnTo>
                  <a:lnTo>
                    <a:pt x="2963664" y="1125621"/>
                  </a:lnTo>
                  <a:lnTo>
                    <a:pt x="3004724" y="1150469"/>
                  </a:lnTo>
                  <a:lnTo>
                    <a:pt x="3045542" y="1175522"/>
                  </a:lnTo>
                  <a:lnTo>
                    <a:pt x="3086118" y="1200783"/>
                  </a:lnTo>
                  <a:lnTo>
                    <a:pt x="3126450" y="1226249"/>
                  </a:lnTo>
                  <a:lnTo>
                    <a:pt x="3166540" y="1251922"/>
                  </a:lnTo>
                  <a:lnTo>
                    <a:pt x="3206387" y="1277801"/>
                  </a:lnTo>
                  <a:lnTo>
                    <a:pt x="3245992" y="1303886"/>
                  </a:lnTo>
                  <a:lnTo>
                    <a:pt x="3285354" y="1330177"/>
                  </a:lnTo>
                  <a:lnTo>
                    <a:pt x="3324473" y="1356675"/>
                  </a:lnTo>
                  <a:lnTo>
                    <a:pt x="3363349" y="1383379"/>
                  </a:lnTo>
                  <a:lnTo>
                    <a:pt x="3401983" y="1410290"/>
                  </a:lnTo>
                  <a:lnTo>
                    <a:pt x="3440374" y="1437406"/>
                  </a:lnTo>
                  <a:lnTo>
                    <a:pt x="3478522" y="1464729"/>
                  </a:lnTo>
                  <a:lnTo>
                    <a:pt x="3516427" y="1492259"/>
                  </a:lnTo>
                  <a:lnTo>
                    <a:pt x="3554090" y="1519994"/>
                  </a:lnTo>
                  <a:lnTo>
                    <a:pt x="3591510" y="1547936"/>
                  </a:lnTo>
                  <a:lnTo>
                    <a:pt x="3628688" y="1576084"/>
                  </a:lnTo>
                  <a:lnTo>
                    <a:pt x="3665622" y="1604438"/>
                  </a:lnTo>
                  <a:lnTo>
                    <a:pt x="3702314" y="1632999"/>
                  </a:lnTo>
                  <a:lnTo>
                    <a:pt x="3738764" y="1661766"/>
                  </a:lnTo>
                  <a:lnTo>
                    <a:pt x="3774970" y="1690739"/>
                  </a:lnTo>
                  <a:lnTo>
                    <a:pt x="3810934" y="1719919"/>
                  </a:lnTo>
                  <a:lnTo>
                    <a:pt x="3846655" y="1749305"/>
                  </a:lnTo>
                  <a:lnTo>
                    <a:pt x="3882134" y="1778897"/>
                  </a:lnTo>
                  <a:lnTo>
                    <a:pt x="3917369" y="1808695"/>
                  </a:lnTo>
                  <a:lnTo>
                    <a:pt x="3952362" y="1838700"/>
                  </a:lnTo>
                  <a:lnTo>
                    <a:pt x="3987113" y="1868911"/>
                  </a:lnTo>
                  <a:lnTo>
                    <a:pt x="4021620" y="1899328"/>
                  </a:lnTo>
                  <a:lnTo>
                    <a:pt x="4055885" y="1929951"/>
                  </a:lnTo>
                  <a:lnTo>
                    <a:pt x="4089907" y="1960781"/>
                  </a:lnTo>
                  <a:lnTo>
                    <a:pt x="4123687" y="1991817"/>
                  </a:lnTo>
                  <a:lnTo>
                    <a:pt x="4157224" y="2023059"/>
                  </a:lnTo>
                  <a:lnTo>
                    <a:pt x="4194266" y="2059993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31209" y="4972903"/>
              <a:ext cx="426720" cy="426720"/>
            </a:xfrm>
            <a:custGeom>
              <a:avLst/>
              <a:gdLst/>
              <a:ahLst/>
              <a:cxnLst/>
              <a:rect l="l" t="t" r="r" b="b"/>
              <a:pathLst>
                <a:path w="426720" h="426720">
                  <a:moveTo>
                    <a:pt x="283900" y="0"/>
                  </a:moveTo>
                  <a:lnTo>
                    <a:pt x="0" y="284728"/>
                  </a:lnTo>
                  <a:lnTo>
                    <a:pt x="426679" y="426264"/>
                  </a:lnTo>
                  <a:lnTo>
                    <a:pt x="28390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10765" y="5882356"/>
              <a:ext cx="1080135" cy="337820"/>
            </a:xfrm>
            <a:custGeom>
              <a:avLst/>
              <a:gdLst/>
              <a:ahLst/>
              <a:cxnLst/>
              <a:rect l="l" t="t" r="r" b="b"/>
              <a:pathLst>
                <a:path w="1080134" h="337820">
                  <a:moveTo>
                    <a:pt x="1079892" y="0"/>
                  </a:moveTo>
                  <a:lnTo>
                    <a:pt x="1045683" y="41959"/>
                  </a:lnTo>
                  <a:lnTo>
                    <a:pt x="1011014" y="81136"/>
                  </a:lnTo>
                  <a:lnTo>
                    <a:pt x="975885" y="117532"/>
                  </a:lnTo>
                  <a:lnTo>
                    <a:pt x="940295" y="151147"/>
                  </a:lnTo>
                  <a:lnTo>
                    <a:pt x="904245" y="181980"/>
                  </a:lnTo>
                  <a:lnTo>
                    <a:pt x="867734" y="210032"/>
                  </a:lnTo>
                  <a:lnTo>
                    <a:pt x="830763" y="235302"/>
                  </a:lnTo>
                  <a:lnTo>
                    <a:pt x="793331" y="257791"/>
                  </a:lnTo>
                  <a:lnTo>
                    <a:pt x="755439" y="277498"/>
                  </a:lnTo>
                  <a:lnTo>
                    <a:pt x="717087" y="294424"/>
                  </a:lnTo>
                  <a:lnTo>
                    <a:pt x="678274" y="308568"/>
                  </a:lnTo>
                  <a:lnTo>
                    <a:pt x="639001" y="319931"/>
                  </a:lnTo>
                  <a:lnTo>
                    <a:pt x="599267" y="328512"/>
                  </a:lnTo>
                  <a:lnTo>
                    <a:pt x="559073" y="334312"/>
                  </a:lnTo>
                  <a:lnTo>
                    <a:pt x="518419" y="337330"/>
                  </a:lnTo>
                  <a:lnTo>
                    <a:pt x="477304" y="337567"/>
                  </a:lnTo>
                  <a:lnTo>
                    <a:pt x="435729" y="335022"/>
                  </a:lnTo>
                  <a:lnTo>
                    <a:pt x="393694" y="329696"/>
                  </a:lnTo>
                  <a:lnTo>
                    <a:pt x="351198" y="321588"/>
                  </a:lnTo>
                  <a:lnTo>
                    <a:pt x="308241" y="310699"/>
                  </a:lnTo>
                  <a:lnTo>
                    <a:pt x="264824" y="297028"/>
                  </a:lnTo>
                  <a:lnTo>
                    <a:pt x="220947" y="280576"/>
                  </a:lnTo>
                  <a:lnTo>
                    <a:pt x="176609" y="261342"/>
                  </a:lnTo>
                  <a:lnTo>
                    <a:pt x="131811" y="239327"/>
                  </a:lnTo>
                  <a:lnTo>
                    <a:pt x="86553" y="214531"/>
                  </a:lnTo>
                  <a:lnTo>
                    <a:pt x="40834" y="186952"/>
                  </a:lnTo>
                  <a:lnTo>
                    <a:pt x="0" y="154133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38169" y="5817398"/>
              <a:ext cx="439420" cy="408940"/>
            </a:xfrm>
            <a:custGeom>
              <a:avLst/>
              <a:gdLst/>
              <a:ahLst/>
              <a:cxnLst/>
              <a:rect l="l" t="t" r="r" b="b"/>
              <a:pathLst>
                <a:path w="439420" h="408939">
                  <a:moveTo>
                    <a:pt x="0" y="0"/>
                  </a:moveTo>
                  <a:lnTo>
                    <a:pt x="187459" y="408590"/>
                  </a:lnTo>
                  <a:lnTo>
                    <a:pt x="439347" y="95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1966" y="5839061"/>
              <a:ext cx="3416935" cy="1583690"/>
            </a:xfrm>
            <a:custGeom>
              <a:avLst/>
              <a:gdLst/>
              <a:ahLst/>
              <a:cxnLst/>
              <a:rect l="l" t="t" r="r" b="b"/>
              <a:pathLst>
                <a:path w="3416934" h="1583690">
                  <a:moveTo>
                    <a:pt x="0" y="0"/>
                  </a:moveTo>
                  <a:lnTo>
                    <a:pt x="19333" y="41423"/>
                  </a:lnTo>
                  <a:lnTo>
                    <a:pt x="39183" y="82297"/>
                  </a:lnTo>
                  <a:lnTo>
                    <a:pt x="59551" y="122623"/>
                  </a:lnTo>
                  <a:lnTo>
                    <a:pt x="80435" y="162399"/>
                  </a:lnTo>
                  <a:lnTo>
                    <a:pt x="101837" y="201626"/>
                  </a:lnTo>
                  <a:lnTo>
                    <a:pt x="123756" y="240305"/>
                  </a:lnTo>
                  <a:lnTo>
                    <a:pt x="146192" y="278434"/>
                  </a:lnTo>
                  <a:lnTo>
                    <a:pt x="169145" y="316014"/>
                  </a:lnTo>
                  <a:lnTo>
                    <a:pt x="192615" y="353045"/>
                  </a:lnTo>
                  <a:lnTo>
                    <a:pt x="216603" y="389527"/>
                  </a:lnTo>
                  <a:lnTo>
                    <a:pt x="241107" y="425460"/>
                  </a:lnTo>
                  <a:lnTo>
                    <a:pt x="266129" y="460844"/>
                  </a:lnTo>
                  <a:lnTo>
                    <a:pt x="291667" y="495679"/>
                  </a:lnTo>
                  <a:lnTo>
                    <a:pt x="317723" y="529965"/>
                  </a:lnTo>
                  <a:lnTo>
                    <a:pt x="344296" y="563701"/>
                  </a:lnTo>
                  <a:lnTo>
                    <a:pt x="371386" y="596889"/>
                  </a:lnTo>
                  <a:lnTo>
                    <a:pt x="398993" y="629528"/>
                  </a:lnTo>
                  <a:lnTo>
                    <a:pt x="427117" y="661617"/>
                  </a:lnTo>
                  <a:lnTo>
                    <a:pt x="455759" y="693158"/>
                  </a:lnTo>
                  <a:lnTo>
                    <a:pt x="484917" y="724149"/>
                  </a:lnTo>
                  <a:lnTo>
                    <a:pt x="514593" y="754591"/>
                  </a:lnTo>
                  <a:lnTo>
                    <a:pt x="544785" y="784485"/>
                  </a:lnTo>
                  <a:lnTo>
                    <a:pt x="575495" y="813829"/>
                  </a:lnTo>
                  <a:lnTo>
                    <a:pt x="606722" y="842624"/>
                  </a:lnTo>
                  <a:lnTo>
                    <a:pt x="638466" y="870871"/>
                  </a:lnTo>
                  <a:lnTo>
                    <a:pt x="670727" y="898568"/>
                  </a:lnTo>
                  <a:lnTo>
                    <a:pt x="703506" y="925716"/>
                  </a:lnTo>
                  <a:lnTo>
                    <a:pt x="736801" y="952315"/>
                  </a:lnTo>
                  <a:lnTo>
                    <a:pt x="770613" y="978365"/>
                  </a:lnTo>
                  <a:lnTo>
                    <a:pt x="804943" y="1003866"/>
                  </a:lnTo>
                  <a:lnTo>
                    <a:pt x="839790" y="1028817"/>
                  </a:lnTo>
                  <a:lnTo>
                    <a:pt x="875154" y="1053220"/>
                  </a:lnTo>
                  <a:lnTo>
                    <a:pt x="911035" y="1077074"/>
                  </a:lnTo>
                  <a:lnTo>
                    <a:pt x="947433" y="1100379"/>
                  </a:lnTo>
                  <a:lnTo>
                    <a:pt x="984348" y="1123134"/>
                  </a:lnTo>
                  <a:lnTo>
                    <a:pt x="1021780" y="1145341"/>
                  </a:lnTo>
                  <a:lnTo>
                    <a:pt x="1059729" y="1166998"/>
                  </a:lnTo>
                  <a:lnTo>
                    <a:pt x="1098196" y="1188107"/>
                  </a:lnTo>
                  <a:lnTo>
                    <a:pt x="1137180" y="1208666"/>
                  </a:lnTo>
                  <a:lnTo>
                    <a:pt x="1176680" y="1228677"/>
                  </a:lnTo>
                  <a:lnTo>
                    <a:pt x="1216698" y="1248138"/>
                  </a:lnTo>
                  <a:lnTo>
                    <a:pt x="1257233" y="1267050"/>
                  </a:lnTo>
                  <a:lnTo>
                    <a:pt x="1298285" y="1285413"/>
                  </a:lnTo>
                  <a:lnTo>
                    <a:pt x="1339854" y="1303227"/>
                  </a:lnTo>
                  <a:lnTo>
                    <a:pt x="1381941" y="1320493"/>
                  </a:lnTo>
                  <a:lnTo>
                    <a:pt x="1424544" y="1337209"/>
                  </a:lnTo>
                  <a:lnTo>
                    <a:pt x="1467665" y="1353376"/>
                  </a:lnTo>
                  <a:lnTo>
                    <a:pt x="1511302" y="1368993"/>
                  </a:lnTo>
                  <a:lnTo>
                    <a:pt x="1555457" y="1384062"/>
                  </a:lnTo>
                  <a:lnTo>
                    <a:pt x="1600129" y="1398582"/>
                  </a:lnTo>
                  <a:lnTo>
                    <a:pt x="1645318" y="1412553"/>
                  </a:lnTo>
                  <a:lnTo>
                    <a:pt x="1691024" y="1425975"/>
                  </a:lnTo>
                  <a:lnTo>
                    <a:pt x="1737247" y="1438847"/>
                  </a:lnTo>
                  <a:lnTo>
                    <a:pt x="1783988" y="1451171"/>
                  </a:lnTo>
                  <a:lnTo>
                    <a:pt x="1831245" y="1462945"/>
                  </a:lnTo>
                  <a:lnTo>
                    <a:pt x="1879020" y="1474171"/>
                  </a:lnTo>
                  <a:lnTo>
                    <a:pt x="1927311" y="1484847"/>
                  </a:lnTo>
                  <a:lnTo>
                    <a:pt x="1976120" y="1494975"/>
                  </a:lnTo>
                  <a:lnTo>
                    <a:pt x="2025446" y="1504553"/>
                  </a:lnTo>
                  <a:lnTo>
                    <a:pt x="2075289" y="1513582"/>
                  </a:lnTo>
                  <a:lnTo>
                    <a:pt x="2125649" y="1522062"/>
                  </a:lnTo>
                  <a:lnTo>
                    <a:pt x="2176526" y="1529994"/>
                  </a:lnTo>
                  <a:lnTo>
                    <a:pt x="2227921" y="1537376"/>
                  </a:lnTo>
                  <a:lnTo>
                    <a:pt x="2279832" y="1544209"/>
                  </a:lnTo>
                  <a:lnTo>
                    <a:pt x="2332261" y="1550493"/>
                  </a:lnTo>
                  <a:lnTo>
                    <a:pt x="2385207" y="1556228"/>
                  </a:lnTo>
                  <a:lnTo>
                    <a:pt x="2438669" y="1561413"/>
                  </a:lnTo>
                  <a:lnTo>
                    <a:pt x="2492649" y="1566050"/>
                  </a:lnTo>
                  <a:lnTo>
                    <a:pt x="2547146" y="1570138"/>
                  </a:lnTo>
                  <a:lnTo>
                    <a:pt x="2602160" y="1573677"/>
                  </a:lnTo>
                  <a:lnTo>
                    <a:pt x="2657692" y="1576666"/>
                  </a:lnTo>
                  <a:lnTo>
                    <a:pt x="2713740" y="1579107"/>
                  </a:lnTo>
                  <a:lnTo>
                    <a:pt x="2770306" y="1580999"/>
                  </a:lnTo>
                  <a:lnTo>
                    <a:pt x="2827388" y="1582341"/>
                  </a:lnTo>
                  <a:lnTo>
                    <a:pt x="2884988" y="1583135"/>
                  </a:lnTo>
                  <a:lnTo>
                    <a:pt x="2943105" y="1583379"/>
                  </a:lnTo>
                  <a:lnTo>
                    <a:pt x="3001739" y="1583074"/>
                  </a:lnTo>
                  <a:lnTo>
                    <a:pt x="3060890" y="1582221"/>
                  </a:lnTo>
                  <a:lnTo>
                    <a:pt x="3120558" y="1580818"/>
                  </a:lnTo>
                  <a:lnTo>
                    <a:pt x="3180743" y="1578866"/>
                  </a:lnTo>
                  <a:lnTo>
                    <a:pt x="3241446" y="1576365"/>
                  </a:lnTo>
                  <a:lnTo>
                    <a:pt x="3302665" y="1573315"/>
                  </a:lnTo>
                  <a:lnTo>
                    <a:pt x="3364402" y="1569716"/>
                  </a:lnTo>
                  <a:lnTo>
                    <a:pt x="3416565" y="1565124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08748" y="7208510"/>
              <a:ext cx="418465" cy="400685"/>
            </a:xfrm>
            <a:custGeom>
              <a:avLst/>
              <a:gdLst/>
              <a:ahLst/>
              <a:cxnLst/>
              <a:rect l="l" t="t" r="r" b="b"/>
              <a:pathLst>
                <a:path w="418465" h="400684">
                  <a:moveTo>
                    <a:pt x="0" y="0"/>
                  </a:moveTo>
                  <a:lnTo>
                    <a:pt x="35265" y="400532"/>
                  </a:lnTo>
                  <a:lnTo>
                    <a:pt x="418165" y="16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65108" y="4768896"/>
              <a:ext cx="177800" cy="389890"/>
            </a:xfrm>
            <a:custGeom>
              <a:avLst/>
              <a:gdLst/>
              <a:ahLst/>
              <a:cxnLst/>
              <a:rect l="l" t="t" r="r" b="b"/>
              <a:pathLst>
                <a:path w="177800" h="389889">
                  <a:moveTo>
                    <a:pt x="177199" y="0"/>
                  </a:moveTo>
                  <a:lnTo>
                    <a:pt x="21715" y="342109"/>
                  </a:lnTo>
                  <a:lnTo>
                    <a:pt x="0" y="389867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03745" y="5027923"/>
              <a:ext cx="366395" cy="449580"/>
            </a:xfrm>
            <a:custGeom>
              <a:avLst/>
              <a:gdLst/>
              <a:ahLst/>
              <a:cxnLst/>
              <a:rect l="l" t="t" r="r" b="b"/>
              <a:pathLst>
                <a:path w="366395" h="449579">
                  <a:moveTo>
                    <a:pt x="0" y="0"/>
                  </a:moveTo>
                  <a:lnTo>
                    <a:pt x="16669" y="449232"/>
                  </a:lnTo>
                  <a:lnTo>
                    <a:pt x="366051" y="166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16074" y="2423144"/>
              <a:ext cx="1280160" cy="3275965"/>
            </a:xfrm>
            <a:custGeom>
              <a:avLst/>
              <a:gdLst/>
              <a:ahLst/>
              <a:cxnLst/>
              <a:rect l="l" t="t" r="r" b="b"/>
              <a:pathLst>
                <a:path w="1280159" h="3275965">
                  <a:moveTo>
                    <a:pt x="1040473" y="3275508"/>
                  </a:moveTo>
                  <a:lnTo>
                    <a:pt x="1059627" y="3219830"/>
                  </a:lnTo>
                  <a:lnTo>
                    <a:pt x="1077982" y="3164533"/>
                  </a:lnTo>
                  <a:lnTo>
                    <a:pt x="1095538" y="3109616"/>
                  </a:lnTo>
                  <a:lnTo>
                    <a:pt x="1112294" y="3055080"/>
                  </a:lnTo>
                  <a:lnTo>
                    <a:pt x="1128251" y="3000924"/>
                  </a:lnTo>
                  <a:lnTo>
                    <a:pt x="1143408" y="2947149"/>
                  </a:lnTo>
                  <a:lnTo>
                    <a:pt x="1157766" y="2893754"/>
                  </a:lnTo>
                  <a:lnTo>
                    <a:pt x="1171325" y="2840740"/>
                  </a:lnTo>
                  <a:lnTo>
                    <a:pt x="1184085" y="2788106"/>
                  </a:lnTo>
                  <a:lnTo>
                    <a:pt x="1196045" y="2735853"/>
                  </a:lnTo>
                  <a:lnTo>
                    <a:pt x="1207205" y="2683980"/>
                  </a:lnTo>
                  <a:lnTo>
                    <a:pt x="1217566" y="2632488"/>
                  </a:lnTo>
                  <a:lnTo>
                    <a:pt x="1227128" y="2581376"/>
                  </a:lnTo>
                  <a:lnTo>
                    <a:pt x="1235891" y="2530645"/>
                  </a:lnTo>
                  <a:lnTo>
                    <a:pt x="1243854" y="2480294"/>
                  </a:lnTo>
                  <a:lnTo>
                    <a:pt x="1251018" y="2430324"/>
                  </a:lnTo>
                  <a:lnTo>
                    <a:pt x="1257382" y="2380735"/>
                  </a:lnTo>
                  <a:lnTo>
                    <a:pt x="1262947" y="2331525"/>
                  </a:lnTo>
                  <a:lnTo>
                    <a:pt x="1267713" y="2282697"/>
                  </a:lnTo>
                  <a:lnTo>
                    <a:pt x="1271679" y="2234249"/>
                  </a:lnTo>
                  <a:lnTo>
                    <a:pt x="1274846" y="2186181"/>
                  </a:lnTo>
                  <a:lnTo>
                    <a:pt x="1277214" y="2138494"/>
                  </a:lnTo>
                  <a:lnTo>
                    <a:pt x="1278782" y="2091187"/>
                  </a:lnTo>
                  <a:lnTo>
                    <a:pt x="1279551" y="2044261"/>
                  </a:lnTo>
                  <a:lnTo>
                    <a:pt x="1279521" y="1997715"/>
                  </a:lnTo>
                  <a:lnTo>
                    <a:pt x="1278691" y="1951550"/>
                  </a:lnTo>
                  <a:lnTo>
                    <a:pt x="1277061" y="1905766"/>
                  </a:lnTo>
                  <a:lnTo>
                    <a:pt x="1274633" y="1860362"/>
                  </a:lnTo>
                  <a:lnTo>
                    <a:pt x="1271405" y="1815338"/>
                  </a:lnTo>
                  <a:lnTo>
                    <a:pt x="1267378" y="1770695"/>
                  </a:lnTo>
                  <a:lnTo>
                    <a:pt x="1262551" y="1726432"/>
                  </a:lnTo>
                  <a:lnTo>
                    <a:pt x="1256925" y="1682550"/>
                  </a:lnTo>
                  <a:lnTo>
                    <a:pt x="1250499" y="1639049"/>
                  </a:lnTo>
                  <a:lnTo>
                    <a:pt x="1243275" y="1595928"/>
                  </a:lnTo>
                  <a:lnTo>
                    <a:pt x="1235250" y="1553187"/>
                  </a:lnTo>
                  <a:lnTo>
                    <a:pt x="1226427" y="1510827"/>
                  </a:lnTo>
                  <a:lnTo>
                    <a:pt x="1216804" y="1468847"/>
                  </a:lnTo>
                  <a:lnTo>
                    <a:pt x="1206382" y="1427248"/>
                  </a:lnTo>
                  <a:lnTo>
                    <a:pt x="1195160" y="1386030"/>
                  </a:lnTo>
                  <a:lnTo>
                    <a:pt x="1183139" y="1345192"/>
                  </a:lnTo>
                  <a:lnTo>
                    <a:pt x="1170319" y="1304734"/>
                  </a:lnTo>
                  <a:lnTo>
                    <a:pt x="1156699" y="1264657"/>
                  </a:lnTo>
                  <a:lnTo>
                    <a:pt x="1142280" y="1224960"/>
                  </a:lnTo>
                  <a:lnTo>
                    <a:pt x="1127061" y="1185644"/>
                  </a:lnTo>
                  <a:lnTo>
                    <a:pt x="1111043" y="1146709"/>
                  </a:lnTo>
                  <a:lnTo>
                    <a:pt x="1094226" y="1108154"/>
                  </a:lnTo>
                  <a:lnTo>
                    <a:pt x="1076610" y="1069979"/>
                  </a:lnTo>
                  <a:lnTo>
                    <a:pt x="1058194" y="1032185"/>
                  </a:lnTo>
                  <a:lnTo>
                    <a:pt x="1038978" y="994772"/>
                  </a:lnTo>
                  <a:lnTo>
                    <a:pt x="1018964" y="957739"/>
                  </a:lnTo>
                  <a:lnTo>
                    <a:pt x="998150" y="921086"/>
                  </a:lnTo>
                  <a:lnTo>
                    <a:pt x="976536" y="884814"/>
                  </a:lnTo>
                  <a:lnTo>
                    <a:pt x="954123" y="848923"/>
                  </a:lnTo>
                  <a:lnTo>
                    <a:pt x="930911" y="813412"/>
                  </a:lnTo>
                  <a:lnTo>
                    <a:pt x="906900" y="778281"/>
                  </a:lnTo>
                  <a:lnTo>
                    <a:pt x="882089" y="743531"/>
                  </a:lnTo>
                  <a:lnTo>
                    <a:pt x="856479" y="709162"/>
                  </a:lnTo>
                  <a:lnTo>
                    <a:pt x="830069" y="675173"/>
                  </a:lnTo>
                  <a:lnTo>
                    <a:pt x="802860" y="641564"/>
                  </a:lnTo>
                  <a:lnTo>
                    <a:pt x="774852" y="608336"/>
                  </a:lnTo>
                  <a:lnTo>
                    <a:pt x="746044" y="575489"/>
                  </a:lnTo>
                  <a:lnTo>
                    <a:pt x="716437" y="543022"/>
                  </a:lnTo>
                  <a:lnTo>
                    <a:pt x="686030" y="510935"/>
                  </a:lnTo>
                  <a:lnTo>
                    <a:pt x="654825" y="479229"/>
                  </a:lnTo>
                  <a:lnTo>
                    <a:pt x="622819" y="447904"/>
                  </a:lnTo>
                  <a:lnTo>
                    <a:pt x="590015" y="416959"/>
                  </a:lnTo>
                  <a:lnTo>
                    <a:pt x="556411" y="386395"/>
                  </a:lnTo>
                  <a:lnTo>
                    <a:pt x="522008" y="356211"/>
                  </a:lnTo>
                  <a:lnTo>
                    <a:pt x="486805" y="326407"/>
                  </a:lnTo>
                  <a:lnTo>
                    <a:pt x="450803" y="296984"/>
                  </a:lnTo>
                  <a:lnTo>
                    <a:pt x="414001" y="267942"/>
                  </a:lnTo>
                  <a:lnTo>
                    <a:pt x="376401" y="239280"/>
                  </a:lnTo>
                  <a:lnTo>
                    <a:pt x="338001" y="210998"/>
                  </a:lnTo>
                  <a:lnTo>
                    <a:pt x="298801" y="183098"/>
                  </a:lnTo>
                  <a:lnTo>
                    <a:pt x="258802" y="155577"/>
                  </a:lnTo>
                  <a:lnTo>
                    <a:pt x="218004" y="128437"/>
                  </a:lnTo>
                  <a:lnTo>
                    <a:pt x="176406" y="101678"/>
                  </a:lnTo>
                  <a:lnTo>
                    <a:pt x="134009" y="75299"/>
                  </a:lnTo>
                  <a:lnTo>
                    <a:pt x="90813" y="49300"/>
                  </a:lnTo>
                  <a:lnTo>
                    <a:pt x="46817" y="23683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04002" y="2265281"/>
              <a:ext cx="449580" cy="361315"/>
            </a:xfrm>
            <a:custGeom>
              <a:avLst/>
              <a:gdLst/>
              <a:ahLst/>
              <a:cxnLst/>
              <a:rect l="l" t="t" r="r" b="b"/>
              <a:pathLst>
                <a:path w="449579" h="361314">
                  <a:moveTo>
                    <a:pt x="0" y="0"/>
                  </a:moveTo>
                  <a:lnTo>
                    <a:pt x="268033" y="360889"/>
                  </a:lnTo>
                  <a:lnTo>
                    <a:pt x="449536" y="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50086" y="5064501"/>
              <a:ext cx="3655060" cy="4637405"/>
            </a:xfrm>
            <a:custGeom>
              <a:avLst/>
              <a:gdLst/>
              <a:ahLst/>
              <a:cxnLst/>
              <a:rect l="l" t="t" r="r" b="b"/>
              <a:pathLst>
                <a:path w="3655059" h="4637405">
                  <a:moveTo>
                    <a:pt x="0" y="4636780"/>
                  </a:moveTo>
                  <a:lnTo>
                    <a:pt x="55458" y="4615934"/>
                  </a:lnTo>
                  <a:lnTo>
                    <a:pt x="110492" y="4594876"/>
                  </a:lnTo>
                  <a:lnTo>
                    <a:pt x="165102" y="4573606"/>
                  </a:lnTo>
                  <a:lnTo>
                    <a:pt x="219288" y="4552124"/>
                  </a:lnTo>
                  <a:lnTo>
                    <a:pt x="273050" y="4530430"/>
                  </a:lnTo>
                  <a:lnTo>
                    <a:pt x="326388" y="4508524"/>
                  </a:lnTo>
                  <a:lnTo>
                    <a:pt x="379302" y="4486406"/>
                  </a:lnTo>
                  <a:lnTo>
                    <a:pt x="431792" y="4464076"/>
                  </a:lnTo>
                  <a:lnTo>
                    <a:pt x="483858" y="4441534"/>
                  </a:lnTo>
                  <a:lnTo>
                    <a:pt x="535500" y="4418780"/>
                  </a:lnTo>
                  <a:lnTo>
                    <a:pt x="586718" y="4395814"/>
                  </a:lnTo>
                  <a:lnTo>
                    <a:pt x="637512" y="4372636"/>
                  </a:lnTo>
                  <a:lnTo>
                    <a:pt x="687882" y="4349246"/>
                  </a:lnTo>
                  <a:lnTo>
                    <a:pt x="737827" y="4325645"/>
                  </a:lnTo>
                  <a:lnTo>
                    <a:pt x="787349" y="4301831"/>
                  </a:lnTo>
                  <a:lnTo>
                    <a:pt x="836447" y="4277805"/>
                  </a:lnTo>
                  <a:lnTo>
                    <a:pt x="885121" y="4253567"/>
                  </a:lnTo>
                  <a:lnTo>
                    <a:pt x="933371" y="4229117"/>
                  </a:lnTo>
                  <a:lnTo>
                    <a:pt x="981196" y="4204456"/>
                  </a:lnTo>
                  <a:lnTo>
                    <a:pt x="1028598" y="4179582"/>
                  </a:lnTo>
                  <a:lnTo>
                    <a:pt x="1075576" y="4154496"/>
                  </a:lnTo>
                  <a:lnTo>
                    <a:pt x="1122130" y="4129198"/>
                  </a:lnTo>
                  <a:lnTo>
                    <a:pt x="1168259" y="4103689"/>
                  </a:lnTo>
                  <a:lnTo>
                    <a:pt x="1213965" y="4077967"/>
                  </a:lnTo>
                  <a:lnTo>
                    <a:pt x="1259247" y="4052033"/>
                  </a:lnTo>
                  <a:lnTo>
                    <a:pt x="1304104" y="4025888"/>
                  </a:lnTo>
                  <a:lnTo>
                    <a:pt x="1348538" y="3999530"/>
                  </a:lnTo>
                  <a:lnTo>
                    <a:pt x="1392547" y="3972961"/>
                  </a:lnTo>
                  <a:lnTo>
                    <a:pt x="1436133" y="3946179"/>
                  </a:lnTo>
                  <a:lnTo>
                    <a:pt x="1479295" y="3919186"/>
                  </a:lnTo>
                  <a:lnTo>
                    <a:pt x="1522032" y="3891980"/>
                  </a:lnTo>
                  <a:lnTo>
                    <a:pt x="1564346" y="3864563"/>
                  </a:lnTo>
                  <a:lnTo>
                    <a:pt x="1606235" y="3836933"/>
                  </a:lnTo>
                  <a:lnTo>
                    <a:pt x="1647701" y="3809092"/>
                  </a:lnTo>
                  <a:lnTo>
                    <a:pt x="1688742" y="3781038"/>
                  </a:lnTo>
                  <a:lnTo>
                    <a:pt x="1729359" y="3752773"/>
                  </a:lnTo>
                  <a:lnTo>
                    <a:pt x="1769553" y="3724295"/>
                  </a:lnTo>
                  <a:lnTo>
                    <a:pt x="1809322" y="3695606"/>
                  </a:lnTo>
                  <a:lnTo>
                    <a:pt x="1848668" y="3666705"/>
                  </a:lnTo>
                  <a:lnTo>
                    <a:pt x="1887589" y="3637591"/>
                  </a:lnTo>
                  <a:lnTo>
                    <a:pt x="1926086" y="3608266"/>
                  </a:lnTo>
                  <a:lnTo>
                    <a:pt x="1964160" y="3578729"/>
                  </a:lnTo>
                  <a:lnTo>
                    <a:pt x="2001809" y="3548979"/>
                  </a:lnTo>
                  <a:lnTo>
                    <a:pt x="2039034" y="3519018"/>
                  </a:lnTo>
                  <a:lnTo>
                    <a:pt x="2075835" y="3488845"/>
                  </a:lnTo>
                  <a:lnTo>
                    <a:pt x="2112213" y="3458460"/>
                  </a:lnTo>
                  <a:lnTo>
                    <a:pt x="2148166" y="3427862"/>
                  </a:lnTo>
                  <a:lnTo>
                    <a:pt x="2183695" y="3397053"/>
                  </a:lnTo>
                  <a:lnTo>
                    <a:pt x="2218800" y="3366032"/>
                  </a:lnTo>
                  <a:lnTo>
                    <a:pt x="2253481" y="3334799"/>
                  </a:lnTo>
                  <a:lnTo>
                    <a:pt x="2287739" y="3303354"/>
                  </a:lnTo>
                  <a:lnTo>
                    <a:pt x="2321572" y="3271697"/>
                  </a:lnTo>
                  <a:lnTo>
                    <a:pt x="2354981" y="3239828"/>
                  </a:lnTo>
                  <a:lnTo>
                    <a:pt x="2387966" y="3207747"/>
                  </a:lnTo>
                  <a:lnTo>
                    <a:pt x="2420527" y="3175454"/>
                  </a:lnTo>
                  <a:lnTo>
                    <a:pt x="2452664" y="3142949"/>
                  </a:lnTo>
                  <a:lnTo>
                    <a:pt x="2484377" y="3110232"/>
                  </a:lnTo>
                  <a:lnTo>
                    <a:pt x="2515666" y="3077303"/>
                  </a:lnTo>
                  <a:lnTo>
                    <a:pt x="2546531" y="3044162"/>
                  </a:lnTo>
                  <a:lnTo>
                    <a:pt x="2576972" y="3010809"/>
                  </a:lnTo>
                  <a:lnTo>
                    <a:pt x="2606989" y="2977244"/>
                  </a:lnTo>
                  <a:lnTo>
                    <a:pt x="2636582" y="2943467"/>
                  </a:lnTo>
                  <a:lnTo>
                    <a:pt x="2665751" y="2909478"/>
                  </a:lnTo>
                  <a:lnTo>
                    <a:pt x="2694496" y="2875277"/>
                  </a:lnTo>
                  <a:lnTo>
                    <a:pt x="2722816" y="2840864"/>
                  </a:lnTo>
                  <a:lnTo>
                    <a:pt x="2750713" y="2806239"/>
                  </a:lnTo>
                  <a:lnTo>
                    <a:pt x="2778186" y="2771403"/>
                  </a:lnTo>
                  <a:lnTo>
                    <a:pt x="2805235" y="2736354"/>
                  </a:lnTo>
                  <a:lnTo>
                    <a:pt x="2831860" y="2701093"/>
                  </a:lnTo>
                  <a:lnTo>
                    <a:pt x="2858060" y="2665620"/>
                  </a:lnTo>
                  <a:lnTo>
                    <a:pt x="2883837" y="2629936"/>
                  </a:lnTo>
                  <a:lnTo>
                    <a:pt x="2909190" y="2594039"/>
                  </a:lnTo>
                  <a:lnTo>
                    <a:pt x="2934119" y="2557930"/>
                  </a:lnTo>
                  <a:lnTo>
                    <a:pt x="2958623" y="2521609"/>
                  </a:lnTo>
                  <a:lnTo>
                    <a:pt x="2982704" y="2485077"/>
                  </a:lnTo>
                  <a:lnTo>
                    <a:pt x="3006361" y="2448332"/>
                  </a:lnTo>
                  <a:lnTo>
                    <a:pt x="3029593" y="2411376"/>
                  </a:lnTo>
                  <a:lnTo>
                    <a:pt x="3052402" y="2374207"/>
                  </a:lnTo>
                  <a:lnTo>
                    <a:pt x="3074786" y="2336826"/>
                  </a:lnTo>
                  <a:lnTo>
                    <a:pt x="3096747" y="2299234"/>
                  </a:lnTo>
                  <a:lnTo>
                    <a:pt x="3118284" y="2261429"/>
                  </a:lnTo>
                  <a:lnTo>
                    <a:pt x="3139396" y="2223413"/>
                  </a:lnTo>
                  <a:lnTo>
                    <a:pt x="3160085" y="2185184"/>
                  </a:lnTo>
                  <a:lnTo>
                    <a:pt x="3180349" y="2146744"/>
                  </a:lnTo>
                  <a:lnTo>
                    <a:pt x="3200190" y="2108091"/>
                  </a:lnTo>
                  <a:lnTo>
                    <a:pt x="3219606" y="2069227"/>
                  </a:lnTo>
                  <a:lnTo>
                    <a:pt x="3238599" y="2030151"/>
                  </a:lnTo>
                  <a:lnTo>
                    <a:pt x="3257167" y="1990862"/>
                  </a:lnTo>
                  <a:lnTo>
                    <a:pt x="3275311" y="1951362"/>
                  </a:lnTo>
                  <a:lnTo>
                    <a:pt x="3293032" y="1911649"/>
                  </a:lnTo>
                  <a:lnTo>
                    <a:pt x="3310328" y="1871725"/>
                  </a:lnTo>
                  <a:lnTo>
                    <a:pt x="3327200" y="1831589"/>
                  </a:lnTo>
                  <a:lnTo>
                    <a:pt x="3343649" y="1791240"/>
                  </a:lnTo>
                  <a:lnTo>
                    <a:pt x="3359673" y="1750680"/>
                  </a:lnTo>
                  <a:lnTo>
                    <a:pt x="3375273" y="1709908"/>
                  </a:lnTo>
                  <a:lnTo>
                    <a:pt x="3390450" y="1668924"/>
                  </a:lnTo>
                  <a:lnTo>
                    <a:pt x="3405202" y="1627728"/>
                  </a:lnTo>
                  <a:lnTo>
                    <a:pt x="3419530" y="1586319"/>
                  </a:lnTo>
                  <a:lnTo>
                    <a:pt x="3433434" y="1544699"/>
                  </a:lnTo>
                  <a:lnTo>
                    <a:pt x="3446914" y="1502867"/>
                  </a:lnTo>
                  <a:lnTo>
                    <a:pt x="3459971" y="1460823"/>
                  </a:lnTo>
                  <a:lnTo>
                    <a:pt x="3472603" y="1418567"/>
                  </a:lnTo>
                  <a:lnTo>
                    <a:pt x="3484811" y="1376099"/>
                  </a:lnTo>
                  <a:lnTo>
                    <a:pt x="3496595" y="1333419"/>
                  </a:lnTo>
                  <a:lnTo>
                    <a:pt x="3507955" y="1290527"/>
                  </a:lnTo>
                  <a:lnTo>
                    <a:pt x="3518891" y="1247422"/>
                  </a:lnTo>
                  <a:lnTo>
                    <a:pt x="3529403" y="1204106"/>
                  </a:lnTo>
                  <a:lnTo>
                    <a:pt x="3539491" y="1160578"/>
                  </a:lnTo>
                  <a:lnTo>
                    <a:pt x="3549155" y="1116839"/>
                  </a:lnTo>
                  <a:lnTo>
                    <a:pt x="3558395" y="1072887"/>
                  </a:lnTo>
                  <a:lnTo>
                    <a:pt x="3567211" y="1028723"/>
                  </a:lnTo>
                  <a:lnTo>
                    <a:pt x="3575603" y="984347"/>
                  </a:lnTo>
                  <a:lnTo>
                    <a:pt x="3583571" y="939759"/>
                  </a:lnTo>
                  <a:lnTo>
                    <a:pt x="3591115" y="894959"/>
                  </a:lnTo>
                  <a:lnTo>
                    <a:pt x="3598235" y="849947"/>
                  </a:lnTo>
                  <a:lnTo>
                    <a:pt x="3604931" y="804723"/>
                  </a:lnTo>
                  <a:lnTo>
                    <a:pt x="3611203" y="759287"/>
                  </a:lnTo>
                  <a:lnTo>
                    <a:pt x="3617050" y="713640"/>
                  </a:lnTo>
                  <a:lnTo>
                    <a:pt x="3622474" y="667780"/>
                  </a:lnTo>
                  <a:lnTo>
                    <a:pt x="3627474" y="621708"/>
                  </a:lnTo>
                  <a:lnTo>
                    <a:pt x="3632050" y="575424"/>
                  </a:lnTo>
                  <a:lnTo>
                    <a:pt x="3636202" y="528929"/>
                  </a:lnTo>
                  <a:lnTo>
                    <a:pt x="3639929" y="482221"/>
                  </a:lnTo>
                  <a:lnTo>
                    <a:pt x="3643233" y="435301"/>
                  </a:lnTo>
                  <a:lnTo>
                    <a:pt x="3646113" y="388170"/>
                  </a:lnTo>
                  <a:lnTo>
                    <a:pt x="3648568" y="340826"/>
                  </a:lnTo>
                  <a:lnTo>
                    <a:pt x="3650600" y="293270"/>
                  </a:lnTo>
                  <a:lnTo>
                    <a:pt x="3652208" y="245503"/>
                  </a:lnTo>
                  <a:lnTo>
                    <a:pt x="3653391" y="197523"/>
                  </a:lnTo>
                  <a:lnTo>
                    <a:pt x="3654151" y="149332"/>
                  </a:lnTo>
                  <a:lnTo>
                    <a:pt x="3654487" y="100928"/>
                  </a:lnTo>
                  <a:lnTo>
                    <a:pt x="3654398" y="52313"/>
                  </a:lnTo>
                  <a:lnTo>
                    <a:pt x="3652268" y="0"/>
                  </a:lnTo>
                </a:path>
              </a:pathLst>
            </a:custGeom>
            <a:ln w="104708">
              <a:solidFill>
                <a:srgbClr val="FEC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03615" y="4715063"/>
              <a:ext cx="401955" cy="410209"/>
            </a:xfrm>
            <a:custGeom>
              <a:avLst/>
              <a:gdLst/>
              <a:ahLst/>
              <a:cxnLst/>
              <a:rect l="l" t="t" r="r" b="b"/>
              <a:pathLst>
                <a:path w="401955" h="410210">
                  <a:moveTo>
                    <a:pt x="184517" y="0"/>
                  </a:moveTo>
                  <a:lnTo>
                    <a:pt x="0" y="409926"/>
                  </a:lnTo>
                  <a:lnTo>
                    <a:pt x="401746" y="393572"/>
                  </a:lnTo>
                  <a:lnTo>
                    <a:pt x="184517" y="0"/>
                  </a:lnTo>
                  <a:close/>
                </a:path>
              </a:pathLst>
            </a:custGeom>
            <a:solidFill>
              <a:srgbClr val="FEC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6795" y="7896302"/>
              <a:ext cx="1829324" cy="18293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124577" y="8374075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59">
                  <a:moveTo>
                    <a:pt x="296881" y="0"/>
                  </a:moveTo>
                  <a:lnTo>
                    <a:pt x="251438" y="3478"/>
                  </a:lnTo>
                  <a:lnTo>
                    <a:pt x="206859" y="13912"/>
                  </a:lnTo>
                  <a:lnTo>
                    <a:pt x="164008" y="31303"/>
                  </a:lnTo>
                  <a:lnTo>
                    <a:pt x="123752" y="55650"/>
                  </a:lnTo>
                  <a:lnTo>
                    <a:pt x="86953" y="86954"/>
                  </a:lnTo>
                  <a:lnTo>
                    <a:pt x="55650" y="123752"/>
                  </a:lnTo>
                  <a:lnTo>
                    <a:pt x="31303" y="164009"/>
                  </a:lnTo>
                  <a:lnTo>
                    <a:pt x="13912" y="206858"/>
                  </a:lnTo>
                  <a:lnTo>
                    <a:pt x="3478" y="251437"/>
                  </a:lnTo>
                  <a:lnTo>
                    <a:pt x="0" y="296880"/>
                  </a:lnTo>
                  <a:lnTo>
                    <a:pt x="3478" y="342323"/>
                  </a:lnTo>
                  <a:lnTo>
                    <a:pt x="13912" y="386901"/>
                  </a:lnTo>
                  <a:lnTo>
                    <a:pt x="31303" y="429751"/>
                  </a:lnTo>
                  <a:lnTo>
                    <a:pt x="55650" y="470007"/>
                  </a:lnTo>
                  <a:lnTo>
                    <a:pt x="86953" y="506806"/>
                  </a:lnTo>
                  <a:lnTo>
                    <a:pt x="123752" y="538109"/>
                  </a:lnTo>
                  <a:lnTo>
                    <a:pt x="164008" y="562456"/>
                  </a:lnTo>
                  <a:lnTo>
                    <a:pt x="206859" y="579847"/>
                  </a:lnTo>
                  <a:lnTo>
                    <a:pt x="251438" y="590282"/>
                  </a:lnTo>
                  <a:lnTo>
                    <a:pt x="296881" y="593760"/>
                  </a:lnTo>
                  <a:lnTo>
                    <a:pt x="342324" y="590282"/>
                  </a:lnTo>
                  <a:lnTo>
                    <a:pt x="386903" y="579847"/>
                  </a:lnTo>
                  <a:lnTo>
                    <a:pt x="429752" y="562456"/>
                  </a:lnTo>
                  <a:lnTo>
                    <a:pt x="470008" y="538109"/>
                  </a:lnTo>
                  <a:lnTo>
                    <a:pt x="506805" y="506806"/>
                  </a:lnTo>
                  <a:lnTo>
                    <a:pt x="538110" y="470007"/>
                  </a:lnTo>
                  <a:lnTo>
                    <a:pt x="562458" y="429751"/>
                  </a:lnTo>
                  <a:lnTo>
                    <a:pt x="579850" y="386901"/>
                  </a:lnTo>
                  <a:lnTo>
                    <a:pt x="590285" y="342323"/>
                  </a:lnTo>
                  <a:lnTo>
                    <a:pt x="593763" y="296880"/>
                  </a:lnTo>
                  <a:lnTo>
                    <a:pt x="590285" y="251437"/>
                  </a:lnTo>
                  <a:lnTo>
                    <a:pt x="579850" y="206858"/>
                  </a:lnTo>
                  <a:lnTo>
                    <a:pt x="562458" y="164009"/>
                  </a:lnTo>
                  <a:lnTo>
                    <a:pt x="538110" y="123752"/>
                  </a:lnTo>
                  <a:lnTo>
                    <a:pt x="506805" y="86954"/>
                  </a:lnTo>
                  <a:lnTo>
                    <a:pt x="470008" y="55650"/>
                  </a:lnTo>
                  <a:lnTo>
                    <a:pt x="429752" y="31303"/>
                  </a:lnTo>
                  <a:lnTo>
                    <a:pt x="386903" y="13912"/>
                  </a:lnTo>
                  <a:lnTo>
                    <a:pt x="342324" y="3478"/>
                  </a:lnTo>
                  <a:lnTo>
                    <a:pt x="29688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314519" y="8460879"/>
            <a:ext cx="2139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222222"/>
                </a:solidFill>
                <a:latin typeface="Courier New"/>
                <a:cs typeface="Courier New"/>
              </a:rPr>
              <a:t>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582662" y="4237290"/>
            <a:ext cx="1829435" cy="1829435"/>
            <a:chOff x="11582662" y="4237290"/>
            <a:chExt cx="1829435" cy="182943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662" y="4237290"/>
              <a:ext cx="1829324" cy="18293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200444" y="4715064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60">
                  <a:moveTo>
                    <a:pt x="296881" y="0"/>
                  </a:moveTo>
                  <a:lnTo>
                    <a:pt x="251437" y="3478"/>
                  </a:lnTo>
                  <a:lnTo>
                    <a:pt x="206858" y="13912"/>
                  </a:lnTo>
                  <a:lnTo>
                    <a:pt x="164007" y="31303"/>
                  </a:lnTo>
                  <a:lnTo>
                    <a:pt x="123750" y="55650"/>
                  </a:lnTo>
                  <a:lnTo>
                    <a:pt x="86950" y="86954"/>
                  </a:lnTo>
                  <a:lnTo>
                    <a:pt x="55648" y="123752"/>
                  </a:lnTo>
                  <a:lnTo>
                    <a:pt x="31302" y="164009"/>
                  </a:lnTo>
                  <a:lnTo>
                    <a:pt x="13912" y="206858"/>
                  </a:lnTo>
                  <a:lnTo>
                    <a:pt x="3478" y="251437"/>
                  </a:lnTo>
                  <a:lnTo>
                    <a:pt x="0" y="296880"/>
                  </a:lnTo>
                  <a:lnTo>
                    <a:pt x="3478" y="342323"/>
                  </a:lnTo>
                  <a:lnTo>
                    <a:pt x="13912" y="386901"/>
                  </a:lnTo>
                  <a:lnTo>
                    <a:pt x="31302" y="429751"/>
                  </a:lnTo>
                  <a:lnTo>
                    <a:pt x="55648" y="470007"/>
                  </a:lnTo>
                  <a:lnTo>
                    <a:pt x="86950" y="506806"/>
                  </a:lnTo>
                  <a:lnTo>
                    <a:pt x="123750" y="538109"/>
                  </a:lnTo>
                  <a:lnTo>
                    <a:pt x="164007" y="562456"/>
                  </a:lnTo>
                  <a:lnTo>
                    <a:pt x="206858" y="579847"/>
                  </a:lnTo>
                  <a:lnTo>
                    <a:pt x="251437" y="590282"/>
                  </a:lnTo>
                  <a:lnTo>
                    <a:pt x="296881" y="593760"/>
                  </a:lnTo>
                  <a:lnTo>
                    <a:pt x="342324" y="590282"/>
                  </a:lnTo>
                  <a:lnTo>
                    <a:pt x="386903" y="579847"/>
                  </a:lnTo>
                  <a:lnTo>
                    <a:pt x="429754" y="562456"/>
                  </a:lnTo>
                  <a:lnTo>
                    <a:pt x="470011" y="538109"/>
                  </a:lnTo>
                  <a:lnTo>
                    <a:pt x="506811" y="506806"/>
                  </a:lnTo>
                  <a:lnTo>
                    <a:pt x="538113" y="470007"/>
                  </a:lnTo>
                  <a:lnTo>
                    <a:pt x="562459" y="429751"/>
                  </a:lnTo>
                  <a:lnTo>
                    <a:pt x="579849" y="386901"/>
                  </a:lnTo>
                  <a:lnTo>
                    <a:pt x="590284" y="342323"/>
                  </a:lnTo>
                  <a:lnTo>
                    <a:pt x="593762" y="296880"/>
                  </a:lnTo>
                  <a:lnTo>
                    <a:pt x="590284" y="251437"/>
                  </a:lnTo>
                  <a:lnTo>
                    <a:pt x="579849" y="206858"/>
                  </a:lnTo>
                  <a:lnTo>
                    <a:pt x="562459" y="164009"/>
                  </a:lnTo>
                  <a:lnTo>
                    <a:pt x="538113" y="123752"/>
                  </a:lnTo>
                  <a:lnTo>
                    <a:pt x="506811" y="86954"/>
                  </a:lnTo>
                  <a:lnTo>
                    <a:pt x="470011" y="55650"/>
                  </a:lnTo>
                  <a:lnTo>
                    <a:pt x="429754" y="31303"/>
                  </a:lnTo>
                  <a:lnTo>
                    <a:pt x="386903" y="13912"/>
                  </a:lnTo>
                  <a:lnTo>
                    <a:pt x="342324" y="3478"/>
                  </a:lnTo>
                  <a:lnTo>
                    <a:pt x="29688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390388" y="4801868"/>
            <a:ext cx="2139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222222"/>
                </a:solidFill>
                <a:latin typeface="Courier New"/>
                <a:cs typeface="Courier New"/>
              </a:rPr>
              <a:t>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312305" y="2266425"/>
            <a:ext cx="1829435" cy="1829435"/>
            <a:chOff x="12312305" y="2266425"/>
            <a:chExt cx="1829435" cy="182943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2305" y="2266425"/>
              <a:ext cx="1829324" cy="18293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930090" y="2744198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60">
                  <a:moveTo>
                    <a:pt x="296879" y="0"/>
                  </a:moveTo>
                  <a:lnTo>
                    <a:pt x="251437" y="3478"/>
                  </a:lnTo>
                  <a:lnTo>
                    <a:pt x="206859" y="13912"/>
                  </a:lnTo>
                  <a:lnTo>
                    <a:pt x="164010" y="31303"/>
                  </a:lnTo>
                  <a:lnTo>
                    <a:pt x="123755" y="55650"/>
                  </a:lnTo>
                  <a:lnTo>
                    <a:pt x="86958" y="86954"/>
                  </a:lnTo>
                  <a:lnTo>
                    <a:pt x="55653" y="123752"/>
                  </a:lnTo>
                  <a:lnTo>
                    <a:pt x="31304" y="164009"/>
                  </a:lnTo>
                  <a:lnTo>
                    <a:pt x="13913" y="206858"/>
                  </a:lnTo>
                  <a:lnTo>
                    <a:pt x="3478" y="251437"/>
                  </a:lnTo>
                  <a:lnTo>
                    <a:pt x="0" y="296880"/>
                  </a:lnTo>
                  <a:lnTo>
                    <a:pt x="3478" y="342323"/>
                  </a:lnTo>
                  <a:lnTo>
                    <a:pt x="13913" y="386901"/>
                  </a:lnTo>
                  <a:lnTo>
                    <a:pt x="31304" y="429751"/>
                  </a:lnTo>
                  <a:lnTo>
                    <a:pt x="55653" y="470007"/>
                  </a:lnTo>
                  <a:lnTo>
                    <a:pt x="86958" y="506806"/>
                  </a:lnTo>
                  <a:lnTo>
                    <a:pt x="123755" y="538109"/>
                  </a:lnTo>
                  <a:lnTo>
                    <a:pt x="164010" y="562456"/>
                  </a:lnTo>
                  <a:lnTo>
                    <a:pt x="206859" y="579847"/>
                  </a:lnTo>
                  <a:lnTo>
                    <a:pt x="251437" y="590282"/>
                  </a:lnTo>
                  <a:lnTo>
                    <a:pt x="296879" y="593760"/>
                  </a:lnTo>
                  <a:lnTo>
                    <a:pt x="342322" y="590282"/>
                  </a:lnTo>
                  <a:lnTo>
                    <a:pt x="386901" y="579847"/>
                  </a:lnTo>
                  <a:lnTo>
                    <a:pt x="429751" y="562456"/>
                  </a:lnTo>
                  <a:lnTo>
                    <a:pt x="470009" y="538109"/>
                  </a:lnTo>
                  <a:lnTo>
                    <a:pt x="506809" y="506806"/>
                  </a:lnTo>
                  <a:lnTo>
                    <a:pt x="538111" y="470007"/>
                  </a:lnTo>
                  <a:lnTo>
                    <a:pt x="562457" y="429751"/>
                  </a:lnTo>
                  <a:lnTo>
                    <a:pt x="579847" y="386901"/>
                  </a:lnTo>
                  <a:lnTo>
                    <a:pt x="590281" y="342323"/>
                  </a:lnTo>
                  <a:lnTo>
                    <a:pt x="593759" y="296880"/>
                  </a:lnTo>
                  <a:lnTo>
                    <a:pt x="590281" y="251437"/>
                  </a:lnTo>
                  <a:lnTo>
                    <a:pt x="579847" y="206858"/>
                  </a:lnTo>
                  <a:lnTo>
                    <a:pt x="562457" y="164009"/>
                  </a:lnTo>
                  <a:lnTo>
                    <a:pt x="538111" y="123752"/>
                  </a:lnTo>
                  <a:lnTo>
                    <a:pt x="506809" y="86954"/>
                  </a:lnTo>
                  <a:lnTo>
                    <a:pt x="470009" y="55650"/>
                  </a:lnTo>
                  <a:lnTo>
                    <a:pt x="429751" y="31303"/>
                  </a:lnTo>
                  <a:lnTo>
                    <a:pt x="386901" y="13912"/>
                  </a:lnTo>
                  <a:lnTo>
                    <a:pt x="342322" y="3478"/>
                  </a:lnTo>
                  <a:lnTo>
                    <a:pt x="29687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3120031" y="2831003"/>
            <a:ext cx="2139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222222"/>
                </a:solidFill>
                <a:latin typeface="Courier New"/>
                <a:cs typeface="Courier New"/>
              </a:rPr>
              <a:t>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715368" y="2584246"/>
            <a:ext cx="1829435" cy="1829435"/>
            <a:chOff x="9715368" y="2584246"/>
            <a:chExt cx="1829435" cy="182943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368" y="2584246"/>
              <a:ext cx="1829324" cy="18293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333150" y="30620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60">
                  <a:moveTo>
                    <a:pt x="296880" y="0"/>
                  </a:moveTo>
                  <a:lnTo>
                    <a:pt x="251438" y="3478"/>
                  </a:lnTo>
                  <a:lnTo>
                    <a:pt x="206859" y="13912"/>
                  </a:lnTo>
                  <a:lnTo>
                    <a:pt x="164010" y="31303"/>
                  </a:lnTo>
                  <a:lnTo>
                    <a:pt x="123753" y="55650"/>
                  </a:lnTo>
                  <a:lnTo>
                    <a:pt x="86954" y="86954"/>
                  </a:lnTo>
                  <a:lnTo>
                    <a:pt x="55650" y="123752"/>
                  </a:lnTo>
                  <a:lnTo>
                    <a:pt x="31303" y="164009"/>
                  </a:lnTo>
                  <a:lnTo>
                    <a:pt x="13912" y="206858"/>
                  </a:lnTo>
                  <a:lnTo>
                    <a:pt x="3478" y="251437"/>
                  </a:lnTo>
                  <a:lnTo>
                    <a:pt x="0" y="296880"/>
                  </a:lnTo>
                  <a:lnTo>
                    <a:pt x="3478" y="342323"/>
                  </a:lnTo>
                  <a:lnTo>
                    <a:pt x="13912" y="386901"/>
                  </a:lnTo>
                  <a:lnTo>
                    <a:pt x="31303" y="429751"/>
                  </a:lnTo>
                  <a:lnTo>
                    <a:pt x="55650" y="470007"/>
                  </a:lnTo>
                  <a:lnTo>
                    <a:pt x="86954" y="506806"/>
                  </a:lnTo>
                  <a:lnTo>
                    <a:pt x="123753" y="538109"/>
                  </a:lnTo>
                  <a:lnTo>
                    <a:pt x="164010" y="562456"/>
                  </a:lnTo>
                  <a:lnTo>
                    <a:pt x="206859" y="579847"/>
                  </a:lnTo>
                  <a:lnTo>
                    <a:pt x="251438" y="590282"/>
                  </a:lnTo>
                  <a:lnTo>
                    <a:pt x="296880" y="593760"/>
                  </a:lnTo>
                  <a:lnTo>
                    <a:pt x="342323" y="590282"/>
                  </a:lnTo>
                  <a:lnTo>
                    <a:pt x="386901" y="579847"/>
                  </a:lnTo>
                  <a:lnTo>
                    <a:pt x="429749" y="562456"/>
                  </a:lnTo>
                  <a:lnTo>
                    <a:pt x="470004" y="538109"/>
                  </a:lnTo>
                  <a:lnTo>
                    <a:pt x="506802" y="506806"/>
                  </a:lnTo>
                  <a:lnTo>
                    <a:pt x="538107" y="470007"/>
                  </a:lnTo>
                  <a:lnTo>
                    <a:pt x="562455" y="429751"/>
                  </a:lnTo>
                  <a:lnTo>
                    <a:pt x="579846" y="386901"/>
                  </a:lnTo>
                  <a:lnTo>
                    <a:pt x="590281" y="342323"/>
                  </a:lnTo>
                  <a:lnTo>
                    <a:pt x="593760" y="296880"/>
                  </a:lnTo>
                  <a:lnTo>
                    <a:pt x="590281" y="251437"/>
                  </a:lnTo>
                  <a:lnTo>
                    <a:pt x="579846" y="206858"/>
                  </a:lnTo>
                  <a:lnTo>
                    <a:pt x="562455" y="164009"/>
                  </a:lnTo>
                  <a:lnTo>
                    <a:pt x="538107" y="123752"/>
                  </a:lnTo>
                  <a:lnTo>
                    <a:pt x="506802" y="86954"/>
                  </a:lnTo>
                  <a:lnTo>
                    <a:pt x="470004" y="55650"/>
                  </a:lnTo>
                  <a:lnTo>
                    <a:pt x="429749" y="31303"/>
                  </a:lnTo>
                  <a:lnTo>
                    <a:pt x="386901" y="13912"/>
                  </a:lnTo>
                  <a:lnTo>
                    <a:pt x="342323" y="3478"/>
                  </a:lnTo>
                  <a:lnTo>
                    <a:pt x="29688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523094" y="3148824"/>
            <a:ext cx="2139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222222"/>
                </a:solidFill>
                <a:latin typeface="Courier New"/>
                <a:cs typeface="Courier New"/>
              </a:rPr>
              <a:t>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72649" y="3031063"/>
            <a:ext cx="1829435" cy="1829435"/>
            <a:chOff x="5372649" y="3031063"/>
            <a:chExt cx="1829435" cy="1829435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649" y="3031063"/>
              <a:ext cx="1829324" cy="18293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990432" y="3508838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60">
                  <a:moveTo>
                    <a:pt x="296879" y="0"/>
                  </a:moveTo>
                  <a:lnTo>
                    <a:pt x="251436" y="3478"/>
                  </a:lnTo>
                  <a:lnTo>
                    <a:pt x="206858" y="13912"/>
                  </a:lnTo>
                  <a:lnTo>
                    <a:pt x="164009" y="31303"/>
                  </a:lnTo>
                  <a:lnTo>
                    <a:pt x="123752" y="55650"/>
                  </a:lnTo>
                  <a:lnTo>
                    <a:pt x="86954" y="86954"/>
                  </a:lnTo>
                  <a:lnTo>
                    <a:pt x="55650" y="123752"/>
                  </a:lnTo>
                  <a:lnTo>
                    <a:pt x="31303" y="164009"/>
                  </a:lnTo>
                  <a:lnTo>
                    <a:pt x="13912" y="206858"/>
                  </a:lnTo>
                  <a:lnTo>
                    <a:pt x="3478" y="251436"/>
                  </a:lnTo>
                  <a:lnTo>
                    <a:pt x="0" y="296879"/>
                  </a:lnTo>
                  <a:lnTo>
                    <a:pt x="3478" y="342322"/>
                  </a:lnTo>
                  <a:lnTo>
                    <a:pt x="13912" y="386900"/>
                  </a:lnTo>
                  <a:lnTo>
                    <a:pt x="31303" y="429750"/>
                  </a:lnTo>
                  <a:lnTo>
                    <a:pt x="55650" y="470006"/>
                  </a:lnTo>
                  <a:lnTo>
                    <a:pt x="86954" y="506805"/>
                  </a:lnTo>
                  <a:lnTo>
                    <a:pt x="123752" y="538108"/>
                  </a:lnTo>
                  <a:lnTo>
                    <a:pt x="164009" y="562455"/>
                  </a:lnTo>
                  <a:lnTo>
                    <a:pt x="206858" y="579846"/>
                  </a:lnTo>
                  <a:lnTo>
                    <a:pt x="251436" y="590281"/>
                  </a:lnTo>
                  <a:lnTo>
                    <a:pt x="296879" y="593759"/>
                  </a:lnTo>
                  <a:lnTo>
                    <a:pt x="342322" y="590281"/>
                  </a:lnTo>
                  <a:lnTo>
                    <a:pt x="386900" y="579846"/>
                  </a:lnTo>
                  <a:lnTo>
                    <a:pt x="429750" y="562455"/>
                  </a:lnTo>
                  <a:lnTo>
                    <a:pt x="470006" y="538108"/>
                  </a:lnTo>
                  <a:lnTo>
                    <a:pt x="506805" y="506805"/>
                  </a:lnTo>
                  <a:lnTo>
                    <a:pt x="538108" y="470006"/>
                  </a:lnTo>
                  <a:lnTo>
                    <a:pt x="562455" y="429750"/>
                  </a:lnTo>
                  <a:lnTo>
                    <a:pt x="579846" y="386900"/>
                  </a:lnTo>
                  <a:lnTo>
                    <a:pt x="590281" y="342322"/>
                  </a:lnTo>
                  <a:lnTo>
                    <a:pt x="593759" y="296879"/>
                  </a:lnTo>
                  <a:lnTo>
                    <a:pt x="590281" y="251436"/>
                  </a:lnTo>
                  <a:lnTo>
                    <a:pt x="579846" y="206858"/>
                  </a:lnTo>
                  <a:lnTo>
                    <a:pt x="562455" y="164009"/>
                  </a:lnTo>
                  <a:lnTo>
                    <a:pt x="538108" y="123752"/>
                  </a:lnTo>
                  <a:lnTo>
                    <a:pt x="506805" y="86954"/>
                  </a:lnTo>
                  <a:lnTo>
                    <a:pt x="470006" y="55650"/>
                  </a:lnTo>
                  <a:lnTo>
                    <a:pt x="429750" y="31303"/>
                  </a:lnTo>
                  <a:lnTo>
                    <a:pt x="386900" y="13912"/>
                  </a:lnTo>
                  <a:lnTo>
                    <a:pt x="342322" y="3478"/>
                  </a:lnTo>
                  <a:lnTo>
                    <a:pt x="29687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80374" y="3595642"/>
            <a:ext cx="2139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222222"/>
                </a:solidFill>
                <a:latin typeface="Courier New"/>
                <a:cs typeface="Courier New"/>
              </a:rPr>
              <a:t>8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06941" y="5834663"/>
            <a:ext cx="1829435" cy="1829435"/>
            <a:chOff x="8106941" y="5834663"/>
            <a:chExt cx="1829435" cy="1829435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6941" y="5834663"/>
              <a:ext cx="1829324" cy="18293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724724" y="6312436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59">
                  <a:moveTo>
                    <a:pt x="296879" y="0"/>
                  </a:moveTo>
                  <a:lnTo>
                    <a:pt x="251436" y="3478"/>
                  </a:lnTo>
                  <a:lnTo>
                    <a:pt x="206858" y="13912"/>
                  </a:lnTo>
                  <a:lnTo>
                    <a:pt x="164009" y="31303"/>
                  </a:lnTo>
                  <a:lnTo>
                    <a:pt x="123752" y="55650"/>
                  </a:lnTo>
                  <a:lnTo>
                    <a:pt x="86954" y="86954"/>
                  </a:lnTo>
                  <a:lnTo>
                    <a:pt x="55650" y="123752"/>
                  </a:lnTo>
                  <a:lnTo>
                    <a:pt x="31303" y="164009"/>
                  </a:lnTo>
                  <a:lnTo>
                    <a:pt x="13912" y="206858"/>
                  </a:lnTo>
                  <a:lnTo>
                    <a:pt x="3478" y="251437"/>
                  </a:lnTo>
                  <a:lnTo>
                    <a:pt x="0" y="296880"/>
                  </a:lnTo>
                  <a:lnTo>
                    <a:pt x="3478" y="342323"/>
                  </a:lnTo>
                  <a:lnTo>
                    <a:pt x="13912" y="386901"/>
                  </a:lnTo>
                  <a:lnTo>
                    <a:pt x="31303" y="429751"/>
                  </a:lnTo>
                  <a:lnTo>
                    <a:pt x="55650" y="470007"/>
                  </a:lnTo>
                  <a:lnTo>
                    <a:pt x="86954" y="506806"/>
                  </a:lnTo>
                  <a:lnTo>
                    <a:pt x="123752" y="538109"/>
                  </a:lnTo>
                  <a:lnTo>
                    <a:pt x="164009" y="562456"/>
                  </a:lnTo>
                  <a:lnTo>
                    <a:pt x="206858" y="579847"/>
                  </a:lnTo>
                  <a:lnTo>
                    <a:pt x="251436" y="590282"/>
                  </a:lnTo>
                  <a:lnTo>
                    <a:pt x="296879" y="593760"/>
                  </a:lnTo>
                  <a:lnTo>
                    <a:pt x="342322" y="590282"/>
                  </a:lnTo>
                  <a:lnTo>
                    <a:pt x="386900" y="579847"/>
                  </a:lnTo>
                  <a:lnTo>
                    <a:pt x="429750" y="562456"/>
                  </a:lnTo>
                  <a:lnTo>
                    <a:pt x="470006" y="538109"/>
                  </a:lnTo>
                  <a:lnTo>
                    <a:pt x="506805" y="506806"/>
                  </a:lnTo>
                  <a:lnTo>
                    <a:pt x="538108" y="470007"/>
                  </a:lnTo>
                  <a:lnTo>
                    <a:pt x="562455" y="429751"/>
                  </a:lnTo>
                  <a:lnTo>
                    <a:pt x="579846" y="386901"/>
                  </a:lnTo>
                  <a:lnTo>
                    <a:pt x="590281" y="342323"/>
                  </a:lnTo>
                  <a:lnTo>
                    <a:pt x="593759" y="296880"/>
                  </a:lnTo>
                  <a:lnTo>
                    <a:pt x="590281" y="251437"/>
                  </a:lnTo>
                  <a:lnTo>
                    <a:pt x="579846" y="206858"/>
                  </a:lnTo>
                  <a:lnTo>
                    <a:pt x="562455" y="164009"/>
                  </a:lnTo>
                  <a:lnTo>
                    <a:pt x="538108" y="123752"/>
                  </a:lnTo>
                  <a:lnTo>
                    <a:pt x="506805" y="86954"/>
                  </a:lnTo>
                  <a:lnTo>
                    <a:pt x="470006" y="55650"/>
                  </a:lnTo>
                  <a:lnTo>
                    <a:pt x="429750" y="31303"/>
                  </a:lnTo>
                  <a:lnTo>
                    <a:pt x="386900" y="13912"/>
                  </a:lnTo>
                  <a:lnTo>
                    <a:pt x="342322" y="3478"/>
                  </a:lnTo>
                  <a:lnTo>
                    <a:pt x="29687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914665" y="6399240"/>
            <a:ext cx="2139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222222"/>
                </a:solidFill>
                <a:latin typeface="Courier New"/>
                <a:cs typeface="Courier New"/>
              </a:rPr>
              <a:t>8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461731" y="6131543"/>
            <a:ext cx="1829435" cy="1829435"/>
            <a:chOff x="6461731" y="6131543"/>
            <a:chExt cx="1829435" cy="1829435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1731" y="6131543"/>
              <a:ext cx="1829324" cy="18293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079513" y="6609316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59">
                  <a:moveTo>
                    <a:pt x="296880" y="0"/>
                  </a:moveTo>
                  <a:lnTo>
                    <a:pt x="251437" y="3478"/>
                  </a:lnTo>
                  <a:lnTo>
                    <a:pt x="206858" y="13912"/>
                  </a:lnTo>
                  <a:lnTo>
                    <a:pt x="164009" y="31303"/>
                  </a:lnTo>
                  <a:lnTo>
                    <a:pt x="123752" y="55650"/>
                  </a:lnTo>
                  <a:lnTo>
                    <a:pt x="86954" y="86954"/>
                  </a:lnTo>
                  <a:lnTo>
                    <a:pt x="55650" y="123752"/>
                  </a:lnTo>
                  <a:lnTo>
                    <a:pt x="31303" y="164009"/>
                  </a:lnTo>
                  <a:lnTo>
                    <a:pt x="13912" y="206858"/>
                  </a:lnTo>
                  <a:lnTo>
                    <a:pt x="3478" y="251437"/>
                  </a:lnTo>
                  <a:lnTo>
                    <a:pt x="0" y="296880"/>
                  </a:lnTo>
                  <a:lnTo>
                    <a:pt x="3478" y="342323"/>
                  </a:lnTo>
                  <a:lnTo>
                    <a:pt x="13912" y="386901"/>
                  </a:lnTo>
                  <a:lnTo>
                    <a:pt x="31303" y="429751"/>
                  </a:lnTo>
                  <a:lnTo>
                    <a:pt x="55650" y="470007"/>
                  </a:lnTo>
                  <a:lnTo>
                    <a:pt x="86954" y="506806"/>
                  </a:lnTo>
                  <a:lnTo>
                    <a:pt x="123752" y="538109"/>
                  </a:lnTo>
                  <a:lnTo>
                    <a:pt x="164009" y="562456"/>
                  </a:lnTo>
                  <a:lnTo>
                    <a:pt x="206858" y="579847"/>
                  </a:lnTo>
                  <a:lnTo>
                    <a:pt x="251437" y="590282"/>
                  </a:lnTo>
                  <a:lnTo>
                    <a:pt x="296880" y="593760"/>
                  </a:lnTo>
                  <a:lnTo>
                    <a:pt x="342323" y="590282"/>
                  </a:lnTo>
                  <a:lnTo>
                    <a:pt x="386901" y="579847"/>
                  </a:lnTo>
                  <a:lnTo>
                    <a:pt x="429751" y="562456"/>
                  </a:lnTo>
                  <a:lnTo>
                    <a:pt x="470007" y="538109"/>
                  </a:lnTo>
                  <a:lnTo>
                    <a:pt x="506806" y="506806"/>
                  </a:lnTo>
                  <a:lnTo>
                    <a:pt x="538109" y="470007"/>
                  </a:lnTo>
                  <a:lnTo>
                    <a:pt x="562456" y="429751"/>
                  </a:lnTo>
                  <a:lnTo>
                    <a:pt x="579847" y="386901"/>
                  </a:lnTo>
                  <a:lnTo>
                    <a:pt x="590282" y="342323"/>
                  </a:lnTo>
                  <a:lnTo>
                    <a:pt x="593760" y="296880"/>
                  </a:lnTo>
                  <a:lnTo>
                    <a:pt x="590282" y="251437"/>
                  </a:lnTo>
                  <a:lnTo>
                    <a:pt x="579847" y="206858"/>
                  </a:lnTo>
                  <a:lnTo>
                    <a:pt x="562456" y="164009"/>
                  </a:lnTo>
                  <a:lnTo>
                    <a:pt x="538109" y="123752"/>
                  </a:lnTo>
                  <a:lnTo>
                    <a:pt x="506806" y="86954"/>
                  </a:lnTo>
                  <a:lnTo>
                    <a:pt x="470007" y="55650"/>
                  </a:lnTo>
                  <a:lnTo>
                    <a:pt x="429751" y="31303"/>
                  </a:lnTo>
                  <a:lnTo>
                    <a:pt x="386901" y="13912"/>
                  </a:lnTo>
                  <a:lnTo>
                    <a:pt x="342323" y="3478"/>
                  </a:lnTo>
                  <a:lnTo>
                    <a:pt x="29688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269455" y="6696120"/>
            <a:ext cx="2139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222222"/>
                </a:solidFill>
                <a:latin typeface="Courier New"/>
                <a:cs typeface="Courier New"/>
              </a:rPr>
              <a:t>8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4315847" y="5641629"/>
            <a:ext cx="1829435" cy="1829435"/>
            <a:chOff x="14315847" y="5641629"/>
            <a:chExt cx="1829435" cy="1829435"/>
          </a:xfrm>
        </p:grpSpPr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5847" y="5641629"/>
              <a:ext cx="1829324" cy="18293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4933629" y="6119402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59">
                  <a:moveTo>
                    <a:pt x="296879" y="0"/>
                  </a:moveTo>
                  <a:lnTo>
                    <a:pt x="251436" y="3478"/>
                  </a:lnTo>
                  <a:lnTo>
                    <a:pt x="206857" y="13912"/>
                  </a:lnTo>
                  <a:lnTo>
                    <a:pt x="164007" y="31303"/>
                  </a:lnTo>
                  <a:lnTo>
                    <a:pt x="123750" y="55650"/>
                  </a:lnTo>
                  <a:lnTo>
                    <a:pt x="86950" y="86954"/>
                  </a:lnTo>
                  <a:lnTo>
                    <a:pt x="55648" y="123752"/>
                  </a:lnTo>
                  <a:lnTo>
                    <a:pt x="31302" y="164009"/>
                  </a:lnTo>
                  <a:lnTo>
                    <a:pt x="13912" y="206858"/>
                  </a:lnTo>
                  <a:lnTo>
                    <a:pt x="3478" y="251437"/>
                  </a:lnTo>
                  <a:lnTo>
                    <a:pt x="0" y="296880"/>
                  </a:lnTo>
                  <a:lnTo>
                    <a:pt x="3478" y="342323"/>
                  </a:lnTo>
                  <a:lnTo>
                    <a:pt x="13912" y="386901"/>
                  </a:lnTo>
                  <a:lnTo>
                    <a:pt x="31302" y="429751"/>
                  </a:lnTo>
                  <a:lnTo>
                    <a:pt x="55648" y="470007"/>
                  </a:lnTo>
                  <a:lnTo>
                    <a:pt x="86950" y="506806"/>
                  </a:lnTo>
                  <a:lnTo>
                    <a:pt x="123750" y="538109"/>
                  </a:lnTo>
                  <a:lnTo>
                    <a:pt x="164007" y="562456"/>
                  </a:lnTo>
                  <a:lnTo>
                    <a:pt x="206857" y="579847"/>
                  </a:lnTo>
                  <a:lnTo>
                    <a:pt x="251436" y="590281"/>
                  </a:lnTo>
                  <a:lnTo>
                    <a:pt x="296879" y="593759"/>
                  </a:lnTo>
                  <a:lnTo>
                    <a:pt x="342322" y="590281"/>
                  </a:lnTo>
                  <a:lnTo>
                    <a:pt x="386900" y="579847"/>
                  </a:lnTo>
                  <a:lnTo>
                    <a:pt x="429748" y="562456"/>
                  </a:lnTo>
                  <a:lnTo>
                    <a:pt x="470004" y="538109"/>
                  </a:lnTo>
                  <a:lnTo>
                    <a:pt x="506801" y="506806"/>
                  </a:lnTo>
                  <a:lnTo>
                    <a:pt x="538106" y="470007"/>
                  </a:lnTo>
                  <a:lnTo>
                    <a:pt x="562454" y="429751"/>
                  </a:lnTo>
                  <a:lnTo>
                    <a:pt x="579846" y="386901"/>
                  </a:lnTo>
                  <a:lnTo>
                    <a:pt x="590281" y="342323"/>
                  </a:lnTo>
                  <a:lnTo>
                    <a:pt x="593759" y="296880"/>
                  </a:lnTo>
                  <a:lnTo>
                    <a:pt x="590281" y="251437"/>
                  </a:lnTo>
                  <a:lnTo>
                    <a:pt x="579846" y="206858"/>
                  </a:lnTo>
                  <a:lnTo>
                    <a:pt x="562454" y="164009"/>
                  </a:lnTo>
                  <a:lnTo>
                    <a:pt x="538106" y="123752"/>
                  </a:lnTo>
                  <a:lnTo>
                    <a:pt x="506801" y="86954"/>
                  </a:lnTo>
                  <a:lnTo>
                    <a:pt x="470004" y="55650"/>
                  </a:lnTo>
                  <a:lnTo>
                    <a:pt x="429748" y="31303"/>
                  </a:lnTo>
                  <a:lnTo>
                    <a:pt x="386900" y="13912"/>
                  </a:lnTo>
                  <a:lnTo>
                    <a:pt x="342322" y="3478"/>
                  </a:lnTo>
                  <a:lnTo>
                    <a:pt x="296879" y="0"/>
                  </a:lnTo>
                  <a:close/>
                </a:path>
              </a:pathLst>
            </a:custGeom>
            <a:solidFill>
              <a:srgbClr val="FEC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5123571" y="6206206"/>
            <a:ext cx="2139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444444"/>
                </a:solidFill>
                <a:latin typeface="Courier New"/>
                <a:cs typeface="Courier New"/>
              </a:rPr>
              <a:t>3</a:t>
            </a:r>
            <a:endParaRPr sz="2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30" y="2517449"/>
            <a:ext cx="7040245" cy="633763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JAVASCRIPT FUNDAMENTALS – PART 2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2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REVIEWING FUNCTIONS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049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1110" algn="l"/>
                <a:tab pos="4522470" algn="l"/>
                <a:tab pos="4967605" algn="l"/>
                <a:tab pos="7412990" algn="l"/>
                <a:tab pos="9669780" algn="l"/>
              </a:tabLst>
            </a:pPr>
            <a:r>
              <a:rPr dirty="0"/>
              <a:t>FUNCTIONS</a:t>
            </a:r>
            <a:r>
              <a:rPr lang="en-US" dirty="0"/>
              <a:t> </a:t>
            </a:r>
            <a:r>
              <a:rPr dirty="0"/>
              <a:t>REVIEW;</a:t>
            </a:r>
            <a:r>
              <a:rPr lang="en-US" dirty="0"/>
              <a:t> </a:t>
            </a:r>
            <a:r>
              <a:rPr dirty="0"/>
              <a:t>3</a:t>
            </a:r>
            <a:r>
              <a:rPr lang="en-US" dirty="0"/>
              <a:t> </a:t>
            </a:r>
            <a:r>
              <a:rPr dirty="0"/>
              <a:t>DIFFERENT</a:t>
            </a:r>
            <a:r>
              <a:rPr lang="en-US" dirty="0"/>
              <a:t> </a:t>
            </a:r>
            <a:r>
              <a:rPr dirty="0"/>
              <a:t>FUNCTION	TYPES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6421" y="2599491"/>
            <a:ext cx="10648555" cy="54014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6075" y="2528813"/>
            <a:ext cx="335068" cy="3350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443393" y="2733536"/>
            <a:ext cx="2543810" cy="721360"/>
            <a:chOff x="5443393" y="2733536"/>
            <a:chExt cx="2543810" cy="721360"/>
          </a:xfrm>
        </p:grpSpPr>
        <p:sp>
          <p:nvSpPr>
            <p:cNvPr id="7" name="object 7"/>
            <p:cNvSpPr/>
            <p:nvPr/>
          </p:nvSpPr>
          <p:spPr>
            <a:xfrm>
              <a:off x="5474805" y="2764949"/>
              <a:ext cx="2299335" cy="575945"/>
            </a:xfrm>
            <a:custGeom>
              <a:avLst/>
              <a:gdLst/>
              <a:ahLst/>
              <a:cxnLst/>
              <a:rect l="l" t="t" r="r" b="b"/>
              <a:pathLst>
                <a:path w="2299334" h="575945">
                  <a:moveTo>
                    <a:pt x="0" y="0"/>
                  </a:moveTo>
                  <a:lnTo>
                    <a:pt x="2268434" y="567972"/>
                  </a:lnTo>
                  <a:lnTo>
                    <a:pt x="2298942" y="575615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2760" y="3211047"/>
              <a:ext cx="274320" cy="243840"/>
            </a:xfrm>
            <a:custGeom>
              <a:avLst/>
              <a:gdLst/>
              <a:ahLst/>
              <a:cxnLst/>
              <a:rect l="l" t="t" r="r" b="b"/>
              <a:pathLst>
                <a:path w="274320" h="243839">
                  <a:moveTo>
                    <a:pt x="61031" y="0"/>
                  </a:moveTo>
                  <a:lnTo>
                    <a:pt x="0" y="243776"/>
                  </a:lnTo>
                  <a:lnTo>
                    <a:pt x="274293" y="182921"/>
                  </a:lnTo>
                  <a:lnTo>
                    <a:pt x="6103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8331" y="2467624"/>
            <a:ext cx="3514090" cy="1562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9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444444"/>
                </a:solidFill>
                <a:latin typeface="Arial"/>
                <a:cs typeface="Arial"/>
              </a:rPr>
              <a:t>declaration</a:t>
            </a:r>
            <a:endParaRPr sz="2950">
              <a:latin typeface="Arial"/>
              <a:cs typeface="Arial"/>
            </a:endParaRPr>
          </a:p>
          <a:p>
            <a:pPr marL="41910" marR="24130">
              <a:lnSpc>
                <a:spcPct val="120300"/>
              </a:lnSpc>
              <a:spcBef>
                <a:spcPts val="1460"/>
              </a:spcBef>
            </a:pP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be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used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declared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6075" y="5151931"/>
            <a:ext cx="335068" cy="3350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88331" y="5090742"/>
            <a:ext cx="3521075" cy="1562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9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45" dirty="0">
                <a:solidFill>
                  <a:srgbClr val="444444"/>
                </a:solidFill>
                <a:latin typeface="Arial"/>
                <a:cs typeface="Arial"/>
              </a:rPr>
              <a:t>expression</a:t>
            </a:r>
            <a:endParaRPr sz="295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206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Essentially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endParaRPr sz="245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95"/>
              </a:spcBef>
            </a:pPr>
            <a:r>
              <a:rPr sz="2450" i="1" spc="-6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450" i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stored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variable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43427" y="5389890"/>
            <a:ext cx="2481580" cy="338455"/>
            <a:chOff x="5443427" y="5389890"/>
            <a:chExt cx="2481580" cy="338455"/>
          </a:xfrm>
        </p:grpSpPr>
        <p:sp>
          <p:nvSpPr>
            <p:cNvPr id="13" name="object 13"/>
            <p:cNvSpPr/>
            <p:nvPr/>
          </p:nvSpPr>
          <p:spPr>
            <a:xfrm>
              <a:off x="5474839" y="5421303"/>
              <a:ext cx="2230755" cy="184785"/>
            </a:xfrm>
            <a:custGeom>
              <a:avLst/>
              <a:gdLst/>
              <a:ahLst/>
              <a:cxnLst/>
              <a:rect l="l" t="t" r="r" b="b"/>
              <a:pathLst>
                <a:path w="2230754" h="184785">
                  <a:moveTo>
                    <a:pt x="0" y="0"/>
                  </a:moveTo>
                  <a:lnTo>
                    <a:pt x="2199290" y="181623"/>
                  </a:lnTo>
                  <a:lnTo>
                    <a:pt x="2230601" y="184209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63794" y="5477703"/>
              <a:ext cx="260985" cy="250825"/>
            </a:xfrm>
            <a:custGeom>
              <a:avLst/>
              <a:gdLst/>
              <a:ahLst/>
              <a:cxnLst/>
              <a:rect l="l" t="t" r="r" b="b"/>
              <a:pathLst>
                <a:path w="260984" h="250825">
                  <a:moveTo>
                    <a:pt x="20682" y="0"/>
                  </a:moveTo>
                  <a:lnTo>
                    <a:pt x="0" y="250448"/>
                  </a:lnTo>
                  <a:lnTo>
                    <a:pt x="260788" y="145906"/>
                  </a:lnTo>
                  <a:lnTo>
                    <a:pt x="20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418" y="7775050"/>
            <a:ext cx="335068" cy="33506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87676" y="7713861"/>
            <a:ext cx="3577590" cy="2011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55" dirty="0">
                <a:solidFill>
                  <a:srgbClr val="444444"/>
                </a:solidFill>
                <a:latin typeface="Arial"/>
                <a:cs typeface="Arial"/>
              </a:rPr>
              <a:t>Arrow</a:t>
            </a:r>
            <a:r>
              <a:rPr sz="29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endParaRPr sz="2950">
              <a:latin typeface="Arial"/>
              <a:cs typeface="Arial"/>
            </a:endParaRPr>
          </a:p>
          <a:p>
            <a:pPr marL="41910" marR="5080">
              <a:lnSpc>
                <a:spcPct val="120400"/>
              </a:lnSpc>
              <a:spcBef>
                <a:spcPts val="1460"/>
              </a:spcBef>
            </a:pP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Great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quick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one-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line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functions.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Courier New"/>
                <a:cs typeface="Courier New"/>
              </a:rPr>
              <a:t>this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(more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later...)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82873" y="7318250"/>
            <a:ext cx="3100705" cy="666115"/>
            <a:chOff x="4882873" y="7318250"/>
            <a:chExt cx="3100705" cy="666115"/>
          </a:xfrm>
        </p:grpSpPr>
        <p:sp>
          <p:nvSpPr>
            <p:cNvPr id="18" name="object 18"/>
            <p:cNvSpPr/>
            <p:nvPr/>
          </p:nvSpPr>
          <p:spPr>
            <a:xfrm>
              <a:off x="4914285" y="7436300"/>
              <a:ext cx="2852420" cy="516255"/>
            </a:xfrm>
            <a:custGeom>
              <a:avLst/>
              <a:gdLst/>
              <a:ahLst/>
              <a:cxnLst/>
              <a:rect l="l" t="t" r="r" b="b"/>
              <a:pathLst>
                <a:path w="2852420" h="516254">
                  <a:moveTo>
                    <a:pt x="0" y="516161"/>
                  </a:moveTo>
                  <a:lnTo>
                    <a:pt x="2821442" y="5600"/>
                  </a:lnTo>
                  <a:lnTo>
                    <a:pt x="2852374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13377" y="7318250"/>
              <a:ext cx="269875" cy="247650"/>
            </a:xfrm>
            <a:custGeom>
              <a:avLst/>
              <a:gdLst/>
              <a:ahLst/>
              <a:cxnLst/>
              <a:rect l="l" t="t" r="r" b="b"/>
              <a:pathLst>
                <a:path w="269875" h="247650">
                  <a:moveTo>
                    <a:pt x="0" y="0"/>
                  </a:moveTo>
                  <a:lnTo>
                    <a:pt x="44744" y="247286"/>
                  </a:lnTo>
                  <a:lnTo>
                    <a:pt x="269657" y="78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902828" y="8666288"/>
            <a:ext cx="11556365" cy="1871345"/>
            <a:chOff x="7902828" y="8666288"/>
            <a:chExt cx="11556365" cy="1871345"/>
          </a:xfrm>
        </p:grpSpPr>
        <p:sp>
          <p:nvSpPr>
            <p:cNvPr id="21" name="object 21"/>
            <p:cNvSpPr/>
            <p:nvPr/>
          </p:nvSpPr>
          <p:spPr>
            <a:xfrm>
              <a:off x="7902828" y="8666288"/>
              <a:ext cx="11556365" cy="1871345"/>
            </a:xfrm>
            <a:custGeom>
              <a:avLst/>
              <a:gdLst/>
              <a:ahLst/>
              <a:cxnLst/>
              <a:rect l="l" t="t" r="r" b="b"/>
              <a:pathLst>
                <a:path w="11556365" h="1871345">
                  <a:moveTo>
                    <a:pt x="11555742" y="0"/>
                  </a:moveTo>
                  <a:lnTo>
                    <a:pt x="0" y="0"/>
                  </a:lnTo>
                  <a:lnTo>
                    <a:pt x="0" y="1870777"/>
                  </a:lnTo>
                  <a:lnTo>
                    <a:pt x="11555742" y="1870777"/>
                  </a:lnTo>
                  <a:lnTo>
                    <a:pt x="1155574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3845" y="9160329"/>
              <a:ext cx="376951" cy="37695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902828" y="8666288"/>
            <a:ext cx="11556365" cy="18713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251585" marR="613410">
              <a:lnSpc>
                <a:spcPct val="131200"/>
              </a:lnSpc>
            </a:pP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Three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ways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writing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functions,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work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similar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way: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receive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input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data,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transform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data,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then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output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data.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E2A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5987358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1110" algn="l"/>
                <a:tab pos="4514850" algn="l"/>
                <a:tab pos="6872605" algn="l"/>
                <a:tab pos="7592059" algn="l"/>
                <a:tab pos="8105775" algn="l"/>
              </a:tabLst>
            </a:pPr>
            <a:r>
              <a:rPr dirty="0"/>
              <a:t>FUNCTIONS</a:t>
            </a:r>
            <a:r>
              <a:rPr lang="en-US" dirty="0"/>
              <a:t> </a:t>
            </a:r>
            <a:r>
              <a:rPr dirty="0"/>
              <a:t>REVIEW:</a:t>
            </a:r>
            <a:r>
              <a:rPr lang="en-US" dirty="0"/>
              <a:t> </a:t>
            </a:r>
            <a:r>
              <a:rPr dirty="0"/>
              <a:t>ANATOMY</a:t>
            </a:r>
            <a:r>
              <a:rPr lang="en-US" dirty="0"/>
              <a:t> </a:t>
            </a:r>
            <a:r>
              <a:rPr dirty="0"/>
              <a:t>OF</a:t>
            </a:r>
            <a:r>
              <a:rPr lang="en-US" dirty="0"/>
              <a:t> </a:t>
            </a:r>
            <a:r>
              <a:rPr dirty="0"/>
              <a:t>A</a:t>
            </a:r>
            <a:r>
              <a:rPr lang="en-US" dirty="0"/>
              <a:t> </a:t>
            </a:r>
            <a:r>
              <a:rPr dirty="0"/>
              <a:t>FUNCTION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994642" y="3636905"/>
            <a:ext cx="13162280" cy="5718175"/>
            <a:chOff x="3994642" y="3636905"/>
            <a:chExt cx="13162280" cy="57181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642" y="3636905"/>
              <a:ext cx="13161902" cy="48061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902077" y="7596138"/>
              <a:ext cx="294005" cy="624205"/>
            </a:xfrm>
            <a:custGeom>
              <a:avLst/>
              <a:gdLst/>
              <a:ahLst/>
              <a:cxnLst/>
              <a:rect l="l" t="t" r="r" b="b"/>
              <a:pathLst>
                <a:path w="294005" h="624204">
                  <a:moveTo>
                    <a:pt x="293965" y="0"/>
                  </a:moveTo>
                  <a:lnTo>
                    <a:pt x="0" y="0"/>
                  </a:lnTo>
                  <a:lnTo>
                    <a:pt x="0" y="623700"/>
                  </a:lnTo>
                  <a:lnTo>
                    <a:pt x="293965" y="623700"/>
                  </a:lnTo>
                  <a:lnTo>
                    <a:pt x="293965" y="0"/>
                  </a:lnTo>
                  <a:close/>
                </a:path>
              </a:pathLst>
            </a:custGeom>
            <a:solidFill>
              <a:srgbClr val="2E2A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53372" y="7596137"/>
              <a:ext cx="3253740" cy="624205"/>
            </a:xfrm>
            <a:custGeom>
              <a:avLst/>
              <a:gdLst/>
              <a:ahLst/>
              <a:cxnLst/>
              <a:rect l="l" t="t" r="r" b="b"/>
              <a:pathLst>
                <a:path w="3253740" h="624204">
                  <a:moveTo>
                    <a:pt x="0" y="0"/>
                  </a:moveTo>
                  <a:lnTo>
                    <a:pt x="3253341" y="0"/>
                  </a:lnTo>
                  <a:lnTo>
                    <a:pt x="3253341" y="623700"/>
                  </a:lnTo>
                  <a:lnTo>
                    <a:pt x="0" y="62370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40572" y="8605747"/>
              <a:ext cx="622300" cy="709295"/>
            </a:xfrm>
            <a:custGeom>
              <a:avLst/>
              <a:gdLst/>
              <a:ahLst/>
              <a:cxnLst/>
              <a:rect l="l" t="t" r="r" b="b"/>
              <a:pathLst>
                <a:path w="622300" h="709295">
                  <a:moveTo>
                    <a:pt x="622283" y="709190"/>
                  </a:moveTo>
                  <a:lnTo>
                    <a:pt x="20724" y="23618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95545" y="8440465"/>
              <a:ext cx="260350" cy="271780"/>
            </a:xfrm>
            <a:custGeom>
              <a:avLst/>
              <a:gdLst/>
              <a:ahLst/>
              <a:cxnLst/>
              <a:rect l="l" t="t" r="r" b="b"/>
              <a:pathLst>
                <a:path w="260350" h="271779">
                  <a:moveTo>
                    <a:pt x="0" y="0"/>
                  </a:moveTo>
                  <a:lnTo>
                    <a:pt x="71296" y="271766"/>
                  </a:lnTo>
                  <a:lnTo>
                    <a:pt x="260191" y="106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6104" y="8309048"/>
              <a:ext cx="1428750" cy="1014730"/>
            </a:xfrm>
            <a:custGeom>
              <a:avLst/>
              <a:gdLst/>
              <a:ahLst/>
              <a:cxnLst/>
              <a:rect l="l" t="t" r="r" b="b"/>
              <a:pathLst>
                <a:path w="1428750" h="1014729">
                  <a:moveTo>
                    <a:pt x="0" y="1014101"/>
                  </a:moveTo>
                  <a:lnTo>
                    <a:pt x="1402729" y="18208"/>
                  </a:lnTo>
                  <a:lnTo>
                    <a:pt x="1428374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6125" y="8181754"/>
              <a:ext cx="278130" cy="248285"/>
            </a:xfrm>
            <a:custGeom>
              <a:avLst/>
              <a:gdLst/>
              <a:ahLst/>
              <a:cxnLst/>
              <a:rect l="l" t="t" r="r" b="b"/>
              <a:pathLst>
                <a:path w="278129" h="248284">
                  <a:moveTo>
                    <a:pt x="277649" y="0"/>
                  </a:moveTo>
                  <a:lnTo>
                    <a:pt x="0" y="43023"/>
                  </a:lnTo>
                  <a:lnTo>
                    <a:pt x="145478" y="247933"/>
                  </a:lnTo>
                  <a:lnTo>
                    <a:pt x="27764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17173" y="7961846"/>
              <a:ext cx="1861185" cy="395605"/>
            </a:xfrm>
            <a:custGeom>
              <a:avLst/>
              <a:gdLst/>
              <a:ahLst/>
              <a:cxnLst/>
              <a:rect l="l" t="t" r="r" b="b"/>
              <a:pathLst>
                <a:path w="1861184" h="395604">
                  <a:moveTo>
                    <a:pt x="1860757" y="395040"/>
                  </a:moveTo>
                  <a:lnTo>
                    <a:pt x="30755" y="653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02077" y="7845457"/>
              <a:ext cx="272415" cy="246379"/>
            </a:xfrm>
            <a:custGeom>
              <a:avLst/>
              <a:gdLst/>
              <a:ahLst/>
              <a:cxnLst/>
              <a:rect l="l" t="t" r="r" b="b"/>
              <a:pathLst>
                <a:path w="272415" h="246379">
                  <a:moveTo>
                    <a:pt x="271918" y="0"/>
                  </a:moveTo>
                  <a:lnTo>
                    <a:pt x="0" y="70727"/>
                  </a:lnTo>
                  <a:lnTo>
                    <a:pt x="219731" y="245822"/>
                  </a:lnTo>
                  <a:lnTo>
                    <a:pt x="27191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573721" y="9443126"/>
            <a:ext cx="3944620" cy="1376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3599"/>
              </a:lnSpc>
              <a:spcBef>
                <a:spcPts val="90"/>
              </a:spcBef>
            </a:pPr>
            <a:r>
              <a:rPr sz="2600" b="1" spc="-80" dirty="0">
                <a:solidFill>
                  <a:srgbClr val="F2425D"/>
                </a:solidFill>
                <a:latin typeface="Arial"/>
                <a:cs typeface="Arial"/>
              </a:rPr>
              <a:t>Arguments:</a:t>
            </a:r>
            <a:r>
              <a:rPr sz="2600" b="1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F2425D"/>
                </a:solidFill>
                <a:latin typeface="Arial"/>
                <a:cs typeface="Arial"/>
              </a:rPr>
              <a:t>actual</a:t>
            </a:r>
            <a:r>
              <a:rPr sz="260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2425D"/>
                </a:solidFill>
                <a:latin typeface="Arial"/>
                <a:cs typeface="Arial"/>
              </a:rPr>
              <a:t>values </a:t>
            </a:r>
            <a:r>
              <a:rPr sz="2600" spc="12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6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parameters,</a:t>
            </a:r>
            <a:r>
              <a:rPr sz="26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F2425D"/>
                </a:solidFill>
                <a:latin typeface="Arial"/>
                <a:cs typeface="Arial"/>
              </a:rPr>
              <a:t>to </a:t>
            </a:r>
            <a:r>
              <a:rPr sz="2600" b="1" spc="-55" dirty="0">
                <a:solidFill>
                  <a:srgbClr val="F2425D"/>
                </a:solidFill>
                <a:latin typeface="Arial"/>
                <a:cs typeface="Arial"/>
              </a:rPr>
              <a:t>input</a:t>
            </a:r>
            <a:r>
              <a:rPr sz="2600" b="1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1501" y="9398727"/>
            <a:ext cx="3779520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 marR="5080" indent="-153670">
              <a:lnSpc>
                <a:spcPct val="113599"/>
              </a:lnSpc>
              <a:spcBef>
                <a:spcPts val="90"/>
              </a:spcBef>
            </a:pP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Variable</a:t>
            </a:r>
            <a:r>
              <a:rPr sz="260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60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save</a:t>
            </a:r>
            <a:r>
              <a:rPr sz="260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2425D"/>
                </a:solidFill>
                <a:latin typeface="Arial"/>
                <a:cs typeface="Arial"/>
              </a:rPr>
              <a:t>returned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value</a:t>
            </a:r>
            <a:r>
              <a:rPr sz="260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F2425D"/>
                </a:solidFill>
                <a:latin typeface="Arial"/>
                <a:cs typeface="Arial"/>
              </a:rPr>
              <a:t>(function</a:t>
            </a:r>
            <a:r>
              <a:rPr sz="260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F2425D"/>
                </a:solidFill>
                <a:latin typeface="Arial"/>
                <a:cs typeface="Arial"/>
              </a:rPr>
              <a:t>output)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07922" y="7900541"/>
            <a:ext cx="4119879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0"/>
              </a:spcBef>
            </a:pP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Calling,</a:t>
            </a:r>
            <a:r>
              <a:rPr sz="26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F2425D"/>
                </a:solidFill>
                <a:latin typeface="Arial"/>
                <a:cs typeface="Arial"/>
              </a:rPr>
              <a:t>running</a:t>
            </a:r>
            <a:r>
              <a:rPr sz="26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or</a:t>
            </a:r>
            <a:r>
              <a:rPr sz="26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F2425D"/>
                </a:solidFill>
                <a:latin typeface="Arial"/>
                <a:cs typeface="Arial"/>
              </a:rPr>
              <a:t>invoking </a:t>
            </a:r>
            <a:r>
              <a:rPr sz="2600" spc="55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60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F2425D"/>
                </a:solidFill>
                <a:latin typeface="Arial"/>
                <a:cs typeface="Arial"/>
              </a:rPr>
              <a:t>function,</a:t>
            </a:r>
            <a:r>
              <a:rPr sz="260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F2425D"/>
                </a:solidFill>
                <a:latin typeface="Arial"/>
                <a:cs typeface="Arial"/>
              </a:rPr>
              <a:t>using</a:t>
            </a:r>
            <a:r>
              <a:rPr sz="260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2425D"/>
                </a:solidFill>
                <a:latin typeface="Courier New"/>
                <a:cs typeface="Courier New"/>
              </a:rPr>
              <a:t>()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22379" y="5817754"/>
            <a:ext cx="1128395" cy="287020"/>
            <a:chOff x="3722379" y="5817754"/>
            <a:chExt cx="1128395" cy="287020"/>
          </a:xfrm>
        </p:grpSpPr>
        <p:sp>
          <p:nvSpPr>
            <p:cNvPr id="19" name="object 19"/>
            <p:cNvSpPr/>
            <p:nvPr/>
          </p:nvSpPr>
          <p:spPr>
            <a:xfrm>
              <a:off x="3753812" y="5849187"/>
              <a:ext cx="880110" cy="136525"/>
            </a:xfrm>
            <a:custGeom>
              <a:avLst/>
              <a:gdLst/>
              <a:ahLst/>
              <a:cxnLst/>
              <a:rect l="l" t="t" r="r" b="b"/>
              <a:pathLst>
                <a:path w="880110" h="136525">
                  <a:moveTo>
                    <a:pt x="0" y="0"/>
                  </a:moveTo>
                  <a:lnTo>
                    <a:pt x="848520" y="131370"/>
                  </a:lnTo>
                  <a:lnTo>
                    <a:pt x="879580" y="136182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83126" y="5856392"/>
              <a:ext cx="267970" cy="248920"/>
            </a:xfrm>
            <a:custGeom>
              <a:avLst/>
              <a:gdLst/>
              <a:ahLst/>
              <a:cxnLst/>
              <a:rect l="l" t="t" r="r" b="b"/>
              <a:pathLst>
                <a:path w="267970" h="248920">
                  <a:moveTo>
                    <a:pt x="38445" y="0"/>
                  </a:moveTo>
                  <a:lnTo>
                    <a:pt x="0" y="248343"/>
                  </a:lnTo>
                  <a:lnTo>
                    <a:pt x="267565" y="162618"/>
                  </a:lnTo>
                  <a:lnTo>
                    <a:pt x="3844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9736" y="4622046"/>
            <a:ext cx="3247390" cy="1828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</a:pPr>
            <a:r>
              <a:rPr sz="2600" b="1" dirty="0">
                <a:solidFill>
                  <a:srgbClr val="F2425D"/>
                </a:solidFill>
                <a:latin typeface="Courier New"/>
                <a:cs typeface="Courier New"/>
              </a:rPr>
              <a:t>return</a:t>
            </a:r>
            <a:r>
              <a:rPr sz="2600" b="1" spc="-85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600" spc="70" dirty="0">
                <a:solidFill>
                  <a:srgbClr val="F2425D"/>
                </a:solidFill>
                <a:latin typeface="Arial"/>
                <a:cs typeface="Arial"/>
              </a:rPr>
              <a:t>statement</a:t>
            </a:r>
            <a:r>
              <a:rPr sz="260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F2425D"/>
                </a:solidFill>
                <a:latin typeface="Arial"/>
                <a:cs typeface="Arial"/>
              </a:rPr>
              <a:t>to </a:t>
            </a:r>
            <a:r>
              <a:rPr sz="2600" b="1" spc="-30" dirty="0">
                <a:solidFill>
                  <a:srgbClr val="F2425D"/>
                </a:solidFill>
                <a:latin typeface="Arial"/>
                <a:cs typeface="Arial"/>
              </a:rPr>
              <a:t>output</a:t>
            </a:r>
            <a:r>
              <a:rPr sz="2600" b="1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60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value</a:t>
            </a:r>
            <a:r>
              <a:rPr sz="260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F2425D"/>
                </a:solidFill>
                <a:latin typeface="Arial"/>
                <a:cs typeface="Arial"/>
              </a:rPr>
              <a:t>from </a:t>
            </a:r>
            <a:r>
              <a:rPr sz="2600" spc="55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60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60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2425D"/>
                </a:solidFill>
                <a:latin typeface="Arial"/>
                <a:cs typeface="Arial"/>
              </a:rPr>
              <a:t>and </a:t>
            </a:r>
            <a:r>
              <a:rPr sz="2600" spc="55" dirty="0">
                <a:solidFill>
                  <a:srgbClr val="F2425D"/>
                </a:solidFill>
                <a:latin typeface="Arial"/>
                <a:cs typeface="Arial"/>
              </a:rPr>
              <a:t>terminate</a:t>
            </a:r>
            <a:r>
              <a:rPr sz="260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2425D"/>
                </a:solidFill>
                <a:latin typeface="Arial"/>
                <a:cs typeface="Arial"/>
              </a:rPr>
              <a:t>execution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13521" y="2793017"/>
            <a:ext cx="12743180" cy="3681729"/>
            <a:chOff x="4413521" y="2793017"/>
            <a:chExt cx="12743180" cy="3681729"/>
          </a:xfrm>
        </p:grpSpPr>
        <p:sp>
          <p:nvSpPr>
            <p:cNvPr id="23" name="object 23"/>
            <p:cNvSpPr/>
            <p:nvPr/>
          </p:nvSpPr>
          <p:spPr>
            <a:xfrm>
              <a:off x="8581009" y="3834067"/>
              <a:ext cx="5059680" cy="624205"/>
            </a:xfrm>
            <a:custGeom>
              <a:avLst/>
              <a:gdLst/>
              <a:ahLst/>
              <a:cxnLst/>
              <a:rect l="l" t="t" r="r" b="b"/>
              <a:pathLst>
                <a:path w="5059680" h="624204">
                  <a:moveTo>
                    <a:pt x="0" y="0"/>
                  </a:moveTo>
                  <a:lnTo>
                    <a:pt x="5059126" y="0"/>
                  </a:lnTo>
                  <a:lnTo>
                    <a:pt x="5059126" y="623700"/>
                  </a:lnTo>
                  <a:lnTo>
                    <a:pt x="0" y="62370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35368" y="2824430"/>
              <a:ext cx="488315" cy="636270"/>
            </a:xfrm>
            <a:custGeom>
              <a:avLst/>
              <a:gdLst/>
              <a:ahLst/>
              <a:cxnLst/>
              <a:rect l="l" t="t" r="r" b="b"/>
              <a:pathLst>
                <a:path w="488315" h="636270">
                  <a:moveTo>
                    <a:pt x="0" y="0"/>
                  </a:moveTo>
                  <a:lnTo>
                    <a:pt x="469169" y="611005"/>
                  </a:lnTo>
                  <a:lnTo>
                    <a:pt x="488318" y="63594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4896" y="3358933"/>
              <a:ext cx="252729" cy="276225"/>
            </a:xfrm>
            <a:custGeom>
              <a:avLst/>
              <a:gdLst/>
              <a:ahLst/>
              <a:cxnLst/>
              <a:rect l="l" t="t" r="r" b="b"/>
              <a:pathLst>
                <a:path w="252729" h="276225">
                  <a:moveTo>
                    <a:pt x="199318" y="0"/>
                  </a:moveTo>
                  <a:lnTo>
                    <a:pt x="0" y="153048"/>
                  </a:lnTo>
                  <a:lnTo>
                    <a:pt x="252708" y="275843"/>
                  </a:lnTo>
                  <a:lnTo>
                    <a:pt x="19931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5404" y="4468905"/>
              <a:ext cx="12659360" cy="1964055"/>
            </a:xfrm>
            <a:custGeom>
              <a:avLst/>
              <a:gdLst/>
              <a:ahLst/>
              <a:cxnLst/>
              <a:rect l="l" t="t" r="r" b="b"/>
              <a:pathLst>
                <a:path w="12659360" h="1964054">
                  <a:moveTo>
                    <a:pt x="0" y="0"/>
                  </a:moveTo>
                  <a:lnTo>
                    <a:pt x="12659258" y="0"/>
                  </a:lnTo>
                  <a:lnTo>
                    <a:pt x="12659258" y="1963722"/>
                  </a:lnTo>
                  <a:lnTo>
                    <a:pt x="0" y="196372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222367" y="3471828"/>
              <a:ext cx="368300" cy="589280"/>
            </a:xfrm>
            <a:custGeom>
              <a:avLst/>
              <a:gdLst/>
              <a:ahLst/>
              <a:cxnLst/>
              <a:rect l="l" t="t" r="r" b="b"/>
              <a:pathLst>
                <a:path w="368300" h="589279">
                  <a:moveTo>
                    <a:pt x="367796" y="0"/>
                  </a:moveTo>
                  <a:lnTo>
                    <a:pt x="16670" y="562201"/>
                  </a:lnTo>
                  <a:lnTo>
                    <a:pt x="0" y="58889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05886" y="3967515"/>
              <a:ext cx="240029" cy="280035"/>
            </a:xfrm>
            <a:custGeom>
              <a:avLst/>
              <a:gdLst/>
              <a:ahLst/>
              <a:cxnLst/>
              <a:rect l="l" t="t" r="r" b="b"/>
              <a:pathLst>
                <a:path w="240030" h="280035">
                  <a:moveTo>
                    <a:pt x="26543" y="0"/>
                  </a:moveTo>
                  <a:lnTo>
                    <a:pt x="0" y="279706"/>
                  </a:lnTo>
                  <a:lnTo>
                    <a:pt x="239689" y="133120"/>
                  </a:lnTo>
                  <a:lnTo>
                    <a:pt x="2654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79897" y="3025370"/>
              <a:ext cx="1505585" cy="838200"/>
            </a:xfrm>
            <a:custGeom>
              <a:avLst/>
              <a:gdLst/>
              <a:ahLst/>
              <a:cxnLst/>
              <a:rect l="l" t="t" r="r" b="b"/>
              <a:pathLst>
                <a:path w="1505585" h="838200">
                  <a:moveTo>
                    <a:pt x="0" y="0"/>
                  </a:moveTo>
                  <a:lnTo>
                    <a:pt x="1477656" y="822801"/>
                  </a:lnTo>
                  <a:lnTo>
                    <a:pt x="1505156" y="838117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96482" y="3738426"/>
              <a:ext cx="281305" cy="232410"/>
            </a:xfrm>
            <a:custGeom>
              <a:avLst/>
              <a:gdLst/>
              <a:ahLst/>
              <a:cxnLst/>
              <a:rect l="l" t="t" r="r" b="b"/>
              <a:pathLst>
                <a:path w="281304" h="232410">
                  <a:moveTo>
                    <a:pt x="122252" y="0"/>
                  </a:moveTo>
                  <a:lnTo>
                    <a:pt x="0" y="219559"/>
                  </a:lnTo>
                  <a:lnTo>
                    <a:pt x="280686" y="232032"/>
                  </a:lnTo>
                  <a:lnTo>
                    <a:pt x="12225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3089" y="1778901"/>
            <a:ext cx="6311900" cy="9264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600" b="1" spc="-45" dirty="0">
                <a:solidFill>
                  <a:srgbClr val="F2425D"/>
                </a:solidFill>
                <a:latin typeface="Arial"/>
                <a:cs typeface="Arial"/>
              </a:rPr>
              <a:t>Parameters:</a:t>
            </a:r>
            <a:r>
              <a:rPr sz="2600" b="1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placeholders</a:t>
            </a:r>
            <a:r>
              <a:rPr sz="260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60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receive</a:t>
            </a:r>
            <a:r>
              <a:rPr sz="260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2425D"/>
                </a:solidFill>
                <a:latin typeface="Arial"/>
                <a:cs typeface="Arial"/>
              </a:rPr>
              <a:t>input</a:t>
            </a:r>
            <a:endParaRPr sz="26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  <a:spcBef>
                <a:spcPts val="425"/>
              </a:spcBef>
            </a:pP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values.</a:t>
            </a:r>
            <a:r>
              <a:rPr sz="260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Like</a:t>
            </a:r>
            <a:r>
              <a:rPr sz="26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F2425D"/>
                </a:solidFill>
                <a:latin typeface="Arial"/>
                <a:cs typeface="Arial"/>
              </a:rPr>
              <a:t>local</a:t>
            </a:r>
            <a:r>
              <a:rPr sz="26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r>
              <a:rPr sz="26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6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6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62579" y="1921361"/>
            <a:ext cx="5069840" cy="1376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90"/>
              </a:spcBef>
            </a:pPr>
            <a:r>
              <a:rPr sz="2600" b="1" spc="-7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600" b="1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spc="-105" dirty="0">
                <a:solidFill>
                  <a:srgbClr val="F2425D"/>
                </a:solidFill>
                <a:latin typeface="Arial"/>
                <a:cs typeface="Arial"/>
              </a:rPr>
              <a:t>body:</a:t>
            </a:r>
            <a:r>
              <a:rPr sz="2600" b="1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F2425D"/>
                </a:solidFill>
                <a:latin typeface="Arial"/>
                <a:cs typeface="Arial"/>
              </a:rPr>
              <a:t>block</a:t>
            </a:r>
            <a:r>
              <a:rPr sz="260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60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60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F2425D"/>
                </a:solidFill>
                <a:latin typeface="Arial"/>
                <a:cs typeface="Arial"/>
              </a:rPr>
              <a:t>that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60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F2425D"/>
                </a:solidFill>
                <a:latin typeface="Arial"/>
                <a:cs typeface="Arial"/>
              </a:rPr>
              <a:t>want</a:t>
            </a:r>
            <a:r>
              <a:rPr sz="260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60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reuse.</a:t>
            </a:r>
            <a:r>
              <a:rPr sz="260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2425D"/>
                </a:solidFill>
                <a:latin typeface="Arial"/>
                <a:cs typeface="Arial"/>
              </a:rPr>
              <a:t>Processes</a:t>
            </a:r>
            <a:r>
              <a:rPr sz="260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F2425D"/>
                </a:solidFill>
                <a:latin typeface="Arial"/>
                <a:cs typeface="Arial"/>
              </a:rPr>
              <a:t>the </a:t>
            </a:r>
            <a:r>
              <a:rPr sz="2600" spc="60" dirty="0">
                <a:solidFill>
                  <a:srgbClr val="F2425D"/>
                </a:solidFill>
                <a:latin typeface="Arial"/>
                <a:cs typeface="Arial"/>
              </a:rPr>
              <a:t>function’s</a:t>
            </a:r>
            <a:r>
              <a:rPr sz="260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F2425D"/>
                </a:solidFill>
                <a:latin typeface="Arial"/>
                <a:cs typeface="Arial"/>
              </a:rPr>
              <a:t>input</a:t>
            </a:r>
            <a:r>
              <a:rPr sz="260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97248" y="2446158"/>
            <a:ext cx="22790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6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2425D"/>
                </a:solidFill>
                <a:latin typeface="Arial"/>
                <a:cs typeface="Arial"/>
              </a:rPr>
              <a:t>name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01366" y="1361517"/>
            <a:ext cx="6701790" cy="9947910"/>
            <a:chOff x="6701366" y="1361517"/>
            <a:chExt cx="6701790" cy="9947910"/>
          </a:xfrm>
        </p:grpSpPr>
        <p:sp>
          <p:nvSpPr>
            <p:cNvPr id="3" name="object 3"/>
            <p:cNvSpPr/>
            <p:nvPr/>
          </p:nvSpPr>
          <p:spPr>
            <a:xfrm>
              <a:off x="6701366" y="1361517"/>
              <a:ext cx="6701790" cy="9947910"/>
            </a:xfrm>
            <a:custGeom>
              <a:avLst/>
              <a:gdLst/>
              <a:ahLst/>
              <a:cxnLst/>
              <a:rect l="l" t="t" r="r" b="b"/>
              <a:pathLst>
                <a:path w="6701790" h="9947910">
                  <a:moveTo>
                    <a:pt x="6701366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6701366" y="9947341"/>
                  </a:lnTo>
                  <a:lnTo>
                    <a:pt x="670136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766" y="1759376"/>
              <a:ext cx="3754567" cy="83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83145" y="2849177"/>
            <a:ext cx="3633470" cy="9239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2450" i="1" spc="-130" dirty="0">
                <a:solidFill>
                  <a:srgbClr val="444444"/>
                </a:solidFill>
                <a:latin typeface="Arial"/>
                <a:cs typeface="Arial"/>
              </a:rPr>
              <a:t>“Sarah</a:t>
            </a:r>
            <a:r>
              <a:rPr sz="2450" i="1" spc="-85" dirty="0">
                <a:solidFill>
                  <a:srgbClr val="444444"/>
                </a:solidFill>
                <a:latin typeface="Arial"/>
                <a:cs typeface="Arial"/>
              </a:rPr>
              <a:t> has </a:t>
            </a:r>
            <a:r>
              <a:rPr sz="2450" i="1" spc="-13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i="1" spc="-85" dirty="0">
                <a:solidFill>
                  <a:srgbClr val="444444"/>
                </a:solidFill>
                <a:latin typeface="Arial"/>
                <a:cs typeface="Arial"/>
              </a:rPr>
              <a:t> driver’s </a:t>
            </a:r>
            <a:r>
              <a:rPr sz="2450" i="1" spc="-30" dirty="0">
                <a:solidFill>
                  <a:srgbClr val="444444"/>
                </a:solidFill>
                <a:latin typeface="Arial"/>
                <a:cs typeface="Arial"/>
              </a:rPr>
              <a:t>license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50" i="1" dirty="0">
                <a:solidFill>
                  <a:srgbClr val="444444"/>
                </a:solidFill>
                <a:latin typeface="Trebuchet MS"/>
                <a:cs typeface="Trebuchet MS"/>
              </a:rPr>
              <a:t>OR</a:t>
            </a:r>
            <a:r>
              <a:rPr sz="2450" i="1" spc="-14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450" i="1" spc="-80" dirty="0">
                <a:solidFill>
                  <a:srgbClr val="444444"/>
                </a:solidFill>
                <a:latin typeface="Arial"/>
                <a:cs typeface="Arial"/>
              </a:rPr>
              <a:t>good </a:t>
            </a:r>
            <a:r>
              <a:rPr sz="2450" i="1" spc="-10" dirty="0">
                <a:solidFill>
                  <a:srgbClr val="444444"/>
                </a:solidFill>
                <a:latin typeface="Arial"/>
                <a:cs typeface="Arial"/>
              </a:rPr>
              <a:t>vision”</a:t>
            </a:r>
            <a:endParaRPr sz="24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20954" y="4786811"/>
          <a:ext cx="3665220" cy="366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0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2600" b="1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7150">
                      <a:solidFill>
                        <a:srgbClr val="38464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38464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R="183515" algn="r">
                        <a:lnSpc>
                          <a:spcPct val="100000"/>
                        </a:lnSpc>
                      </a:pPr>
                      <a:r>
                        <a:rPr sz="26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38464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6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38464D"/>
                      </a:solidFill>
                      <a:prstDash val="solid"/>
                    </a:lnR>
                    <a:lnT w="57150">
                      <a:solidFill>
                        <a:srgbClr val="38464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57150">
                      <a:solidFill>
                        <a:srgbClr val="38464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R="18288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solidFill>
                            <a:srgbClr val="008F00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R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solidFill>
                            <a:srgbClr val="008F00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38464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57150">
                      <a:solidFill>
                        <a:srgbClr val="38464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38464D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18288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solidFill>
                            <a:srgbClr val="008F00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3846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0" dirty="0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38464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3846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944415" y="4187751"/>
            <a:ext cx="26416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15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8021" y="6515482"/>
            <a:ext cx="606425" cy="264160"/>
          </a:xfrm>
          <a:prstGeom prst="rect">
            <a:avLst/>
          </a:prstGeom>
        </p:spPr>
        <p:txBody>
          <a:bodyPr vert="vert270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b="1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9126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5260" algn="l"/>
                <a:tab pos="3503295" algn="l"/>
                <a:tab pos="4998085" algn="l"/>
                <a:tab pos="6022340" algn="l"/>
                <a:tab pos="7185659" algn="l"/>
                <a:tab pos="7933055" algn="l"/>
                <a:tab pos="8469630" algn="l"/>
                <a:tab pos="9525000" algn="l"/>
              </a:tabLst>
            </a:pPr>
            <a:r>
              <a:rPr dirty="0"/>
              <a:t>BASIC</a:t>
            </a:r>
            <a:r>
              <a:rPr lang="en-US" dirty="0"/>
              <a:t> </a:t>
            </a:r>
            <a:r>
              <a:rPr dirty="0"/>
              <a:t>BOOLEAN</a:t>
            </a:r>
            <a:r>
              <a:rPr lang="en-US" dirty="0"/>
              <a:t> </a:t>
            </a:r>
            <a:r>
              <a:rPr dirty="0"/>
              <a:t>LOGIC:</a:t>
            </a:r>
            <a:r>
              <a:rPr lang="en-US" dirty="0"/>
              <a:t> </a:t>
            </a:r>
            <a:r>
              <a:rPr dirty="0"/>
              <a:t>THE</a:t>
            </a:r>
            <a:r>
              <a:rPr lang="en-US" dirty="0"/>
              <a:t> </a:t>
            </a:r>
            <a:r>
              <a:rPr dirty="0"/>
              <a:t>AND,</a:t>
            </a:r>
            <a:r>
              <a:rPr lang="en-US" dirty="0"/>
              <a:t> </a:t>
            </a:r>
            <a:r>
              <a:rPr dirty="0"/>
              <a:t>OR</a:t>
            </a:r>
            <a:r>
              <a:rPr lang="en-US" dirty="0"/>
              <a:t> </a:t>
            </a:r>
            <a:r>
              <a:rPr dirty="0"/>
              <a:t>&amp;</a:t>
            </a:r>
            <a:r>
              <a:rPr lang="en-US" dirty="0"/>
              <a:t> </a:t>
            </a:r>
            <a:r>
              <a:rPr dirty="0"/>
              <a:t>NOT</a:t>
            </a:r>
            <a:r>
              <a:rPr lang="en-US" dirty="0"/>
              <a:t> </a:t>
            </a:r>
            <a:r>
              <a:rPr dirty="0"/>
              <a:t>OPERATORS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551506" y="4839165"/>
            <a:ext cx="3612515" cy="3609975"/>
            <a:chOff x="1551506" y="4839165"/>
            <a:chExt cx="3612515" cy="3609975"/>
          </a:xfrm>
        </p:grpSpPr>
        <p:sp>
          <p:nvSpPr>
            <p:cNvPr id="12" name="object 12"/>
            <p:cNvSpPr/>
            <p:nvPr/>
          </p:nvSpPr>
          <p:spPr>
            <a:xfrm>
              <a:off x="1551495" y="4839176"/>
              <a:ext cx="3612515" cy="2415540"/>
            </a:xfrm>
            <a:custGeom>
              <a:avLst/>
              <a:gdLst/>
              <a:ahLst/>
              <a:cxnLst/>
              <a:rect l="l" t="t" r="r" b="b"/>
              <a:pathLst>
                <a:path w="3612515" h="2415540">
                  <a:moveTo>
                    <a:pt x="3612464" y="0"/>
                  </a:moveTo>
                  <a:lnTo>
                    <a:pt x="2417038" y="0"/>
                  </a:lnTo>
                  <a:lnTo>
                    <a:pt x="1195425" y="0"/>
                  </a:lnTo>
                  <a:lnTo>
                    <a:pt x="0" y="0"/>
                  </a:lnTo>
                  <a:lnTo>
                    <a:pt x="0" y="1194523"/>
                  </a:lnTo>
                  <a:lnTo>
                    <a:pt x="0" y="2415235"/>
                  </a:lnTo>
                  <a:lnTo>
                    <a:pt x="1195425" y="2415235"/>
                  </a:lnTo>
                  <a:lnTo>
                    <a:pt x="1195425" y="1194523"/>
                  </a:lnTo>
                  <a:lnTo>
                    <a:pt x="2417038" y="1194523"/>
                  </a:lnTo>
                  <a:lnTo>
                    <a:pt x="3612464" y="1194523"/>
                  </a:lnTo>
                  <a:lnTo>
                    <a:pt x="361246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6921" y="6033700"/>
              <a:ext cx="2417445" cy="1221105"/>
            </a:xfrm>
            <a:custGeom>
              <a:avLst/>
              <a:gdLst/>
              <a:ahLst/>
              <a:cxnLst/>
              <a:rect l="l" t="t" r="r" b="b"/>
              <a:pathLst>
                <a:path w="2417445" h="1221104">
                  <a:moveTo>
                    <a:pt x="2417038" y="0"/>
                  </a:moveTo>
                  <a:lnTo>
                    <a:pt x="1221613" y="0"/>
                  </a:lnTo>
                  <a:lnTo>
                    <a:pt x="0" y="0"/>
                  </a:lnTo>
                  <a:lnTo>
                    <a:pt x="0" y="1220711"/>
                  </a:lnTo>
                  <a:lnTo>
                    <a:pt x="1221613" y="1220711"/>
                  </a:lnTo>
                  <a:lnTo>
                    <a:pt x="2417038" y="1220711"/>
                  </a:lnTo>
                  <a:lnTo>
                    <a:pt x="2417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51506" y="7254401"/>
              <a:ext cx="1195705" cy="1195070"/>
            </a:xfrm>
            <a:custGeom>
              <a:avLst/>
              <a:gdLst/>
              <a:ahLst/>
              <a:cxnLst/>
              <a:rect l="l" t="t" r="r" b="b"/>
              <a:pathLst>
                <a:path w="1195705" h="1195070">
                  <a:moveTo>
                    <a:pt x="0" y="1194529"/>
                  </a:moveTo>
                  <a:lnTo>
                    <a:pt x="1195426" y="1194529"/>
                  </a:lnTo>
                  <a:lnTo>
                    <a:pt x="1195426" y="0"/>
                  </a:lnTo>
                  <a:lnTo>
                    <a:pt x="0" y="0"/>
                  </a:lnTo>
                  <a:lnTo>
                    <a:pt x="0" y="11945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6921" y="7254411"/>
              <a:ext cx="2417445" cy="1195070"/>
            </a:xfrm>
            <a:custGeom>
              <a:avLst/>
              <a:gdLst/>
              <a:ahLst/>
              <a:cxnLst/>
              <a:rect l="l" t="t" r="r" b="b"/>
              <a:pathLst>
                <a:path w="2417445" h="1195070">
                  <a:moveTo>
                    <a:pt x="2417038" y="0"/>
                  </a:moveTo>
                  <a:lnTo>
                    <a:pt x="1221613" y="0"/>
                  </a:lnTo>
                  <a:lnTo>
                    <a:pt x="0" y="0"/>
                  </a:lnTo>
                  <a:lnTo>
                    <a:pt x="0" y="1194523"/>
                  </a:lnTo>
                  <a:lnTo>
                    <a:pt x="1221613" y="1194523"/>
                  </a:lnTo>
                  <a:lnTo>
                    <a:pt x="2417038" y="1194523"/>
                  </a:lnTo>
                  <a:lnTo>
                    <a:pt x="2417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99979" y="5227794"/>
            <a:ext cx="19900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7920" algn="l"/>
              </a:tabLst>
            </a:pP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600" spc="-110" dirty="0">
                <a:solidFill>
                  <a:srgbClr val="444444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6653" y="5227794"/>
            <a:ext cx="10045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5" dirty="0">
                <a:solidFill>
                  <a:srgbClr val="444444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4739" y="6438030"/>
            <a:ext cx="8642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4" dirty="0">
                <a:solidFill>
                  <a:srgbClr val="444444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4563" y="6438030"/>
            <a:ext cx="8661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0" dirty="0">
                <a:solidFill>
                  <a:srgbClr val="008F00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2072" y="6438030"/>
            <a:ext cx="101409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90" dirty="0">
                <a:solidFill>
                  <a:srgbClr val="FF2600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4388" y="7648265"/>
            <a:ext cx="34315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18565" algn="l"/>
                <a:tab pos="2430145" algn="l"/>
              </a:tabLst>
            </a:pP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FALSE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600" spc="-20" dirty="0">
                <a:solidFill>
                  <a:srgbClr val="FF2600"/>
                </a:solidFill>
                <a:latin typeface="Arial"/>
                <a:cs typeface="Arial"/>
              </a:rPr>
              <a:t>FALSE</a:t>
            </a:r>
            <a:r>
              <a:rPr sz="2600" dirty="0">
                <a:solidFill>
                  <a:srgbClr val="FF2600"/>
                </a:solidFill>
                <a:latin typeface="Arial"/>
                <a:cs typeface="Arial"/>
              </a:rPr>
              <a:t>	</a:t>
            </a:r>
            <a:r>
              <a:rPr sz="2600" spc="-90" dirty="0">
                <a:solidFill>
                  <a:srgbClr val="FF2600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72799" y="4760458"/>
            <a:ext cx="3769995" cy="3767454"/>
            <a:chOff x="1472799" y="4760458"/>
            <a:chExt cx="3769995" cy="3767454"/>
          </a:xfrm>
        </p:grpSpPr>
        <p:sp>
          <p:nvSpPr>
            <p:cNvPr id="23" name="object 23"/>
            <p:cNvSpPr/>
            <p:nvPr/>
          </p:nvSpPr>
          <p:spPr>
            <a:xfrm>
              <a:off x="1551506" y="4839165"/>
              <a:ext cx="3612515" cy="3609975"/>
            </a:xfrm>
            <a:custGeom>
              <a:avLst/>
              <a:gdLst/>
              <a:ahLst/>
              <a:cxnLst/>
              <a:rect l="l" t="t" r="r" b="b"/>
              <a:pathLst>
                <a:path w="3612515" h="3609975">
                  <a:moveTo>
                    <a:pt x="2417029" y="0"/>
                  </a:moveTo>
                  <a:lnTo>
                    <a:pt x="2417029" y="1194529"/>
                  </a:lnTo>
                </a:path>
                <a:path w="3612515" h="3609975">
                  <a:moveTo>
                    <a:pt x="2417029" y="1194529"/>
                  </a:moveTo>
                  <a:lnTo>
                    <a:pt x="2417029" y="3609764"/>
                  </a:lnTo>
                </a:path>
                <a:path w="3612515" h="3609975">
                  <a:moveTo>
                    <a:pt x="0" y="2415235"/>
                  </a:moveTo>
                  <a:lnTo>
                    <a:pt x="1195426" y="2415235"/>
                  </a:lnTo>
                </a:path>
                <a:path w="3612515" h="3609975">
                  <a:moveTo>
                    <a:pt x="1195426" y="2415235"/>
                  </a:moveTo>
                  <a:lnTo>
                    <a:pt x="3612455" y="2415235"/>
                  </a:lnTo>
                </a:path>
                <a:path w="3612515" h="3609975">
                  <a:moveTo>
                    <a:pt x="1195426" y="0"/>
                  </a:moveTo>
                  <a:lnTo>
                    <a:pt x="1195426" y="1194529"/>
                  </a:lnTo>
                </a:path>
                <a:path w="3612515" h="3609975">
                  <a:moveTo>
                    <a:pt x="1195426" y="1194529"/>
                  </a:moveTo>
                  <a:lnTo>
                    <a:pt x="1195426" y="3609764"/>
                  </a:lnTo>
                </a:path>
                <a:path w="3612515" h="3609975">
                  <a:moveTo>
                    <a:pt x="0" y="1194529"/>
                  </a:moveTo>
                  <a:lnTo>
                    <a:pt x="3612455" y="119452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99152" y="4786811"/>
              <a:ext cx="3717290" cy="3714750"/>
            </a:xfrm>
            <a:custGeom>
              <a:avLst/>
              <a:gdLst/>
              <a:ahLst/>
              <a:cxnLst/>
              <a:rect l="l" t="t" r="r" b="b"/>
              <a:pathLst>
                <a:path w="3717290" h="3714750">
                  <a:moveTo>
                    <a:pt x="26177" y="0"/>
                  </a:moveTo>
                  <a:lnTo>
                    <a:pt x="26177" y="3714473"/>
                  </a:lnTo>
                </a:path>
                <a:path w="3717290" h="3714750">
                  <a:moveTo>
                    <a:pt x="3690987" y="0"/>
                  </a:moveTo>
                  <a:lnTo>
                    <a:pt x="3690987" y="3714473"/>
                  </a:lnTo>
                </a:path>
                <a:path w="3717290" h="3714750">
                  <a:moveTo>
                    <a:pt x="0" y="26177"/>
                  </a:moveTo>
                  <a:lnTo>
                    <a:pt x="3717164" y="26177"/>
                  </a:lnTo>
                </a:path>
                <a:path w="3717290" h="3714750">
                  <a:moveTo>
                    <a:pt x="0" y="3688296"/>
                  </a:moveTo>
                  <a:lnTo>
                    <a:pt x="3717164" y="3688296"/>
                  </a:lnTo>
                </a:path>
              </a:pathLst>
            </a:custGeom>
            <a:ln w="52354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22612" y="4187751"/>
            <a:ext cx="26416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15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6219" y="6515482"/>
            <a:ext cx="606425" cy="264160"/>
          </a:xfrm>
          <a:prstGeom prst="rect">
            <a:avLst/>
          </a:prstGeom>
        </p:spPr>
        <p:txBody>
          <a:bodyPr vert="vert270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b="1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31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73399" y="1759376"/>
            <a:ext cx="3754754" cy="5519420"/>
            <a:chOff x="1473399" y="1759376"/>
            <a:chExt cx="3754754" cy="5519420"/>
          </a:xfrm>
        </p:grpSpPr>
        <p:sp>
          <p:nvSpPr>
            <p:cNvPr id="28" name="object 28"/>
            <p:cNvSpPr/>
            <p:nvPr/>
          </p:nvSpPr>
          <p:spPr>
            <a:xfrm>
              <a:off x="2751101" y="6032891"/>
              <a:ext cx="1212215" cy="1203960"/>
            </a:xfrm>
            <a:custGeom>
              <a:avLst/>
              <a:gdLst/>
              <a:ahLst/>
              <a:cxnLst/>
              <a:rect l="l" t="t" r="r" b="b"/>
              <a:pathLst>
                <a:path w="1212214" h="1203959">
                  <a:moveTo>
                    <a:pt x="0" y="0"/>
                  </a:moveTo>
                  <a:lnTo>
                    <a:pt x="1211751" y="0"/>
                  </a:lnTo>
                  <a:lnTo>
                    <a:pt x="1211751" y="1203762"/>
                  </a:lnTo>
                  <a:lnTo>
                    <a:pt x="0" y="120376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51101" y="6032891"/>
              <a:ext cx="1212215" cy="1203960"/>
            </a:xfrm>
            <a:custGeom>
              <a:avLst/>
              <a:gdLst/>
              <a:ahLst/>
              <a:cxnLst/>
              <a:rect l="l" t="t" r="r" b="b"/>
              <a:pathLst>
                <a:path w="1212214" h="1203959">
                  <a:moveTo>
                    <a:pt x="0" y="0"/>
                  </a:moveTo>
                  <a:lnTo>
                    <a:pt x="1211751" y="0"/>
                  </a:lnTo>
                  <a:lnTo>
                    <a:pt x="1211751" y="1203762"/>
                  </a:lnTo>
                  <a:lnTo>
                    <a:pt x="0" y="120376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1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399" y="1759376"/>
              <a:ext cx="3754567" cy="83442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662532" y="1851402"/>
            <a:ext cx="10056518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7510" algn="l"/>
                <a:tab pos="1186180" algn="l"/>
                <a:tab pos="6827520" algn="l"/>
                <a:tab pos="7212965" algn="l"/>
                <a:tab pos="7773670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A	AND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B	A	OR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B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8131" y="2849177"/>
            <a:ext cx="3633470" cy="9239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2450" i="1" spc="-130" dirty="0">
                <a:solidFill>
                  <a:srgbClr val="444444"/>
                </a:solidFill>
                <a:latin typeface="Arial"/>
                <a:cs typeface="Arial"/>
              </a:rPr>
              <a:t>“Sarah</a:t>
            </a:r>
            <a:r>
              <a:rPr sz="2450" i="1" spc="-85" dirty="0">
                <a:solidFill>
                  <a:srgbClr val="444444"/>
                </a:solidFill>
                <a:latin typeface="Arial"/>
                <a:cs typeface="Arial"/>
              </a:rPr>
              <a:t> has </a:t>
            </a:r>
            <a:r>
              <a:rPr sz="2450" i="1" spc="-13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i="1" spc="-85" dirty="0">
                <a:solidFill>
                  <a:srgbClr val="444444"/>
                </a:solidFill>
                <a:latin typeface="Arial"/>
                <a:cs typeface="Arial"/>
              </a:rPr>
              <a:t> driver’s </a:t>
            </a:r>
            <a:r>
              <a:rPr sz="2450" i="1" spc="-30" dirty="0">
                <a:solidFill>
                  <a:srgbClr val="444444"/>
                </a:solidFill>
                <a:latin typeface="Arial"/>
                <a:cs typeface="Arial"/>
              </a:rPr>
              <a:t>license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50" i="1" dirty="0">
                <a:solidFill>
                  <a:srgbClr val="444444"/>
                </a:solidFill>
                <a:latin typeface="Trebuchet MS"/>
                <a:cs typeface="Trebuchet MS"/>
              </a:rPr>
              <a:t>AND</a:t>
            </a:r>
            <a:r>
              <a:rPr sz="2450" i="1" spc="-11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450" i="1" spc="-80" dirty="0">
                <a:solidFill>
                  <a:srgbClr val="444444"/>
                </a:solidFill>
                <a:latin typeface="Arial"/>
                <a:cs typeface="Arial"/>
              </a:rPr>
              <a:t>good</a:t>
            </a:r>
            <a:r>
              <a:rPr sz="2450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i="1" spc="-10" dirty="0">
                <a:solidFill>
                  <a:srgbClr val="444444"/>
                </a:solidFill>
                <a:latin typeface="Arial"/>
                <a:cs typeface="Arial"/>
              </a:rPr>
              <a:t>vision”</a:t>
            </a:r>
            <a:endParaRPr sz="2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2773" y="9628407"/>
            <a:ext cx="450723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r>
              <a:rPr sz="3100" spc="-109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31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229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31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spc="-4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31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31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42526" y="1759376"/>
            <a:ext cx="16688435" cy="8966200"/>
            <a:chOff x="1942526" y="1759376"/>
            <a:chExt cx="16688435" cy="896620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5263" y="8907054"/>
              <a:ext cx="418835" cy="41883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0929" y="8907054"/>
              <a:ext cx="418835" cy="41883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016121" y="10381501"/>
              <a:ext cx="795655" cy="323215"/>
            </a:xfrm>
            <a:custGeom>
              <a:avLst/>
              <a:gdLst/>
              <a:ahLst/>
              <a:cxnLst/>
              <a:rect l="l" t="t" r="r" b="b"/>
              <a:pathLst>
                <a:path w="795655" h="323215">
                  <a:moveTo>
                    <a:pt x="795251" y="321729"/>
                  </a:moveTo>
                  <a:lnTo>
                    <a:pt x="730331" y="322751"/>
                  </a:lnTo>
                  <a:lnTo>
                    <a:pt x="667903" y="321677"/>
                  </a:lnTo>
                  <a:lnTo>
                    <a:pt x="607966" y="318507"/>
                  </a:lnTo>
                  <a:lnTo>
                    <a:pt x="550521" y="313241"/>
                  </a:lnTo>
                  <a:lnTo>
                    <a:pt x="495568" y="305879"/>
                  </a:lnTo>
                  <a:lnTo>
                    <a:pt x="443106" y="296421"/>
                  </a:lnTo>
                  <a:lnTo>
                    <a:pt x="393136" y="284868"/>
                  </a:lnTo>
                  <a:lnTo>
                    <a:pt x="345657" y="271218"/>
                  </a:lnTo>
                  <a:lnTo>
                    <a:pt x="300669" y="255472"/>
                  </a:lnTo>
                  <a:lnTo>
                    <a:pt x="258174" y="237630"/>
                  </a:lnTo>
                  <a:lnTo>
                    <a:pt x="218169" y="217693"/>
                  </a:lnTo>
                  <a:lnTo>
                    <a:pt x="180657" y="195659"/>
                  </a:lnTo>
                  <a:lnTo>
                    <a:pt x="145636" y="171530"/>
                  </a:lnTo>
                  <a:lnTo>
                    <a:pt x="113106" y="145305"/>
                  </a:lnTo>
                  <a:lnTo>
                    <a:pt x="83068" y="116983"/>
                  </a:lnTo>
                  <a:lnTo>
                    <a:pt x="55521" y="86566"/>
                  </a:lnTo>
                  <a:lnTo>
                    <a:pt x="30466" y="54053"/>
                  </a:lnTo>
                  <a:lnTo>
                    <a:pt x="7903" y="1944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42526" y="10237938"/>
              <a:ext cx="163195" cy="196215"/>
            </a:xfrm>
            <a:custGeom>
              <a:avLst/>
              <a:gdLst/>
              <a:ahLst/>
              <a:cxnLst/>
              <a:rect l="l" t="t" r="r" b="b"/>
              <a:pathLst>
                <a:path w="163194" h="196215">
                  <a:moveTo>
                    <a:pt x="15240" y="0"/>
                  </a:moveTo>
                  <a:lnTo>
                    <a:pt x="0" y="196082"/>
                  </a:lnTo>
                  <a:lnTo>
                    <a:pt x="162962" y="12984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5465" y="10323961"/>
              <a:ext cx="1298575" cy="373380"/>
            </a:xfrm>
            <a:custGeom>
              <a:avLst/>
              <a:gdLst/>
              <a:ahLst/>
              <a:cxnLst/>
              <a:rect l="l" t="t" r="r" b="b"/>
              <a:pathLst>
                <a:path w="1298575" h="373379">
                  <a:moveTo>
                    <a:pt x="0" y="371262"/>
                  </a:moveTo>
                  <a:lnTo>
                    <a:pt x="62753" y="372714"/>
                  </a:lnTo>
                  <a:lnTo>
                    <a:pt x="124256" y="373119"/>
                  </a:lnTo>
                  <a:lnTo>
                    <a:pt x="184510" y="372475"/>
                  </a:lnTo>
                  <a:lnTo>
                    <a:pt x="243514" y="370784"/>
                  </a:lnTo>
                  <a:lnTo>
                    <a:pt x="301268" y="368045"/>
                  </a:lnTo>
                  <a:lnTo>
                    <a:pt x="357773" y="364259"/>
                  </a:lnTo>
                  <a:lnTo>
                    <a:pt x="413027" y="359424"/>
                  </a:lnTo>
                  <a:lnTo>
                    <a:pt x="467032" y="353542"/>
                  </a:lnTo>
                  <a:lnTo>
                    <a:pt x="519788" y="346612"/>
                  </a:lnTo>
                  <a:lnTo>
                    <a:pt x="571293" y="338635"/>
                  </a:lnTo>
                  <a:lnTo>
                    <a:pt x="621549" y="329610"/>
                  </a:lnTo>
                  <a:lnTo>
                    <a:pt x="670555" y="319537"/>
                  </a:lnTo>
                  <a:lnTo>
                    <a:pt x="718312" y="308416"/>
                  </a:lnTo>
                  <a:lnTo>
                    <a:pt x="764819" y="296247"/>
                  </a:lnTo>
                  <a:lnTo>
                    <a:pt x="810075" y="283031"/>
                  </a:lnTo>
                  <a:lnTo>
                    <a:pt x="854083" y="268767"/>
                  </a:lnTo>
                  <a:lnTo>
                    <a:pt x="896840" y="253455"/>
                  </a:lnTo>
                  <a:lnTo>
                    <a:pt x="938348" y="237096"/>
                  </a:lnTo>
                  <a:lnTo>
                    <a:pt x="978606" y="219689"/>
                  </a:lnTo>
                  <a:lnTo>
                    <a:pt x="1017615" y="201234"/>
                  </a:lnTo>
                  <a:lnTo>
                    <a:pt x="1055373" y="181731"/>
                  </a:lnTo>
                  <a:lnTo>
                    <a:pt x="1091882" y="161180"/>
                  </a:lnTo>
                  <a:lnTo>
                    <a:pt x="1127141" y="139582"/>
                  </a:lnTo>
                  <a:lnTo>
                    <a:pt x="1161151" y="116936"/>
                  </a:lnTo>
                  <a:lnTo>
                    <a:pt x="1193910" y="93243"/>
                  </a:lnTo>
                  <a:lnTo>
                    <a:pt x="1225420" y="68501"/>
                  </a:lnTo>
                  <a:lnTo>
                    <a:pt x="1255681" y="42712"/>
                  </a:lnTo>
                  <a:lnTo>
                    <a:pt x="1284691" y="15875"/>
                  </a:lnTo>
                  <a:lnTo>
                    <a:pt x="129836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3509" y="10206525"/>
              <a:ext cx="181610" cy="191135"/>
            </a:xfrm>
            <a:custGeom>
              <a:avLst/>
              <a:gdLst/>
              <a:ahLst/>
              <a:cxnLst/>
              <a:rect l="l" t="t" r="r" b="b"/>
              <a:pathLst>
                <a:path w="181609" h="191134">
                  <a:moveTo>
                    <a:pt x="181432" y="0"/>
                  </a:moveTo>
                  <a:lnTo>
                    <a:pt x="0" y="75916"/>
                  </a:lnTo>
                  <a:lnTo>
                    <a:pt x="133305" y="190695"/>
                  </a:lnTo>
                  <a:lnTo>
                    <a:pt x="18143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6133" y="1759376"/>
              <a:ext cx="3754567" cy="834424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878873" y="9628407"/>
            <a:ext cx="43465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r>
              <a:rPr sz="3100" spc="-106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31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204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31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31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47634" y="10506341"/>
            <a:ext cx="37528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No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matter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how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many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626592" y="1851402"/>
            <a:ext cx="3264658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03275" algn="l"/>
                <a:tab pos="1272540" algn="l"/>
                <a:tab pos="2063114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NOT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A,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NOT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B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306424" y="3938111"/>
            <a:ext cx="48945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444444"/>
                </a:solidFill>
                <a:latin typeface="Arial"/>
                <a:cs typeface="Arial"/>
              </a:rPr>
              <a:t>Inverts</a:t>
            </a:r>
            <a:r>
              <a:rPr sz="3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r>
              <a:rPr sz="3300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330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r>
              <a:rPr sz="3300" spc="-107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159768" y="3183149"/>
            <a:ext cx="5187315" cy="6196330"/>
            <a:chOff x="14159768" y="3183149"/>
            <a:chExt cx="5187315" cy="619633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3999" y="3183149"/>
              <a:ext cx="418835" cy="41883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4159768" y="6775936"/>
              <a:ext cx="5187315" cy="2603500"/>
            </a:xfrm>
            <a:custGeom>
              <a:avLst/>
              <a:gdLst/>
              <a:ahLst/>
              <a:cxnLst/>
              <a:rect l="l" t="t" r="r" b="b"/>
              <a:pathLst>
                <a:path w="5187315" h="2603500">
                  <a:moveTo>
                    <a:pt x="5187296" y="0"/>
                  </a:moveTo>
                  <a:lnTo>
                    <a:pt x="0" y="0"/>
                  </a:lnTo>
                  <a:lnTo>
                    <a:pt x="0" y="2603014"/>
                  </a:lnTo>
                  <a:lnTo>
                    <a:pt x="5187296" y="2603014"/>
                  </a:lnTo>
                  <a:lnTo>
                    <a:pt x="518729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73250" y="7304618"/>
              <a:ext cx="303655" cy="30365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4702967" y="7252929"/>
            <a:ext cx="4085590" cy="16357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7879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450" spc="-75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Sarah</a:t>
            </a:r>
            <a:r>
              <a:rPr sz="245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driver’s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license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2450" spc="-75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Sarah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good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vision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09217" y="4258733"/>
            <a:ext cx="12949555" cy="5735955"/>
            <a:chOff x="2709217" y="4258733"/>
            <a:chExt cx="12949555" cy="5735955"/>
          </a:xfrm>
        </p:grpSpPr>
        <p:sp>
          <p:nvSpPr>
            <p:cNvPr id="52" name="object 52"/>
            <p:cNvSpPr/>
            <p:nvPr/>
          </p:nvSpPr>
          <p:spPr>
            <a:xfrm>
              <a:off x="14870031" y="9268914"/>
              <a:ext cx="768350" cy="704850"/>
            </a:xfrm>
            <a:custGeom>
              <a:avLst/>
              <a:gdLst/>
              <a:ahLst/>
              <a:cxnLst/>
              <a:rect l="l" t="t" r="r" b="b"/>
              <a:pathLst>
                <a:path w="768350" h="704850">
                  <a:moveTo>
                    <a:pt x="767754" y="702305"/>
                  </a:moveTo>
                  <a:lnTo>
                    <a:pt x="713878" y="704283"/>
                  </a:lnTo>
                  <a:lnTo>
                    <a:pt x="661937" y="703825"/>
                  </a:lnTo>
                  <a:lnTo>
                    <a:pt x="611931" y="700930"/>
                  </a:lnTo>
                  <a:lnTo>
                    <a:pt x="563859" y="695600"/>
                  </a:lnTo>
                  <a:lnTo>
                    <a:pt x="517722" y="687833"/>
                  </a:lnTo>
                  <a:lnTo>
                    <a:pt x="473519" y="677630"/>
                  </a:lnTo>
                  <a:lnTo>
                    <a:pt x="431252" y="664991"/>
                  </a:lnTo>
                  <a:lnTo>
                    <a:pt x="390919" y="649916"/>
                  </a:lnTo>
                  <a:lnTo>
                    <a:pt x="352520" y="632405"/>
                  </a:lnTo>
                  <a:lnTo>
                    <a:pt x="316057" y="612457"/>
                  </a:lnTo>
                  <a:lnTo>
                    <a:pt x="281528" y="590074"/>
                  </a:lnTo>
                  <a:lnTo>
                    <a:pt x="248933" y="565254"/>
                  </a:lnTo>
                  <a:lnTo>
                    <a:pt x="218274" y="537998"/>
                  </a:lnTo>
                  <a:lnTo>
                    <a:pt x="189549" y="508306"/>
                  </a:lnTo>
                  <a:lnTo>
                    <a:pt x="162758" y="476177"/>
                  </a:lnTo>
                  <a:lnTo>
                    <a:pt x="137903" y="441613"/>
                  </a:lnTo>
                  <a:lnTo>
                    <a:pt x="114982" y="404612"/>
                  </a:lnTo>
                  <a:lnTo>
                    <a:pt x="93996" y="365176"/>
                  </a:lnTo>
                  <a:lnTo>
                    <a:pt x="74944" y="323303"/>
                  </a:lnTo>
                  <a:lnTo>
                    <a:pt x="57827" y="278994"/>
                  </a:lnTo>
                  <a:lnTo>
                    <a:pt x="42645" y="232248"/>
                  </a:lnTo>
                  <a:lnTo>
                    <a:pt x="29398" y="183067"/>
                  </a:lnTo>
                  <a:lnTo>
                    <a:pt x="18085" y="131449"/>
                  </a:lnTo>
                  <a:lnTo>
                    <a:pt x="8707" y="77396"/>
                  </a:lnTo>
                  <a:lnTo>
                    <a:pt x="1264" y="20906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783508" y="9114228"/>
              <a:ext cx="175895" cy="180975"/>
            </a:xfrm>
            <a:custGeom>
              <a:avLst/>
              <a:gdLst/>
              <a:ahLst/>
              <a:cxnLst/>
              <a:rect l="l" t="t" r="r" b="b"/>
              <a:pathLst>
                <a:path w="175894" h="180975">
                  <a:moveTo>
                    <a:pt x="77170" y="0"/>
                  </a:moveTo>
                  <a:lnTo>
                    <a:pt x="0" y="180898"/>
                  </a:lnTo>
                  <a:lnTo>
                    <a:pt x="175586" y="170280"/>
                  </a:lnTo>
                  <a:lnTo>
                    <a:pt x="7717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51101" y="6032891"/>
              <a:ext cx="1212215" cy="1203960"/>
            </a:xfrm>
            <a:custGeom>
              <a:avLst/>
              <a:gdLst/>
              <a:ahLst/>
              <a:cxnLst/>
              <a:rect l="l" t="t" r="r" b="b"/>
              <a:pathLst>
                <a:path w="1212214" h="1203959">
                  <a:moveTo>
                    <a:pt x="0" y="0"/>
                  </a:moveTo>
                  <a:lnTo>
                    <a:pt x="1211751" y="0"/>
                  </a:lnTo>
                  <a:lnTo>
                    <a:pt x="1211751" y="1203762"/>
                  </a:lnTo>
                  <a:lnTo>
                    <a:pt x="0" y="120376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88503" y="4279675"/>
              <a:ext cx="1101725" cy="713105"/>
            </a:xfrm>
            <a:custGeom>
              <a:avLst/>
              <a:gdLst/>
              <a:ahLst/>
              <a:cxnLst/>
              <a:rect l="l" t="t" r="r" b="b"/>
              <a:pathLst>
                <a:path w="1101725" h="713104">
                  <a:moveTo>
                    <a:pt x="1101428" y="2216"/>
                  </a:moveTo>
                  <a:lnTo>
                    <a:pt x="1046056" y="246"/>
                  </a:lnTo>
                  <a:lnTo>
                    <a:pt x="991984" y="0"/>
                  </a:lnTo>
                  <a:lnTo>
                    <a:pt x="939212" y="1476"/>
                  </a:lnTo>
                  <a:lnTo>
                    <a:pt x="887741" y="4674"/>
                  </a:lnTo>
                  <a:lnTo>
                    <a:pt x="837569" y="9596"/>
                  </a:lnTo>
                  <a:lnTo>
                    <a:pt x="788697" y="16241"/>
                  </a:lnTo>
                  <a:lnTo>
                    <a:pt x="741126" y="24608"/>
                  </a:lnTo>
                  <a:lnTo>
                    <a:pt x="694855" y="34698"/>
                  </a:lnTo>
                  <a:lnTo>
                    <a:pt x="649884" y="46511"/>
                  </a:lnTo>
                  <a:lnTo>
                    <a:pt x="606212" y="60047"/>
                  </a:lnTo>
                  <a:lnTo>
                    <a:pt x="563841" y="75306"/>
                  </a:lnTo>
                  <a:lnTo>
                    <a:pt x="522770" y="92287"/>
                  </a:lnTo>
                  <a:lnTo>
                    <a:pt x="483000" y="110991"/>
                  </a:lnTo>
                  <a:lnTo>
                    <a:pt x="444529" y="131418"/>
                  </a:lnTo>
                  <a:lnTo>
                    <a:pt x="407358" y="153568"/>
                  </a:lnTo>
                  <a:lnTo>
                    <a:pt x="371487" y="177441"/>
                  </a:lnTo>
                  <a:lnTo>
                    <a:pt x="336917" y="203037"/>
                  </a:lnTo>
                  <a:lnTo>
                    <a:pt x="303646" y="230355"/>
                  </a:lnTo>
                  <a:lnTo>
                    <a:pt x="271676" y="259396"/>
                  </a:lnTo>
                  <a:lnTo>
                    <a:pt x="241006" y="290160"/>
                  </a:lnTo>
                  <a:lnTo>
                    <a:pt x="211636" y="322647"/>
                  </a:lnTo>
                  <a:lnTo>
                    <a:pt x="183566" y="356857"/>
                  </a:lnTo>
                  <a:lnTo>
                    <a:pt x="156796" y="392789"/>
                  </a:lnTo>
                  <a:lnTo>
                    <a:pt x="131326" y="430444"/>
                  </a:lnTo>
                  <a:lnTo>
                    <a:pt x="107156" y="469823"/>
                  </a:lnTo>
                  <a:lnTo>
                    <a:pt x="84286" y="510923"/>
                  </a:lnTo>
                  <a:lnTo>
                    <a:pt x="62717" y="553747"/>
                  </a:lnTo>
                  <a:lnTo>
                    <a:pt x="42447" y="598294"/>
                  </a:lnTo>
                  <a:lnTo>
                    <a:pt x="23478" y="644563"/>
                  </a:lnTo>
                  <a:lnTo>
                    <a:pt x="5808" y="692555"/>
                  </a:lnTo>
                  <a:lnTo>
                    <a:pt x="0" y="71270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09787" y="4947904"/>
              <a:ext cx="169545" cy="193675"/>
            </a:xfrm>
            <a:custGeom>
              <a:avLst/>
              <a:gdLst/>
              <a:ahLst/>
              <a:cxnLst/>
              <a:rect l="l" t="t" r="r" b="b"/>
              <a:pathLst>
                <a:path w="169545" h="193675">
                  <a:moveTo>
                    <a:pt x="0" y="0"/>
                  </a:moveTo>
                  <a:lnTo>
                    <a:pt x="35798" y="193388"/>
                  </a:lnTo>
                  <a:lnTo>
                    <a:pt x="169030" y="48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21940" y="7238168"/>
              <a:ext cx="1137920" cy="161925"/>
            </a:xfrm>
            <a:custGeom>
              <a:avLst/>
              <a:gdLst/>
              <a:ahLst/>
              <a:cxnLst/>
              <a:rect l="l" t="t" r="r" b="b"/>
              <a:pathLst>
                <a:path w="1137920" h="161925">
                  <a:moveTo>
                    <a:pt x="1137874" y="0"/>
                  </a:moveTo>
                  <a:lnTo>
                    <a:pt x="1091688" y="23246"/>
                  </a:lnTo>
                  <a:lnTo>
                    <a:pt x="1045465" y="44691"/>
                  </a:lnTo>
                  <a:lnTo>
                    <a:pt x="999204" y="64334"/>
                  </a:lnTo>
                  <a:lnTo>
                    <a:pt x="952905" y="82177"/>
                  </a:lnTo>
                  <a:lnTo>
                    <a:pt x="906569" y="98218"/>
                  </a:lnTo>
                  <a:lnTo>
                    <a:pt x="860195" y="112458"/>
                  </a:lnTo>
                  <a:lnTo>
                    <a:pt x="813783" y="124897"/>
                  </a:lnTo>
                  <a:lnTo>
                    <a:pt x="767333" y="135535"/>
                  </a:lnTo>
                  <a:lnTo>
                    <a:pt x="720846" y="144372"/>
                  </a:lnTo>
                  <a:lnTo>
                    <a:pt x="674320" y="151407"/>
                  </a:lnTo>
                  <a:lnTo>
                    <a:pt x="627757" y="156641"/>
                  </a:lnTo>
                  <a:lnTo>
                    <a:pt x="581156" y="160074"/>
                  </a:lnTo>
                  <a:lnTo>
                    <a:pt x="534518" y="161706"/>
                  </a:lnTo>
                  <a:lnTo>
                    <a:pt x="487841" y="161536"/>
                  </a:lnTo>
                  <a:lnTo>
                    <a:pt x="441127" y="159566"/>
                  </a:lnTo>
                  <a:lnTo>
                    <a:pt x="394375" y="155794"/>
                  </a:lnTo>
                  <a:lnTo>
                    <a:pt x="347586" y="150221"/>
                  </a:lnTo>
                  <a:lnTo>
                    <a:pt x="300758" y="142847"/>
                  </a:lnTo>
                  <a:lnTo>
                    <a:pt x="253893" y="133671"/>
                  </a:lnTo>
                  <a:lnTo>
                    <a:pt x="206990" y="122695"/>
                  </a:lnTo>
                  <a:lnTo>
                    <a:pt x="160049" y="109917"/>
                  </a:lnTo>
                  <a:lnTo>
                    <a:pt x="113070" y="95338"/>
                  </a:lnTo>
                  <a:lnTo>
                    <a:pt x="66054" y="78958"/>
                  </a:lnTo>
                  <a:lnTo>
                    <a:pt x="19000" y="60776"/>
                  </a:lnTo>
                  <a:lnTo>
                    <a:pt x="0" y="5185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81656" y="7219303"/>
              <a:ext cx="196850" cy="159385"/>
            </a:xfrm>
            <a:custGeom>
              <a:avLst/>
              <a:gdLst/>
              <a:ahLst/>
              <a:cxnLst/>
              <a:rect l="l" t="t" r="r" b="b"/>
              <a:pathLst>
                <a:path w="196850" h="159384">
                  <a:moveTo>
                    <a:pt x="196613" y="0"/>
                  </a:moveTo>
                  <a:lnTo>
                    <a:pt x="0" y="4875"/>
                  </a:lnTo>
                  <a:lnTo>
                    <a:pt x="121868" y="159241"/>
                  </a:lnTo>
                  <a:lnTo>
                    <a:pt x="19661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836712" y="9605143"/>
            <a:ext cx="327279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Boolean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can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either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35" dirty="0">
                <a:solidFill>
                  <a:srgbClr val="F2425D"/>
                </a:solidFill>
                <a:latin typeface="Arial"/>
                <a:cs typeface="Arial"/>
              </a:rPr>
              <a:t>TRUE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or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FALSE</a:t>
            </a:r>
            <a:endParaRPr sz="2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53246" y="4076181"/>
            <a:ext cx="193865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Possible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values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68595" y="6605404"/>
            <a:ext cx="12700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Results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endParaRPr sz="21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68595" y="6961414"/>
            <a:ext cx="125666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operation,</a:t>
            </a:r>
            <a:endParaRPr sz="21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68595" y="7317424"/>
            <a:ext cx="16859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depending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68595" y="7673434"/>
            <a:ext cx="13557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2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4617988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5180" algn="l"/>
              </a:tabLst>
            </a:pPr>
            <a:r>
              <a:rPr dirty="0"/>
              <a:t>AN	EXAMPLE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9206" y="366480"/>
            <a:ext cx="628253" cy="6282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550" y="2918647"/>
            <a:ext cx="335068" cy="335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550" y="3725619"/>
            <a:ext cx="335068" cy="3350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987083" y="7145904"/>
            <a:ext cx="3612515" cy="3609975"/>
            <a:chOff x="14987083" y="7145904"/>
            <a:chExt cx="3612515" cy="3609975"/>
          </a:xfrm>
        </p:grpSpPr>
        <p:sp>
          <p:nvSpPr>
            <p:cNvPr id="8" name="object 8"/>
            <p:cNvSpPr/>
            <p:nvPr/>
          </p:nvSpPr>
          <p:spPr>
            <a:xfrm>
              <a:off x="14987080" y="7145915"/>
              <a:ext cx="3612515" cy="2415540"/>
            </a:xfrm>
            <a:custGeom>
              <a:avLst/>
              <a:gdLst/>
              <a:ahLst/>
              <a:cxnLst/>
              <a:rect l="l" t="t" r="r" b="b"/>
              <a:pathLst>
                <a:path w="3612515" h="2415540">
                  <a:moveTo>
                    <a:pt x="3612451" y="0"/>
                  </a:moveTo>
                  <a:lnTo>
                    <a:pt x="2417038" y="0"/>
                  </a:lnTo>
                  <a:lnTo>
                    <a:pt x="1195425" y="0"/>
                  </a:lnTo>
                  <a:lnTo>
                    <a:pt x="0" y="0"/>
                  </a:lnTo>
                  <a:lnTo>
                    <a:pt x="0" y="1194523"/>
                  </a:lnTo>
                  <a:lnTo>
                    <a:pt x="0" y="2415235"/>
                  </a:lnTo>
                  <a:lnTo>
                    <a:pt x="1195425" y="2415235"/>
                  </a:lnTo>
                  <a:lnTo>
                    <a:pt x="1195425" y="1194523"/>
                  </a:lnTo>
                  <a:lnTo>
                    <a:pt x="2417038" y="1194523"/>
                  </a:lnTo>
                  <a:lnTo>
                    <a:pt x="3612451" y="1194523"/>
                  </a:lnTo>
                  <a:lnTo>
                    <a:pt x="3612451" y="881951"/>
                  </a:lnTo>
                  <a:lnTo>
                    <a:pt x="361245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82506" y="8340439"/>
              <a:ext cx="2417445" cy="1221105"/>
            </a:xfrm>
            <a:custGeom>
              <a:avLst/>
              <a:gdLst/>
              <a:ahLst/>
              <a:cxnLst/>
              <a:rect l="l" t="t" r="r" b="b"/>
              <a:pathLst>
                <a:path w="2417444" h="1221104">
                  <a:moveTo>
                    <a:pt x="2417026" y="0"/>
                  </a:moveTo>
                  <a:lnTo>
                    <a:pt x="1221613" y="0"/>
                  </a:lnTo>
                  <a:lnTo>
                    <a:pt x="0" y="0"/>
                  </a:lnTo>
                  <a:lnTo>
                    <a:pt x="0" y="955370"/>
                  </a:lnTo>
                  <a:lnTo>
                    <a:pt x="1221613" y="955370"/>
                  </a:lnTo>
                  <a:lnTo>
                    <a:pt x="1221613" y="1039139"/>
                  </a:lnTo>
                  <a:lnTo>
                    <a:pt x="0" y="1039139"/>
                  </a:lnTo>
                  <a:lnTo>
                    <a:pt x="0" y="1220711"/>
                  </a:lnTo>
                  <a:lnTo>
                    <a:pt x="1221613" y="1220711"/>
                  </a:lnTo>
                  <a:lnTo>
                    <a:pt x="2417026" y="1220711"/>
                  </a:lnTo>
                  <a:lnTo>
                    <a:pt x="2417026" y="93700"/>
                  </a:lnTo>
                  <a:lnTo>
                    <a:pt x="2417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87083" y="9561139"/>
              <a:ext cx="1195705" cy="1195070"/>
            </a:xfrm>
            <a:custGeom>
              <a:avLst/>
              <a:gdLst/>
              <a:ahLst/>
              <a:cxnLst/>
              <a:rect l="l" t="t" r="r" b="b"/>
              <a:pathLst>
                <a:path w="1195705" h="1195070">
                  <a:moveTo>
                    <a:pt x="0" y="1194529"/>
                  </a:moveTo>
                  <a:lnTo>
                    <a:pt x="1195429" y="1194529"/>
                  </a:lnTo>
                  <a:lnTo>
                    <a:pt x="1195429" y="0"/>
                  </a:lnTo>
                  <a:lnTo>
                    <a:pt x="0" y="0"/>
                  </a:lnTo>
                  <a:lnTo>
                    <a:pt x="0" y="11945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82506" y="9561150"/>
              <a:ext cx="2417445" cy="1195070"/>
            </a:xfrm>
            <a:custGeom>
              <a:avLst/>
              <a:gdLst/>
              <a:ahLst/>
              <a:cxnLst/>
              <a:rect l="l" t="t" r="r" b="b"/>
              <a:pathLst>
                <a:path w="2417444" h="1195070">
                  <a:moveTo>
                    <a:pt x="2417026" y="0"/>
                  </a:moveTo>
                  <a:lnTo>
                    <a:pt x="1221613" y="0"/>
                  </a:lnTo>
                  <a:lnTo>
                    <a:pt x="0" y="0"/>
                  </a:lnTo>
                  <a:lnTo>
                    <a:pt x="0" y="1194523"/>
                  </a:lnTo>
                  <a:lnTo>
                    <a:pt x="1221613" y="1194523"/>
                  </a:lnTo>
                  <a:lnTo>
                    <a:pt x="2417026" y="1194523"/>
                  </a:lnTo>
                  <a:lnTo>
                    <a:pt x="2417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344361" y="7534533"/>
            <a:ext cx="18808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29335" algn="l"/>
              </a:tabLst>
            </a:pP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600" spc="-114" dirty="0">
                <a:solidFill>
                  <a:srgbClr val="444444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02232" y="7534533"/>
            <a:ext cx="10045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5" dirty="0">
                <a:solidFill>
                  <a:srgbClr val="444444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50315" y="8744769"/>
            <a:ext cx="8642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4" dirty="0">
                <a:solidFill>
                  <a:srgbClr val="444444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60142" y="8744769"/>
            <a:ext cx="8661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0" dirty="0">
                <a:solidFill>
                  <a:srgbClr val="008F00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71277" y="8744769"/>
            <a:ext cx="8661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0" dirty="0">
                <a:solidFill>
                  <a:srgbClr val="008F00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79971" y="9955004"/>
            <a:ext cx="10045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5" dirty="0">
                <a:solidFill>
                  <a:srgbClr val="444444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60142" y="9955004"/>
            <a:ext cx="8661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0" dirty="0">
                <a:solidFill>
                  <a:srgbClr val="008F00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97646" y="9955004"/>
            <a:ext cx="101409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90" dirty="0">
                <a:solidFill>
                  <a:srgbClr val="FF2600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908376" y="7067197"/>
            <a:ext cx="3769995" cy="3767454"/>
            <a:chOff x="14908376" y="7067197"/>
            <a:chExt cx="3769995" cy="3767454"/>
          </a:xfrm>
        </p:grpSpPr>
        <p:sp>
          <p:nvSpPr>
            <p:cNvPr id="21" name="object 21"/>
            <p:cNvSpPr/>
            <p:nvPr/>
          </p:nvSpPr>
          <p:spPr>
            <a:xfrm>
              <a:off x="14987083" y="7145904"/>
              <a:ext cx="3612515" cy="3609975"/>
            </a:xfrm>
            <a:custGeom>
              <a:avLst/>
              <a:gdLst/>
              <a:ahLst/>
              <a:cxnLst/>
              <a:rect l="l" t="t" r="r" b="b"/>
              <a:pathLst>
                <a:path w="3612515" h="3609975">
                  <a:moveTo>
                    <a:pt x="2417029" y="0"/>
                  </a:moveTo>
                  <a:lnTo>
                    <a:pt x="2417029" y="1194529"/>
                  </a:lnTo>
                </a:path>
                <a:path w="3612515" h="3609975">
                  <a:moveTo>
                    <a:pt x="2417029" y="2233662"/>
                  </a:moveTo>
                  <a:lnTo>
                    <a:pt x="2417029" y="3609764"/>
                  </a:lnTo>
                </a:path>
                <a:path w="3612515" h="3609975">
                  <a:moveTo>
                    <a:pt x="2417029" y="1194529"/>
                  </a:moveTo>
                  <a:lnTo>
                    <a:pt x="2417029" y="2149895"/>
                  </a:lnTo>
                </a:path>
                <a:path w="3612515" h="3609975">
                  <a:moveTo>
                    <a:pt x="0" y="2415235"/>
                  </a:moveTo>
                  <a:lnTo>
                    <a:pt x="1195426" y="2415235"/>
                  </a:lnTo>
                </a:path>
                <a:path w="3612515" h="3609975">
                  <a:moveTo>
                    <a:pt x="1195426" y="2415235"/>
                  </a:moveTo>
                  <a:lnTo>
                    <a:pt x="3612455" y="2415235"/>
                  </a:lnTo>
                </a:path>
                <a:path w="3612515" h="3609975">
                  <a:moveTo>
                    <a:pt x="1195426" y="0"/>
                  </a:moveTo>
                  <a:lnTo>
                    <a:pt x="1195426" y="1194529"/>
                  </a:lnTo>
                </a:path>
                <a:path w="3612515" h="3609975">
                  <a:moveTo>
                    <a:pt x="1195426" y="2233662"/>
                  </a:moveTo>
                  <a:lnTo>
                    <a:pt x="1195426" y="3609764"/>
                  </a:lnTo>
                </a:path>
                <a:path w="3612515" h="3609975">
                  <a:moveTo>
                    <a:pt x="1195426" y="1194529"/>
                  </a:moveTo>
                  <a:lnTo>
                    <a:pt x="1195426" y="2149895"/>
                  </a:lnTo>
                </a:path>
                <a:path w="3612515" h="3609975">
                  <a:moveTo>
                    <a:pt x="0" y="1194529"/>
                  </a:moveTo>
                  <a:lnTo>
                    <a:pt x="2967417" y="1194529"/>
                  </a:lnTo>
                </a:path>
                <a:path w="3612515" h="3609975">
                  <a:moveTo>
                    <a:pt x="3051184" y="1194529"/>
                  </a:moveTo>
                  <a:lnTo>
                    <a:pt x="3612455" y="119452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934729" y="7093549"/>
              <a:ext cx="3717290" cy="3714750"/>
            </a:xfrm>
            <a:custGeom>
              <a:avLst/>
              <a:gdLst/>
              <a:ahLst/>
              <a:cxnLst/>
              <a:rect l="l" t="t" r="r" b="b"/>
              <a:pathLst>
                <a:path w="3717290" h="3714750">
                  <a:moveTo>
                    <a:pt x="26177" y="0"/>
                  </a:moveTo>
                  <a:lnTo>
                    <a:pt x="26177" y="3714473"/>
                  </a:lnTo>
                </a:path>
                <a:path w="3717290" h="3714750">
                  <a:moveTo>
                    <a:pt x="3690987" y="0"/>
                  </a:moveTo>
                  <a:lnTo>
                    <a:pt x="3690987" y="3714473"/>
                  </a:lnTo>
                </a:path>
                <a:path w="3717290" h="3714750">
                  <a:moveTo>
                    <a:pt x="0" y="26177"/>
                  </a:moveTo>
                  <a:lnTo>
                    <a:pt x="3717164" y="26177"/>
                  </a:lnTo>
                </a:path>
                <a:path w="3717290" h="3714750">
                  <a:moveTo>
                    <a:pt x="0" y="3688296"/>
                  </a:moveTo>
                  <a:lnTo>
                    <a:pt x="3717164" y="3688296"/>
                  </a:lnTo>
                </a:path>
              </a:pathLst>
            </a:custGeom>
            <a:ln w="52354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658195" y="6494490"/>
            <a:ext cx="26416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15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11796" y="8822220"/>
            <a:ext cx="606425" cy="264160"/>
          </a:xfrm>
          <a:prstGeom prst="rect">
            <a:avLst/>
          </a:prstGeom>
        </p:spPr>
        <p:txBody>
          <a:bodyPr vert="vert270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b="1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31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987083" y="2306629"/>
            <a:ext cx="3612515" cy="3609975"/>
            <a:chOff x="14987083" y="2306629"/>
            <a:chExt cx="3612515" cy="3609975"/>
          </a:xfrm>
        </p:grpSpPr>
        <p:sp>
          <p:nvSpPr>
            <p:cNvPr id="26" name="object 26"/>
            <p:cNvSpPr/>
            <p:nvPr/>
          </p:nvSpPr>
          <p:spPr>
            <a:xfrm>
              <a:off x="14987080" y="2306630"/>
              <a:ext cx="3612515" cy="2415540"/>
            </a:xfrm>
            <a:custGeom>
              <a:avLst/>
              <a:gdLst/>
              <a:ahLst/>
              <a:cxnLst/>
              <a:rect l="l" t="t" r="r" b="b"/>
              <a:pathLst>
                <a:path w="3612515" h="2415540">
                  <a:moveTo>
                    <a:pt x="3612451" y="0"/>
                  </a:moveTo>
                  <a:lnTo>
                    <a:pt x="2417038" y="0"/>
                  </a:lnTo>
                  <a:lnTo>
                    <a:pt x="1195425" y="0"/>
                  </a:lnTo>
                  <a:lnTo>
                    <a:pt x="0" y="0"/>
                  </a:lnTo>
                  <a:lnTo>
                    <a:pt x="0" y="1194536"/>
                  </a:lnTo>
                  <a:lnTo>
                    <a:pt x="0" y="2415235"/>
                  </a:lnTo>
                  <a:lnTo>
                    <a:pt x="1195425" y="2415235"/>
                  </a:lnTo>
                  <a:lnTo>
                    <a:pt x="1195425" y="1194536"/>
                  </a:lnTo>
                  <a:lnTo>
                    <a:pt x="2417038" y="1194536"/>
                  </a:lnTo>
                  <a:lnTo>
                    <a:pt x="3612451" y="1194536"/>
                  </a:lnTo>
                  <a:lnTo>
                    <a:pt x="3612451" y="883577"/>
                  </a:lnTo>
                  <a:lnTo>
                    <a:pt x="361245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182506" y="3501167"/>
              <a:ext cx="2417445" cy="1221105"/>
            </a:xfrm>
            <a:custGeom>
              <a:avLst/>
              <a:gdLst/>
              <a:ahLst/>
              <a:cxnLst/>
              <a:rect l="l" t="t" r="r" b="b"/>
              <a:pathLst>
                <a:path w="2417444" h="1221104">
                  <a:moveTo>
                    <a:pt x="2417026" y="0"/>
                  </a:moveTo>
                  <a:lnTo>
                    <a:pt x="1221613" y="0"/>
                  </a:lnTo>
                  <a:lnTo>
                    <a:pt x="0" y="0"/>
                  </a:lnTo>
                  <a:lnTo>
                    <a:pt x="0" y="956983"/>
                  </a:lnTo>
                  <a:lnTo>
                    <a:pt x="1221613" y="956983"/>
                  </a:lnTo>
                  <a:lnTo>
                    <a:pt x="1221613" y="1040752"/>
                  </a:lnTo>
                  <a:lnTo>
                    <a:pt x="0" y="1040752"/>
                  </a:lnTo>
                  <a:lnTo>
                    <a:pt x="0" y="1220698"/>
                  </a:lnTo>
                  <a:lnTo>
                    <a:pt x="1221613" y="1220698"/>
                  </a:lnTo>
                  <a:lnTo>
                    <a:pt x="2417026" y="1220698"/>
                  </a:lnTo>
                  <a:lnTo>
                    <a:pt x="2417026" y="95313"/>
                  </a:lnTo>
                  <a:lnTo>
                    <a:pt x="2417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87083" y="4721864"/>
              <a:ext cx="1195705" cy="1195070"/>
            </a:xfrm>
            <a:custGeom>
              <a:avLst/>
              <a:gdLst/>
              <a:ahLst/>
              <a:cxnLst/>
              <a:rect l="l" t="t" r="r" b="b"/>
              <a:pathLst>
                <a:path w="1195705" h="1195070">
                  <a:moveTo>
                    <a:pt x="0" y="1194529"/>
                  </a:moveTo>
                  <a:lnTo>
                    <a:pt x="1195429" y="1194529"/>
                  </a:lnTo>
                  <a:lnTo>
                    <a:pt x="1195429" y="0"/>
                  </a:lnTo>
                  <a:lnTo>
                    <a:pt x="0" y="0"/>
                  </a:lnTo>
                  <a:lnTo>
                    <a:pt x="0" y="11945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82506" y="4721866"/>
              <a:ext cx="2417445" cy="1195070"/>
            </a:xfrm>
            <a:custGeom>
              <a:avLst/>
              <a:gdLst/>
              <a:ahLst/>
              <a:cxnLst/>
              <a:rect l="l" t="t" r="r" b="b"/>
              <a:pathLst>
                <a:path w="2417444" h="1195070">
                  <a:moveTo>
                    <a:pt x="2417026" y="0"/>
                  </a:moveTo>
                  <a:lnTo>
                    <a:pt x="1221613" y="0"/>
                  </a:lnTo>
                  <a:lnTo>
                    <a:pt x="0" y="0"/>
                  </a:lnTo>
                  <a:lnTo>
                    <a:pt x="0" y="1194536"/>
                  </a:lnTo>
                  <a:lnTo>
                    <a:pt x="1221613" y="1194536"/>
                  </a:lnTo>
                  <a:lnTo>
                    <a:pt x="2417026" y="1194536"/>
                  </a:lnTo>
                  <a:lnTo>
                    <a:pt x="2417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235558" y="2695258"/>
            <a:ext cx="19900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7920" algn="l"/>
              </a:tabLst>
            </a:pP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600" spc="-110" dirty="0">
                <a:solidFill>
                  <a:srgbClr val="444444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502232" y="2695258"/>
            <a:ext cx="10045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5" dirty="0">
                <a:solidFill>
                  <a:srgbClr val="444444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50315" y="3905493"/>
            <a:ext cx="8642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4" dirty="0">
                <a:solidFill>
                  <a:srgbClr val="444444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360142" y="3905493"/>
            <a:ext cx="8661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0" dirty="0">
                <a:solidFill>
                  <a:srgbClr val="008F00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497646" y="3905493"/>
            <a:ext cx="101409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90" dirty="0">
                <a:solidFill>
                  <a:srgbClr val="FF2600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079971" y="5115729"/>
            <a:ext cx="34315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18565" algn="l"/>
                <a:tab pos="2430145" algn="l"/>
              </a:tabLst>
            </a:pP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FALSE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600" spc="-20" dirty="0">
                <a:solidFill>
                  <a:srgbClr val="FF2600"/>
                </a:solidFill>
                <a:latin typeface="Arial"/>
                <a:cs typeface="Arial"/>
              </a:rPr>
              <a:t>FALSE</a:t>
            </a:r>
            <a:r>
              <a:rPr sz="2600" dirty="0">
                <a:solidFill>
                  <a:srgbClr val="FF2600"/>
                </a:solidFill>
                <a:latin typeface="Arial"/>
                <a:cs typeface="Arial"/>
              </a:rPr>
              <a:t>	</a:t>
            </a:r>
            <a:r>
              <a:rPr sz="2600" spc="-90" dirty="0">
                <a:solidFill>
                  <a:srgbClr val="FF2600"/>
                </a:solidFill>
                <a:latin typeface="Arial"/>
                <a:cs typeface="Arial"/>
              </a:rPr>
              <a:t>FALSE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908376" y="2227922"/>
            <a:ext cx="3769995" cy="3767454"/>
            <a:chOff x="14908376" y="2227922"/>
            <a:chExt cx="3769995" cy="3767454"/>
          </a:xfrm>
        </p:grpSpPr>
        <p:sp>
          <p:nvSpPr>
            <p:cNvPr id="37" name="object 37"/>
            <p:cNvSpPr/>
            <p:nvPr/>
          </p:nvSpPr>
          <p:spPr>
            <a:xfrm>
              <a:off x="14987083" y="2306629"/>
              <a:ext cx="3612515" cy="3609975"/>
            </a:xfrm>
            <a:custGeom>
              <a:avLst/>
              <a:gdLst/>
              <a:ahLst/>
              <a:cxnLst/>
              <a:rect l="l" t="t" r="r" b="b"/>
              <a:pathLst>
                <a:path w="3612515" h="3609975">
                  <a:moveTo>
                    <a:pt x="2417029" y="0"/>
                  </a:moveTo>
                  <a:lnTo>
                    <a:pt x="2417029" y="1194529"/>
                  </a:lnTo>
                </a:path>
                <a:path w="3612515" h="3609975">
                  <a:moveTo>
                    <a:pt x="2417029" y="2235278"/>
                  </a:moveTo>
                  <a:lnTo>
                    <a:pt x="2417029" y="3609764"/>
                  </a:lnTo>
                </a:path>
                <a:path w="3612515" h="3609975">
                  <a:moveTo>
                    <a:pt x="2417029" y="1194529"/>
                  </a:moveTo>
                  <a:lnTo>
                    <a:pt x="2417029" y="2151511"/>
                  </a:lnTo>
                </a:path>
                <a:path w="3612515" h="3609975">
                  <a:moveTo>
                    <a:pt x="0" y="2415235"/>
                  </a:moveTo>
                  <a:lnTo>
                    <a:pt x="1195426" y="2415235"/>
                  </a:lnTo>
                </a:path>
                <a:path w="3612515" h="3609975">
                  <a:moveTo>
                    <a:pt x="1195426" y="2415235"/>
                  </a:moveTo>
                  <a:lnTo>
                    <a:pt x="3612455" y="2415235"/>
                  </a:lnTo>
                </a:path>
                <a:path w="3612515" h="3609975">
                  <a:moveTo>
                    <a:pt x="1195426" y="0"/>
                  </a:moveTo>
                  <a:lnTo>
                    <a:pt x="1195426" y="1194529"/>
                  </a:lnTo>
                </a:path>
                <a:path w="3612515" h="3609975">
                  <a:moveTo>
                    <a:pt x="1195426" y="2235278"/>
                  </a:moveTo>
                  <a:lnTo>
                    <a:pt x="1195426" y="3609764"/>
                  </a:lnTo>
                </a:path>
                <a:path w="3612515" h="3609975">
                  <a:moveTo>
                    <a:pt x="1195426" y="1194529"/>
                  </a:moveTo>
                  <a:lnTo>
                    <a:pt x="1195426" y="2151511"/>
                  </a:lnTo>
                </a:path>
                <a:path w="3612515" h="3609975">
                  <a:moveTo>
                    <a:pt x="0" y="1194529"/>
                  </a:moveTo>
                  <a:lnTo>
                    <a:pt x="2967417" y="1194529"/>
                  </a:lnTo>
                </a:path>
                <a:path w="3612515" h="3609975">
                  <a:moveTo>
                    <a:pt x="3051184" y="1194529"/>
                  </a:moveTo>
                  <a:lnTo>
                    <a:pt x="3612455" y="119452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934729" y="2254274"/>
              <a:ext cx="3717290" cy="3714750"/>
            </a:xfrm>
            <a:custGeom>
              <a:avLst/>
              <a:gdLst/>
              <a:ahLst/>
              <a:cxnLst/>
              <a:rect l="l" t="t" r="r" b="b"/>
              <a:pathLst>
                <a:path w="3717290" h="3714750">
                  <a:moveTo>
                    <a:pt x="26177" y="0"/>
                  </a:moveTo>
                  <a:lnTo>
                    <a:pt x="26177" y="3714473"/>
                  </a:lnTo>
                </a:path>
                <a:path w="3717290" h="3714750">
                  <a:moveTo>
                    <a:pt x="3690987" y="0"/>
                  </a:moveTo>
                  <a:lnTo>
                    <a:pt x="3690987" y="3714473"/>
                  </a:lnTo>
                </a:path>
                <a:path w="3717290" h="3714750">
                  <a:moveTo>
                    <a:pt x="0" y="26177"/>
                  </a:moveTo>
                  <a:lnTo>
                    <a:pt x="3717164" y="26177"/>
                  </a:lnTo>
                </a:path>
                <a:path w="3717290" h="3714750">
                  <a:moveTo>
                    <a:pt x="0" y="3688296"/>
                  </a:moveTo>
                  <a:lnTo>
                    <a:pt x="3717164" y="3688296"/>
                  </a:lnTo>
                </a:path>
              </a:pathLst>
            </a:custGeom>
            <a:ln w="52354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6658195" y="1655215"/>
            <a:ext cx="26416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15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311796" y="3982946"/>
            <a:ext cx="606425" cy="264160"/>
          </a:xfrm>
          <a:prstGeom prst="rect">
            <a:avLst/>
          </a:prstGeom>
        </p:spPr>
        <p:txBody>
          <a:bodyPr vert="vert270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b="1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19264" y="2794120"/>
            <a:ext cx="1799589" cy="63881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7747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610"/>
              </a:spcBef>
            </a:pPr>
            <a:r>
              <a:rPr sz="2950" spc="-1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19264" y="3582773"/>
            <a:ext cx="1799589" cy="63881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7747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610"/>
              </a:spcBef>
            </a:pPr>
            <a:r>
              <a:rPr sz="2950" spc="-2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471325" y="1949612"/>
            <a:ext cx="2804795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6985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550"/>
              </a:spcBef>
            </a:pPr>
            <a:r>
              <a:rPr sz="3450" b="1" dirty="0">
                <a:solidFill>
                  <a:srgbClr val="444444"/>
                </a:solidFill>
                <a:latin typeface="Courier New"/>
                <a:cs typeface="Courier New"/>
              </a:rPr>
              <a:t>age</a:t>
            </a:r>
            <a:r>
              <a:rPr sz="3450" b="1" spc="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450" b="1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3450" b="1" spc="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450" b="1" spc="-35" dirty="0">
                <a:solidFill>
                  <a:srgbClr val="444444"/>
                </a:solidFill>
                <a:latin typeface="Courier New"/>
                <a:cs typeface="Courier New"/>
              </a:rPr>
              <a:t>16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78850" y="2076031"/>
            <a:ext cx="496633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9" dirty="0">
                <a:solidFill>
                  <a:srgbClr val="444444"/>
                </a:solidFill>
                <a:latin typeface="Arial"/>
                <a:cs typeface="Arial"/>
              </a:rPr>
              <a:t>BOOLEAN</a:t>
            </a:r>
            <a:r>
              <a:rPr sz="28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  <a:p>
            <a:pPr marL="588010">
              <a:lnSpc>
                <a:spcPct val="100000"/>
              </a:lnSpc>
              <a:spcBef>
                <a:spcPts val="2875"/>
              </a:spcBef>
            </a:pPr>
            <a:r>
              <a:rPr sz="2800" spc="-95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r>
              <a:rPr sz="2800" spc="-9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44444"/>
                </a:solidFill>
                <a:latin typeface="Arial"/>
                <a:cs typeface="Arial"/>
              </a:rPr>
              <a:t>Age</a:t>
            </a:r>
            <a:r>
              <a:rPr sz="28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80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greater</a:t>
            </a:r>
            <a:r>
              <a:rPr sz="280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8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44444"/>
                </a:solidFill>
                <a:latin typeface="Arial"/>
                <a:cs typeface="Arial"/>
              </a:rPr>
              <a:t>equal</a:t>
            </a:r>
            <a:r>
              <a:rPr sz="280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44444"/>
                </a:solidFill>
                <a:latin typeface="Arial"/>
                <a:cs typeface="Arial"/>
              </a:rPr>
              <a:t>20</a:t>
            </a:r>
            <a:endParaRPr sz="2800">
              <a:latin typeface="Arial"/>
              <a:cs typeface="Arial"/>
            </a:endParaRPr>
          </a:p>
          <a:p>
            <a:pPr marL="588010">
              <a:lnSpc>
                <a:spcPct val="100000"/>
              </a:lnSpc>
              <a:spcBef>
                <a:spcPts val="2995"/>
              </a:spcBef>
            </a:pPr>
            <a:r>
              <a:rPr sz="2800" spc="-95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r>
              <a:rPr sz="2800" spc="-9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44444"/>
                </a:solidFill>
                <a:latin typeface="Arial"/>
                <a:cs typeface="Arial"/>
              </a:rPr>
              <a:t>Age</a:t>
            </a:r>
            <a:r>
              <a:rPr sz="28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8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less</a:t>
            </a:r>
            <a:r>
              <a:rPr sz="28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than</a:t>
            </a:r>
            <a:r>
              <a:rPr sz="28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44444"/>
                </a:solidFill>
                <a:latin typeface="Arial"/>
                <a:cs typeface="Arial"/>
              </a:rPr>
              <a:t>30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78850" y="5157649"/>
            <a:ext cx="3919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85" dirty="0">
                <a:solidFill>
                  <a:srgbClr val="444444"/>
                </a:solidFill>
                <a:latin typeface="Arial"/>
                <a:cs typeface="Arial"/>
              </a:rPr>
              <a:t>LET’S</a:t>
            </a:r>
            <a:r>
              <a:rPr sz="28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8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70" dirty="0">
                <a:solidFill>
                  <a:srgbClr val="444444"/>
                </a:solidFill>
                <a:latin typeface="Arial"/>
                <a:cs typeface="Arial"/>
              </a:rPr>
              <a:t>OPERATORS!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550" y="6030931"/>
            <a:ext cx="335068" cy="33506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254749" y="5963905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444444"/>
                </a:solidFill>
                <a:latin typeface="Courier New"/>
                <a:cs typeface="Courier New"/>
              </a:rPr>
              <a:t>!A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550" y="6994252"/>
            <a:ext cx="335068" cy="335068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254749" y="6927226"/>
            <a:ext cx="15208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44444"/>
                </a:solidFill>
                <a:latin typeface="Courier New"/>
                <a:cs typeface="Courier New"/>
              </a:rPr>
              <a:t>A AND </a:t>
            </a:r>
            <a:r>
              <a:rPr sz="2800" spc="-50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550" y="7957574"/>
            <a:ext cx="335068" cy="335068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3254749" y="7890548"/>
            <a:ext cx="1307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44444"/>
                </a:solidFill>
                <a:latin typeface="Courier New"/>
                <a:cs typeface="Courier New"/>
              </a:rPr>
              <a:t>A OR </a:t>
            </a:r>
            <a:r>
              <a:rPr sz="2800" spc="-50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550" y="8920895"/>
            <a:ext cx="335068" cy="335068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3254749" y="8853869"/>
            <a:ext cx="17348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44444"/>
                </a:solidFill>
                <a:latin typeface="Courier New"/>
                <a:cs typeface="Courier New"/>
              </a:rPr>
              <a:t>!A AND </a:t>
            </a:r>
            <a:r>
              <a:rPr sz="2800" spc="-50" dirty="0">
                <a:solidFill>
                  <a:srgbClr val="444444"/>
                </a:solidFill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550" y="9884217"/>
            <a:ext cx="335068" cy="335068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3254749" y="9817191"/>
            <a:ext cx="15208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44444"/>
                </a:solidFill>
                <a:latin typeface="Courier New"/>
                <a:cs typeface="Courier New"/>
              </a:rPr>
              <a:t>A OR </a:t>
            </a:r>
            <a:r>
              <a:rPr sz="2800" spc="-25" dirty="0">
                <a:solidFill>
                  <a:srgbClr val="444444"/>
                </a:solidFill>
                <a:latin typeface="Courier New"/>
                <a:cs typeface="Courier New"/>
              </a:rPr>
              <a:t>!B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59206" y="5881008"/>
            <a:ext cx="1799589" cy="63881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7747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610"/>
              </a:spcBef>
            </a:pPr>
            <a:r>
              <a:rPr sz="2950" spc="-2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59206" y="6849103"/>
            <a:ext cx="1799589" cy="63881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7747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610"/>
              </a:spcBef>
            </a:pPr>
            <a:r>
              <a:rPr sz="2950" spc="-1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59206" y="7817198"/>
            <a:ext cx="1799589" cy="63881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7747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610"/>
              </a:spcBef>
            </a:pPr>
            <a:r>
              <a:rPr sz="2950" spc="-2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59206" y="8785294"/>
            <a:ext cx="1799589" cy="63881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7747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610"/>
              </a:spcBef>
            </a:pPr>
            <a:r>
              <a:rPr sz="2950" spc="-2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14198" y="6367904"/>
            <a:ext cx="814069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1650" spc="-1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85074" y="7368200"/>
            <a:ext cx="814069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1650" spc="-1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85124" y="7368200"/>
            <a:ext cx="694055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0"/>
              </a:spcBef>
            </a:pPr>
            <a:r>
              <a:rPr sz="1650" spc="-20" dirty="0">
                <a:solidFill>
                  <a:srgbClr val="068E00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85074" y="8326612"/>
            <a:ext cx="814069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1650" spc="-1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096649" y="8326612"/>
            <a:ext cx="694055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0"/>
              </a:spcBef>
            </a:pPr>
            <a:r>
              <a:rPr sz="1650" spc="-20" dirty="0">
                <a:solidFill>
                  <a:srgbClr val="068E00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27242" y="9282662"/>
            <a:ext cx="694055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0"/>
              </a:spcBef>
            </a:pPr>
            <a:r>
              <a:rPr sz="1650" spc="-20" dirty="0">
                <a:solidFill>
                  <a:srgbClr val="068E00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97439" y="9282662"/>
            <a:ext cx="694055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0"/>
              </a:spcBef>
            </a:pPr>
            <a:r>
              <a:rPr sz="1650" spc="-20" dirty="0">
                <a:solidFill>
                  <a:srgbClr val="068E00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5527946" y="3190206"/>
            <a:ext cx="2632075" cy="1473200"/>
            <a:chOff x="15527946" y="3190206"/>
            <a:chExt cx="2632075" cy="1473200"/>
          </a:xfrm>
        </p:grpSpPr>
        <p:sp>
          <p:nvSpPr>
            <p:cNvPr id="68" name="object 68"/>
            <p:cNvSpPr/>
            <p:nvPr/>
          </p:nvSpPr>
          <p:spPr>
            <a:xfrm>
              <a:off x="15527946" y="4500024"/>
              <a:ext cx="2020570" cy="0"/>
            </a:xfrm>
            <a:custGeom>
              <a:avLst/>
              <a:gdLst/>
              <a:ahLst/>
              <a:cxnLst/>
              <a:rect l="l" t="t" r="r" b="b"/>
              <a:pathLst>
                <a:path w="2020569">
                  <a:moveTo>
                    <a:pt x="0" y="0"/>
                  </a:moveTo>
                  <a:lnTo>
                    <a:pt x="1978399" y="0"/>
                  </a:lnTo>
                  <a:lnTo>
                    <a:pt x="2020282" y="0"/>
                  </a:lnTo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506347" y="433667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996384" y="3190206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364386"/>
                  </a:lnTo>
                  <a:lnTo>
                    <a:pt x="0" y="406270"/>
                  </a:lnTo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833038" y="355459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15527946" y="8027866"/>
            <a:ext cx="2632075" cy="1473200"/>
            <a:chOff x="15527946" y="8027866"/>
            <a:chExt cx="2632075" cy="1473200"/>
          </a:xfrm>
        </p:grpSpPr>
        <p:sp>
          <p:nvSpPr>
            <p:cNvPr id="73" name="object 73"/>
            <p:cNvSpPr/>
            <p:nvPr/>
          </p:nvSpPr>
          <p:spPr>
            <a:xfrm>
              <a:off x="15527946" y="9337683"/>
              <a:ext cx="2020570" cy="0"/>
            </a:xfrm>
            <a:custGeom>
              <a:avLst/>
              <a:gdLst/>
              <a:ahLst/>
              <a:cxnLst/>
              <a:rect l="l" t="t" r="r" b="b"/>
              <a:pathLst>
                <a:path w="2020569">
                  <a:moveTo>
                    <a:pt x="0" y="0"/>
                  </a:moveTo>
                  <a:lnTo>
                    <a:pt x="1978399" y="0"/>
                  </a:lnTo>
                  <a:lnTo>
                    <a:pt x="2020282" y="0"/>
                  </a:lnTo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506347" y="917433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996384" y="8027866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364386"/>
                  </a:lnTo>
                  <a:lnTo>
                    <a:pt x="0" y="406270"/>
                  </a:lnTo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833038" y="839225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059206" y="9753389"/>
            <a:ext cx="1799589" cy="63881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7747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610"/>
              </a:spcBef>
            </a:pPr>
            <a:r>
              <a:rPr sz="2950" spc="-1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85074" y="10285320"/>
            <a:ext cx="814069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1650" spc="-1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47342" y="10285320"/>
            <a:ext cx="814069" cy="34607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1650" spc="-10" dirty="0">
                <a:solidFill>
                  <a:srgbClr val="FF2600"/>
                </a:solidFill>
                <a:latin typeface="Courier New"/>
                <a:cs typeface="Courier New"/>
              </a:rPr>
              <a:t>false</a:t>
            </a:r>
            <a:endParaRPr sz="1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30" y="2517449"/>
            <a:ext cx="6958330" cy="703032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JAVASCRIPT FUNDAMENTALS – PART 1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67183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JAVASCRIPT RELEASES: ES5, ES6+ AND ESNEXT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8870" y="6952834"/>
            <a:ext cx="104775" cy="4356100"/>
          </a:xfrm>
          <a:custGeom>
            <a:avLst/>
            <a:gdLst/>
            <a:ahLst/>
            <a:cxnLst/>
            <a:rect l="l" t="t" r="r" b="b"/>
            <a:pathLst>
              <a:path w="104775" h="4356100">
                <a:moveTo>
                  <a:pt x="0" y="4355722"/>
                </a:moveTo>
                <a:lnTo>
                  <a:pt x="104708" y="4355722"/>
                </a:lnTo>
                <a:lnTo>
                  <a:pt x="104708" y="0"/>
                </a:lnTo>
                <a:lnTo>
                  <a:pt x="0" y="0"/>
                </a:lnTo>
                <a:lnTo>
                  <a:pt x="0" y="4355722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8870" y="6773995"/>
            <a:ext cx="104775" cy="106045"/>
          </a:xfrm>
          <a:custGeom>
            <a:avLst/>
            <a:gdLst/>
            <a:ahLst/>
            <a:cxnLst/>
            <a:rect l="l" t="t" r="r" b="b"/>
            <a:pathLst>
              <a:path w="104775" h="106045">
                <a:moveTo>
                  <a:pt x="0" y="105543"/>
                </a:moveTo>
                <a:lnTo>
                  <a:pt x="104708" y="105543"/>
                </a:lnTo>
                <a:lnTo>
                  <a:pt x="104708" y="0"/>
                </a:lnTo>
                <a:lnTo>
                  <a:pt x="0" y="0"/>
                </a:lnTo>
                <a:lnTo>
                  <a:pt x="0" y="105543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870" y="6595155"/>
            <a:ext cx="104775" cy="106045"/>
          </a:xfrm>
          <a:custGeom>
            <a:avLst/>
            <a:gdLst/>
            <a:ahLst/>
            <a:cxnLst/>
            <a:rect l="l" t="t" r="r" b="b"/>
            <a:pathLst>
              <a:path w="104775" h="106045">
                <a:moveTo>
                  <a:pt x="0" y="105543"/>
                </a:moveTo>
                <a:lnTo>
                  <a:pt x="104708" y="105543"/>
                </a:lnTo>
                <a:lnTo>
                  <a:pt x="104708" y="0"/>
                </a:lnTo>
                <a:lnTo>
                  <a:pt x="0" y="0"/>
                </a:lnTo>
                <a:lnTo>
                  <a:pt x="0" y="105543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20104100" cy="6522084"/>
            <a:chOff x="0" y="0"/>
            <a:chExt cx="20104100" cy="6522084"/>
          </a:xfrm>
        </p:grpSpPr>
        <p:sp>
          <p:nvSpPr>
            <p:cNvPr id="6" name="object 6"/>
            <p:cNvSpPr/>
            <p:nvPr/>
          </p:nvSpPr>
          <p:spPr>
            <a:xfrm>
              <a:off x="2308870" y="1159318"/>
              <a:ext cx="104775" cy="5362575"/>
            </a:xfrm>
            <a:custGeom>
              <a:avLst/>
              <a:gdLst/>
              <a:ahLst/>
              <a:cxnLst/>
              <a:rect l="l" t="t" r="r" b="b"/>
              <a:pathLst>
                <a:path w="104775" h="5362575">
                  <a:moveTo>
                    <a:pt x="0" y="5362540"/>
                  </a:moveTo>
                  <a:lnTo>
                    <a:pt x="104708" y="5362540"/>
                  </a:lnTo>
                  <a:lnTo>
                    <a:pt x="104708" y="0"/>
                  </a:lnTo>
                  <a:lnTo>
                    <a:pt x="0" y="0"/>
                  </a:lnTo>
                  <a:lnTo>
                    <a:pt x="0" y="536254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212215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5780" algn="l"/>
                <a:tab pos="1887220" algn="l"/>
                <a:tab pos="3945890" algn="l"/>
                <a:tab pos="4665345" algn="l"/>
              </a:tabLst>
            </a:pPr>
            <a:r>
              <a:rPr dirty="0"/>
              <a:t>A	BRIEF</a:t>
            </a:r>
            <a:r>
              <a:rPr lang="en-US" dirty="0"/>
              <a:t> </a:t>
            </a:r>
            <a:r>
              <a:rPr dirty="0"/>
              <a:t>HISTORY</a:t>
            </a:r>
            <a:r>
              <a:rPr lang="en-US" dirty="0"/>
              <a:t> </a:t>
            </a:r>
            <a:r>
              <a:rPr dirty="0"/>
              <a:t>OF	JAVASCRIPT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133622" y="2054427"/>
            <a:ext cx="17535525" cy="1936114"/>
            <a:chOff x="2133622" y="2054427"/>
            <a:chExt cx="17535525" cy="1936114"/>
          </a:xfrm>
        </p:grpSpPr>
        <p:sp>
          <p:nvSpPr>
            <p:cNvPr id="10" name="object 10"/>
            <p:cNvSpPr/>
            <p:nvPr/>
          </p:nvSpPr>
          <p:spPr>
            <a:xfrm>
              <a:off x="2186009" y="234355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19">
                  <a:moveTo>
                    <a:pt x="175215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8" y="51319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5"/>
                  </a:lnTo>
                  <a:lnTo>
                    <a:pt x="5702" y="219663"/>
                  </a:lnTo>
                  <a:lnTo>
                    <a:pt x="22808" y="261749"/>
                  </a:lnTo>
                  <a:lnTo>
                    <a:pt x="51318" y="299111"/>
                  </a:lnTo>
                  <a:lnTo>
                    <a:pt x="88681" y="327621"/>
                  </a:lnTo>
                  <a:lnTo>
                    <a:pt x="130767" y="344728"/>
                  </a:lnTo>
                  <a:lnTo>
                    <a:pt x="175215" y="350430"/>
                  </a:lnTo>
                  <a:lnTo>
                    <a:pt x="219663" y="344728"/>
                  </a:lnTo>
                  <a:lnTo>
                    <a:pt x="261749" y="327621"/>
                  </a:lnTo>
                  <a:lnTo>
                    <a:pt x="299111" y="299111"/>
                  </a:lnTo>
                  <a:lnTo>
                    <a:pt x="327621" y="261749"/>
                  </a:lnTo>
                  <a:lnTo>
                    <a:pt x="344728" y="219663"/>
                  </a:lnTo>
                  <a:lnTo>
                    <a:pt x="350430" y="175215"/>
                  </a:lnTo>
                  <a:lnTo>
                    <a:pt x="344728" y="130767"/>
                  </a:lnTo>
                  <a:lnTo>
                    <a:pt x="327621" y="88681"/>
                  </a:lnTo>
                  <a:lnTo>
                    <a:pt x="299111" y="51319"/>
                  </a:lnTo>
                  <a:lnTo>
                    <a:pt x="261749" y="22808"/>
                  </a:lnTo>
                  <a:lnTo>
                    <a:pt x="219663" y="5702"/>
                  </a:lnTo>
                  <a:lnTo>
                    <a:pt x="17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6009" y="234355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19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0076" y="2054427"/>
              <a:ext cx="1271282" cy="12712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335" y="2054427"/>
              <a:ext cx="1271282" cy="12712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501" y="2360884"/>
              <a:ext cx="282713" cy="2827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501" y="3707439"/>
              <a:ext cx="282713" cy="2827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38619" y="2284385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1995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3578" y="2196436"/>
            <a:ext cx="11871960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Brendan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Eich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creates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5" dirty="0">
                <a:solidFill>
                  <a:srgbClr val="444444"/>
                </a:solidFill>
                <a:latin typeface="Arial"/>
                <a:cs typeface="Arial"/>
              </a:rPr>
              <a:t>very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first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90" dirty="0">
                <a:solidFill>
                  <a:srgbClr val="444444"/>
                </a:solidFill>
                <a:latin typeface="Arial"/>
                <a:cs typeface="Arial"/>
              </a:rPr>
              <a:t>version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3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50" dirty="0">
                <a:solidFill>
                  <a:srgbClr val="444444"/>
                </a:solidFill>
                <a:latin typeface="Arial"/>
                <a:cs typeface="Arial"/>
              </a:rPr>
              <a:t>10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days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called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Mocha,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already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had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many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fundamental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JavaScript!</a:t>
            </a:r>
            <a:endParaRPr sz="2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3578" y="3542992"/>
            <a:ext cx="12122150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Mocha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changes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LiveScript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then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JavaScript,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attract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Java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developers. 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However,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450" b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45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35" dirty="0">
                <a:solidFill>
                  <a:srgbClr val="444444"/>
                </a:solidFill>
                <a:latin typeface="Arial"/>
                <a:cs typeface="Arial"/>
              </a:rPr>
              <a:t>almost</a:t>
            </a:r>
            <a:r>
              <a:rPr sz="245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nothing</a:t>
            </a:r>
            <a:r>
              <a:rPr sz="245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3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45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Java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18637" y="3638548"/>
            <a:ext cx="17581245" cy="3054350"/>
            <a:chOff x="2118637" y="3638548"/>
            <a:chExt cx="17581245" cy="30543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3683" y="4200698"/>
              <a:ext cx="314126" cy="3141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501" y="5069641"/>
              <a:ext cx="282713" cy="2827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501" y="5926159"/>
              <a:ext cx="282713" cy="2827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01027" y="36909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5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9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4"/>
                  </a:lnTo>
                  <a:lnTo>
                    <a:pt x="5702" y="219662"/>
                  </a:lnTo>
                  <a:lnTo>
                    <a:pt x="22808" y="261748"/>
                  </a:lnTo>
                  <a:lnTo>
                    <a:pt x="51319" y="299111"/>
                  </a:lnTo>
                  <a:lnTo>
                    <a:pt x="88681" y="327621"/>
                  </a:lnTo>
                  <a:lnTo>
                    <a:pt x="130767" y="344728"/>
                  </a:lnTo>
                  <a:lnTo>
                    <a:pt x="175215" y="350430"/>
                  </a:lnTo>
                  <a:lnTo>
                    <a:pt x="219663" y="344728"/>
                  </a:lnTo>
                  <a:lnTo>
                    <a:pt x="261749" y="327621"/>
                  </a:lnTo>
                  <a:lnTo>
                    <a:pt x="299111" y="299111"/>
                  </a:lnTo>
                  <a:lnTo>
                    <a:pt x="327621" y="261748"/>
                  </a:lnTo>
                  <a:lnTo>
                    <a:pt x="344728" y="219662"/>
                  </a:lnTo>
                  <a:lnTo>
                    <a:pt x="350430" y="175214"/>
                  </a:lnTo>
                  <a:lnTo>
                    <a:pt x="344728" y="130767"/>
                  </a:lnTo>
                  <a:lnTo>
                    <a:pt x="327621" y="88681"/>
                  </a:lnTo>
                  <a:lnTo>
                    <a:pt x="299111" y="51319"/>
                  </a:lnTo>
                  <a:lnTo>
                    <a:pt x="261749" y="22808"/>
                  </a:lnTo>
                  <a:lnTo>
                    <a:pt x="219663" y="5702"/>
                  </a:lnTo>
                  <a:lnTo>
                    <a:pt x="17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1027" y="36909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0991" y="589275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4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8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5"/>
                  </a:lnTo>
                  <a:lnTo>
                    <a:pt x="5702" y="219663"/>
                  </a:lnTo>
                  <a:lnTo>
                    <a:pt x="22808" y="261749"/>
                  </a:lnTo>
                  <a:lnTo>
                    <a:pt x="51319" y="299111"/>
                  </a:lnTo>
                  <a:lnTo>
                    <a:pt x="88681" y="327621"/>
                  </a:lnTo>
                  <a:lnTo>
                    <a:pt x="130767" y="344728"/>
                  </a:lnTo>
                  <a:lnTo>
                    <a:pt x="175214" y="350430"/>
                  </a:lnTo>
                  <a:lnTo>
                    <a:pt x="219662" y="344728"/>
                  </a:lnTo>
                  <a:lnTo>
                    <a:pt x="261748" y="327621"/>
                  </a:lnTo>
                  <a:lnTo>
                    <a:pt x="299111" y="299111"/>
                  </a:lnTo>
                  <a:lnTo>
                    <a:pt x="327621" y="261749"/>
                  </a:lnTo>
                  <a:lnTo>
                    <a:pt x="344727" y="219663"/>
                  </a:lnTo>
                  <a:lnTo>
                    <a:pt x="350429" y="175215"/>
                  </a:lnTo>
                  <a:lnTo>
                    <a:pt x="344727" y="130767"/>
                  </a:lnTo>
                  <a:lnTo>
                    <a:pt x="327621" y="88681"/>
                  </a:lnTo>
                  <a:lnTo>
                    <a:pt x="299111" y="51318"/>
                  </a:lnTo>
                  <a:lnTo>
                    <a:pt x="261748" y="22808"/>
                  </a:lnTo>
                  <a:lnTo>
                    <a:pt x="219662" y="5702"/>
                  </a:lnTo>
                  <a:lnTo>
                    <a:pt x="175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70991" y="589275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1487" y="5923693"/>
              <a:ext cx="2868387" cy="7691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22387" y="4653819"/>
              <a:ext cx="2437157" cy="89100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463578" y="5018278"/>
            <a:ext cx="109740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Microsoft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launches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55" dirty="0">
                <a:solidFill>
                  <a:srgbClr val="444444"/>
                </a:solidFill>
                <a:latin typeface="Arial"/>
                <a:cs typeface="Arial"/>
              </a:rPr>
              <a:t>IE,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copying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3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Netscape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calling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JScript;</a:t>
            </a:r>
            <a:endParaRPr sz="2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63578" y="5761711"/>
            <a:ext cx="12840970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standardize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language,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ECMA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releases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ECMAScript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"/>
                <a:cs typeface="Arial"/>
              </a:rPr>
              <a:t>(ES1),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first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official 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standard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(ECMAScript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standard,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language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practice);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6501" y="7272715"/>
            <a:ext cx="282713" cy="28271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463578" y="7221353"/>
            <a:ext cx="86315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35" dirty="0">
                <a:solidFill>
                  <a:srgbClr val="444444"/>
                </a:solidFill>
                <a:latin typeface="Arial"/>
                <a:cs typeface="Arial"/>
              </a:rPr>
              <a:t>ES5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(ECMAScript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5)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released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lots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great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features;</a:t>
            </a:r>
            <a:endParaRPr sz="2450" dirty="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6501" y="8129234"/>
            <a:ext cx="282713" cy="28271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463578" y="8077871"/>
            <a:ext cx="121888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ES6/ES2015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(ECMAScript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2015)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released: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biggest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update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language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ever!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6501" y="8992270"/>
            <a:ext cx="282713" cy="28271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463578" y="8934389"/>
            <a:ext cx="121862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ECMAScript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changes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annual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release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cycle</a:t>
            </a:r>
            <a:r>
              <a:rPr sz="245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ship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less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per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update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90042" y="8988973"/>
            <a:ext cx="314126" cy="31412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6501" y="9864435"/>
            <a:ext cx="282713" cy="28271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463578" y="9806554"/>
            <a:ext cx="112280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Release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ES2016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ES2017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ES2018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ES2019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ES2020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ES2021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885" dirty="0">
                <a:solidFill>
                  <a:srgbClr val="444444"/>
                </a:solidFill>
                <a:latin typeface="Arial"/>
                <a:cs typeface="Arial"/>
              </a:rPr>
              <a:t>…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ES2089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826721" y="9861137"/>
            <a:ext cx="314126" cy="31412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153637" y="3631730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1996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3601" y="5833578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1997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48672" y="7179157"/>
            <a:ext cx="455295" cy="455295"/>
            <a:chOff x="2148672" y="7179157"/>
            <a:chExt cx="455295" cy="455295"/>
          </a:xfrm>
        </p:grpSpPr>
        <p:sp>
          <p:nvSpPr>
            <p:cNvPr id="44" name="object 44"/>
            <p:cNvSpPr/>
            <p:nvPr/>
          </p:nvSpPr>
          <p:spPr>
            <a:xfrm>
              <a:off x="2201027" y="723151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5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8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4"/>
                  </a:lnTo>
                  <a:lnTo>
                    <a:pt x="5702" y="219662"/>
                  </a:lnTo>
                  <a:lnTo>
                    <a:pt x="22808" y="261748"/>
                  </a:lnTo>
                  <a:lnTo>
                    <a:pt x="51319" y="299110"/>
                  </a:lnTo>
                  <a:lnTo>
                    <a:pt x="88681" y="327621"/>
                  </a:lnTo>
                  <a:lnTo>
                    <a:pt x="130767" y="344727"/>
                  </a:lnTo>
                  <a:lnTo>
                    <a:pt x="175215" y="350429"/>
                  </a:lnTo>
                  <a:lnTo>
                    <a:pt x="219663" y="344727"/>
                  </a:lnTo>
                  <a:lnTo>
                    <a:pt x="261749" y="327621"/>
                  </a:lnTo>
                  <a:lnTo>
                    <a:pt x="299111" y="299110"/>
                  </a:lnTo>
                  <a:lnTo>
                    <a:pt x="327621" y="261748"/>
                  </a:lnTo>
                  <a:lnTo>
                    <a:pt x="344728" y="219662"/>
                  </a:lnTo>
                  <a:lnTo>
                    <a:pt x="350430" y="175214"/>
                  </a:lnTo>
                  <a:lnTo>
                    <a:pt x="344728" y="130767"/>
                  </a:lnTo>
                  <a:lnTo>
                    <a:pt x="327621" y="88681"/>
                  </a:lnTo>
                  <a:lnTo>
                    <a:pt x="299111" y="51318"/>
                  </a:lnTo>
                  <a:lnTo>
                    <a:pt x="261749" y="22808"/>
                  </a:lnTo>
                  <a:lnTo>
                    <a:pt x="219663" y="5702"/>
                  </a:lnTo>
                  <a:lnTo>
                    <a:pt x="17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01027" y="723151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53637" y="7172338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2009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118637" y="8046456"/>
            <a:ext cx="455295" cy="455295"/>
            <a:chOff x="2118637" y="8046456"/>
            <a:chExt cx="455295" cy="455295"/>
          </a:xfrm>
        </p:grpSpPr>
        <p:sp>
          <p:nvSpPr>
            <p:cNvPr id="48" name="object 48"/>
            <p:cNvSpPr/>
            <p:nvPr/>
          </p:nvSpPr>
          <p:spPr>
            <a:xfrm>
              <a:off x="2170991" y="809881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4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9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4"/>
                  </a:lnTo>
                  <a:lnTo>
                    <a:pt x="5702" y="219662"/>
                  </a:lnTo>
                  <a:lnTo>
                    <a:pt x="22808" y="261748"/>
                  </a:lnTo>
                  <a:lnTo>
                    <a:pt x="51319" y="299111"/>
                  </a:lnTo>
                  <a:lnTo>
                    <a:pt x="88681" y="327621"/>
                  </a:lnTo>
                  <a:lnTo>
                    <a:pt x="130767" y="344728"/>
                  </a:lnTo>
                  <a:lnTo>
                    <a:pt x="175214" y="350430"/>
                  </a:lnTo>
                  <a:lnTo>
                    <a:pt x="219662" y="344728"/>
                  </a:lnTo>
                  <a:lnTo>
                    <a:pt x="261748" y="327621"/>
                  </a:lnTo>
                  <a:lnTo>
                    <a:pt x="299111" y="299111"/>
                  </a:lnTo>
                  <a:lnTo>
                    <a:pt x="327621" y="261748"/>
                  </a:lnTo>
                  <a:lnTo>
                    <a:pt x="344727" y="219662"/>
                  </a:lnTo>
                  <a:lnTo>
                    <a:pt x="350429" y="175214"/>
                  </a:lnTo>
                  <a:lnTo>
                    <a:pt x="344727" y="130767"/>
                  </a:lnTo>
                  <a:lnTo>
                    <a:pt x="327621" y="88681"/>
                  </a:lnTo>
                  <a:lnTo>
                    <a:pt x="299111" y="51319"/>
                  </a:lnTo>
                  <a:lnTo>
                    <a:pt x="261748" y="22808"/>
                  </a:lnTo>
                  <a:lnTo>
                    <a:pt x="219662" y="5702"/>
                  </a:lnTo>
                  <a:lnTo>
                    <a:pt x="175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70991" y="809881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23601" y="8039637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2015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118637" y="9778898"/>
            <a:ext cx="455295" cy="455295"/>
            <a:chOff x="2118637" y="9778898"/>
            <a:chExt cx="455295" cy="455295"/>
          </a:xfrm>
        </p:grpSpPr>
        <p:sp>
          <p:nvSpPr>
            <p:cNvPr id="52" name="object 52"/>
            <p:cNvSpPr/>
            <p:nvPr/>
          </p:nvSpPr>
          <p:spPr>
            <a:xfrm>
              <a:off x="2170991" y="983125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4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9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4"/>
                  </a:lnTo>
                  <a:lnTo>
                    <a:pt x="5702" y="219662"/>
                  </a:lnTo>
                  <a:lnTo>
                    <a:pt x="22808" y="261748"/>
                  </a:lnTo>
                  <a:lnTo>
                    <a:pt x="51319" y="299111"/>
                  </a:lnTo>
                  <a:lnTo>
                    <a:pt x="88681" y="327621"/>
                  </a:lnTo>
                  <a:lnTo>
                    <a:pt x="130767" y="344727"/>
                  </a:lnTo>
                  <a:lnTo>
                    <a:pt x="175214" y="350429"/>
                  </a:lnTo>
                  <a:lnTo>
                    <a:pt x="219662" y="344727"/>
                  </a:lnTo>
                  <a:lnTo>
                    <a:pt x="261748" y="327621"/>
                  </a:lnTo>
                  <a:lnTo>
                    <a:pt x="299111" y="299111"/>
                  </a:lnTo>
                  <a:lnTo>
                    <a:pt x="327621" y="261748"/>
                  </a:lnTo>
                  <a:lnTo>
                    <a:pt x="344727" y="219662"/>
                  </a:lnTo>
                  <a:lnTo>
                    <a:pt x="350429" y="175214"/>
                  </a:lnTo>
                  <a:lnTo>
                    <a:pt x="344727" y="130767"/>
                  </a:lnTo>
                  <a:lnTo>
                    <a:pt x="327621" y="88681"/>
                  </a:lnTo>
                  <a:lnTo>
                    <a:pt x="299111" y="51319"/>
                  </a:lnTo>
                  <a:lnTo>
                    <a:pt x="261748" y="22808"/>
                  </a:lnTo>
                  <a:lnTo>
                    <a:pt x="219662" y="5702"/>
                  </a:lnTo>
                  <a:lnTo>
                    <a:pt x="175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70991" y="98312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33014" y="9751138"/>
            <a:ext cx="15436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50" dirty="0">
                <a:solidFill>
                  <a:srgbClr val="444444"/>
                </a:solidFill>
                <a:latin typeface="Arial"/>
                <a:cs typeface="Arial"/>
              </a:rPr>
              <a:t>2016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360" dirty="0">
                <a:solidFill>
                  <a:srgbClr val="444444"/>
                </a:solidFill>
                <a:latin typeface="Arial"/>
                <a:cs typeface="Arial"/>
              </a:rPr>
              <a:t>–</a:t>
            </a:r>
            <a:r>
              <a:rPr sz="26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855" dirty="0">
                <a:solidFill>
                  <a:srgbClr val="444444"/>
                </a:solidFill>
                <a:latin typeface="Arial"/>
                <a:cs typeface="Arial"/>
              </a:rPr>
              <a:t>∞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354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0840" algn="l"/>
                <a:tab pos="6515100" algn="l"/>
                <a:tab pos="7940675" algn="l"/>
                <a:tab pos="9523730" algn="l"/>
                <a:tab pos="10547350" algn="l"/>
              </a:tabLst>
            </a:pPr>
            <a:r>
              <a:rPr dirty="0"/>
              <a:t>BACKWARDS</a:t>
            </a:r>
            <a:r>
              <a:rPr lang="en-US" dirty="0"/>
              <a:t> </a:t>
            </a:r>
            <a:r>
              <a:rPr dirty="0"/>
              <a:t>COMPATIBILITY:	DON’T</a:t>
            </a:r>
            <a:r>
              <a:rPr lang="en-US" dirty="0"/>
              <a:t> </a:t>
            </a:r>
            <a:r>
              <a:rPr dirty="0"/>
              <a:t>BREAK</a:t>
            </a:r>
            <a:r>
              <a:rPr lang="en-US" dirty="0"/>
              <a:t> </a:t>
            </a:r>
            <a:r>
              <a:rPr dirty="0"/>
              <a:t>THE	WEB!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3098" y="2036346"/>
            <a:ext cx="4104587" cy="17381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92977" y="3946554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1997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75597" y="2742084"/>
            <a:ext cx="5053965" cy="327025"/>
            <a:chOff x="7875597" y="2742084"/>
            <a:chExt cx="5053965" cy="327025"/>
          </a:xfrm>
        </p:grpSpPr>
        <p:sp>
          <p:nvSpPr>
            <p:cNvPr id="7" name="object 7"/>
            <p:cNvSpPr/>
            <p:nvPr/>
          </p:nvSpPr>
          <p:spPr>
            <a:xfrm>
              <a:off x="8160405" y="2905429"/>
              <a:ext cx="4768850" cy="0"/>
            </a:xfrm>
            <a:custGeom>
              <a:avLst/>
              <a:gdLst/>
              <a:ahLst/>
              <a:cxnLst/>
              <a:rect l="l" t="t" r="r" b="b"/>
              <a:pathLst>
                <a:path w="4768850">
                  <a:moveTo>
                    <a:pt x="0" y="0"/>
                  </a:moveTo>
                  <a:lnTo>
                    <a:pt x="41883" y="0"/>
                  </a:lnTo>
                  <a:lnTo>
                    <a:pt x="4768784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75597" y="274208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57100" y="2079917"/>
            <a:ext cx="3404235" cy="165163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352425" rIns="0" bIns="0" rtlCol="0">
            <a:spAutoFit/>
          </a:bodyPr>
          <a:lstStyle/>
          <a:p>
            <a:pPr marL="1188085" marR="267335" indent="-913765">
              <a:lnSpc>
                <a:spcPct val="113599"/>
              </a:lnSpc>
              <a:spcBef>
                <a:spcPts val="2775"/>
              </a:spcBef>
            </a:pPr>
            <a:r>
              <a:rPr sz="2600" b="1" spc="-5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2600" b="1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444444"/>
                </a:solidFill>
                <a:latin typeface="Arial"/>
                <a:cs typeface="Arial"/>
              </a:rPr>
              <a:t>JavaScript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56643" y="3946554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2020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5042" y="2043579"/>
            <a:ext cx="523544" cy="5235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966800" y="3185341"/>
            <a:ext cx="2170430" cy="106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21500"/>
              </a:lnSpc>
              <a:spcBef>
                <a:spcPts val="95"/>
              </a:spcBef>
            </a:pPr>
            <a:r>
              <a:rPr sz="2800" b="1" spc="-210" dirty="0">
                <a:solidFill>
                  <a:srgbClr val="00882B"/>
                </a:solidFill>
                <a:latin typeface="Arial"/>
                <a:cs typeface="Arial"/>
              </a:rPr>
              <a:t>BACKWARDS </a:t>
            </a:r>
            <a:r>
              <a:rPr sz="2800" b="1" spc="-175" dirty="0">
                <a:solidFill>
                  <a:srgbClr val="00882B"/>
                </a:solidFill>
                <a:latin typeface="Arial"/>
                <a:cs typeface="Arial"/>
              </a:rPr>
              <a:t>COMPATIBLE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023132" y="8602715"/>
            <a:ext cx="4072254" cy="1126490"/>
            <a:chOff x="13023132" y="8602715"/>
            <a:chExt cx="4072254" cy="112649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23142" y="8602715"/>
              <a:ext cx="4071827" cy="8460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3132" y="9382502"/>
              <a:ext cx="4071827" cy="3464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52171" y="8805711"/>
              <a:ext cx="272243" cy="27224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693442" y="8340322"/>
            <a:ext cx="3404235" cy="165163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352425" rIns="0" bIns="0" rtlCol="0">
            <a:spAutoFit/>
          </a:bodyPr>
          <a:lstStyle/>
          <a:p>
            <a:pPr marL="1188085" marR="267335" indent="-913765">
              <a:lnSpc>
                <a:spcPct val="113599"/>
              </a:lnSpc>
              <a:spcBef>
                <a:spcPts val="2775"/>
              </a:spcBef>
            </a:pPr>
            <a:r>
              <a:rPr sz="2600" b="1" spc="-5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2600" b="1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444444"/>
                </a:solidFill>
                <a:latin typeface="Arial"/>
                <a:cs typeface="Arial"/>
              </a:rPr>
              <a:t>JavaScript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83339" y="8309558"/>
            <a:ext cx="5095875" cy="1019810"/>
            <a:chOff x="7483339" y="8309558"/>
            <a:chExt cx="5095875" cy="1019810"/>
          </a:xfrm>
        </p:grpSpPr>
        <p:sp>
          <p:nvSpPr>
            <p:cNvPr id="19" name="object 19"/>
            <p:cNvSpPr/>
            <p:nvPr/>
          </p:nvSpPr>
          <p:spPr>
            <a:xfrm>
              <a:off x="7525249" y="9165836"/>
              <a:ext cx="4768850" cy="0"/>
            </a:xfrm>
            <a:custGeom>
              <a:avLst/>
              <a:gdLst/>
              <a:ahLst/>
              <a:cxnLst/>
              <a:rect l="l" t="t" r="r" b="b"/>
              <a:pathLst>
                <a:path w="4768850">
                  <a:moveTo>
                    <a:pt x="4768784" y="0"/>
                  </a:moveTo>
                  <a:lnTo>
                    <a:pt x="4726901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52150" y="900249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93227" y="8309558"/>
              <a:ext cx="523544" cy="52354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992977" y="10242643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2020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656643" y="10242643"/>
            <a:ext cx="7943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solidFill>
                  <a:srgbClr val="444444"/>
                </a:solidFill>
                <a:latin typeface="Arial"/>
                <a:cs typeface="Arial"/>
              </a:rPr>
              <a:t>2089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2067" y="9452771"/>
            <a:ext cx="2716530" cy="106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21500"/>
              </a:lnSpc>
              <a:spcBef>
                <a:spcPts val="95"/>
              </a:spcBef>
            </a:pPr>
            <a:r>
              <a:rPr sz="2800" b="1" spc="-175" dirty="0">
                <a:solidFill>
                  <a:srgbClr val="C82506"/>
                </a:solidFill>
                <a:latin typeface="Arial"/>
                <a:cs typeface="Arial"/>
              </a:rPr>
              <a:t>NOT</a:t>
            </a:r>
            <a:r>
              <a:rPr sz="2800" b="1" spc="-6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800" b="1" spc="-185" dirty="0">
                <a:solidFill>
                  <a:srgbClr val="C82506"/>
                </a:solidFill>
                <a:latin typeface="Arial"/>
                <a:cs typeface="Arial"/>
              </a:rPr>
              <a:t>FORWARDS </a:t>
            </a:r>
            <a:r>
              <a:rPr sz="2800" b="1" spc="-75" dirty="0">
                <a:solidFill>
                  <a:srgbClr val="C82506"/>
                </a:solidFill>
                <a:latin typeface="Arial"/>
                <a:cs typeface="Arial"/>
              </a:rPr>
              <a:t>COMPATIBLE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69984" y="8259133"/>
            <a:ext cx="2364740" cy="2364105"/>
          </a:xfrm>
          <a:custGeom>
            <a:avLst/>
            <a:gdLst/>
            <a:ahLst/>
            <a:cxnLst/>
            <a:rect l="l" t="t" r="r" b="b"/>
            <a:pathLst>
              <a:path w="2364740" h="2364104">
                <a:moveTo>
                  <a:pt x="2364117" y="59232"/>
                </a:moveTo>
                <a:lnTo>
                  <a:pt x="2304885" y="0"/>
                </a:lnTo>
                <a:lnTo>
                  <a:pt x="1182052" y="1122832"/>
                </a:lnTo>
                <a:lnTo>
                  <a:pt x="59232" y="0"/>
                </a:lnTo>
                <a:lnTo>
                  <a:pt x="0" y="59232"/>
                </a:lnTo>
                <a:lnTo>
                  <a:pt x="1122819" y="1182052"/>
                </a:lnTo>
                <a:lnTo>
                  <a:pt x="0" y="2304872"/>
                </a:lnTo>
                <a:lnTo>
                  <a:pt x="59232" y="2364105"/>
                </a:lnTo>
                <a:lnTo>
                  <a:pt x="1182052" y="1241285"/>
                </a:lnTo>
                <a:lnTo>
                  <a:pt x="2304885" y="2364105"/>
                </a:lnTo>
                <a:lnTo>
                  <a:pt x="2364105" y="2304872"/>
                </a:lnTo>
                <a:lnTo>
                  <a:pt x="1241285" y="1182065"/>
                </a:lnTo>
                <a:lnTo>
                  <a:pt x="2364117" y="59232"/>
                </a:lnTo>
                <a:close/>
              </a:path>
            </a:pathLst>
          </a:custGeom>
          <a:solidFill>
            <a:srgbClr val="F2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6417001" y="5142218"/>
            <a:ext cx="7270115" cy="2704465"/>
            <a:chOff x="6417001" y="5142218"/>
            <a:chExt cx="7270115" cy="270446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001" y="5142218"/>
              <a:ext cx="7270096" cy="27044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9963" y="5613735"/>
              <a:ext cx="5804173" cy="12385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447685" y="5891504"/>
            <a:ext cx="6763405" cy="6463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0150" algn="l"/>
                <a:tab pos="2519045" algn="l"/>
                <a:tab pos="3372485" algn="l"/>
              </a:tabLst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DON’T</a:t>
            </a:r>
            <a:r>
              <a:rPr lang="en-US" sz="41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BREAK</a:t>
            </a:r>
            <a:r>
              <a:rPr lang="en-US" sz="41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THE</a:t>
            </a:r>
            <a:r>
              <a:rPr lang="en-US" sz="41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WEB!</a:t>
            </a:r>
            <a:endParaRPr sz="410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613762" y="4866435"/>
            <a:ext cx="6122035" cy="2921635"/>
            <a:chOff x="13613762" y="4866435"/>
            <a:chExt cx="6122035" cy="2921635"/>
          </a:xfrm>
        </p:grpSpPr>
        <p:sp>
          <p:nvSpPr>
            <p:cNvPr id="31" name="object 31"/>
            <p:cNvSpPr/>
            <p:nvPr/>
          </p:nvSpPr>
          <p:spPr>
            <a:xfrm>
              <a:off x="13613762" y="4866435"/>
              <a:ext cx="6122035" cy="2921635"/>
            </a:xfrm>
            <a:custGeom>
              <a:avLst/>
              <a:gdLst/>
              <a:ahLst/>
              <a:cxnLst/>
              <a:rect l="l" t="t" r="r" b="b"/>
              <a:pathLst>
                <a:path w="6122034" h="2921634">
                  <a:moveTo>
                    <a:pt x="6121469" y="0"/>
                  </a:moveTo>
                  <a:lnTo>
                    <a:pt x="0" y="0"/>
                  </a:lnTo>
                  <a:lnTo>
                    <a:pt x="0" y="2921579"/>
                  </a:lnTo>
                  <a:lnTo>
                    <a:pt x="6121469" y="2921579"/>
                  </a:lnTo>
                  <a:lnTo>
                    <a:pt x="612146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072" y="5310108"/>
              <a:ext cx="282713" cy="2827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072" y="5925796"/>
              <a:ext cx="282713" cy="28271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072" y="7031522"/>
              <a:ext cx="282713" cy="28271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613762" y="4866435"/>
            <a:ext cx="6122035" cy="29216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009015" marR="722630">
              <a:lnSpc>
                <a:spcPct val="164900"/>
              </a:lnSpc>
              <a:spcBef>
                <a:spcPts val="1305"/>
              </a:spcBef>
            </a:pP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Old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r>
              <a:rPr sz="2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never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removed;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really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versions,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endParaRPr sz="2450">
              <a:latin typeface="Arial"/>
              <a:cs typeface="Arial"/>
            </a:endParaRPr>
          </a:p>
          <a:p>
            <a:pPr marL="1009015">
              <a:lnSpc>
                <a:spcPct val="100000"/>
              </a:lnSpc>
              <a:spcBef>
                <a:spcPts val="915"/>
              </a:spcBef>
            </a:pP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incremental 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updates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(releases)</a:t>
            </a:r>
            <a:endParaRPr sz="2450">
              <a:latin typeface="Arial"/>
              <a:cs typeface="Arial"/>
            </a:endParaRPr>
          </a:p>
          <a:p>
            <a:pPr marL="1009015">
              <a:lnSpc>
                <a:spcPct val="100000"/>
              </a:lnSpc>
              <a:spcBef>
                <a:spcPts val="191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Websites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keep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working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forever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7449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1995170" algn="l"/>
                <a:tab pos="2976245" algn="l"/>
                <a:tab pos="4859020" algn="l"/>
                <a:tab pos="7750809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USE</a:t>
            </a:r>
            <a:r>
              <a:rPr lang="en-US" dirty="0"/>
              <a:t> </a:t>
            </a:r>
            <a:r>
              <a:rPr dirty="0"/>
              <a:t>MODERN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TODAY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5515" y="5614430"/>
            <a:ext cx="282713" cy="2827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5515" y="6194752"/>
            <a:ext cx="282713" cy="2827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81817" y="5366214"/>
            <a:ext cx="7797800" cy="117348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Fully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supported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browsers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(down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"/>
                <a:cs typeface="Arial"/>
              </a:rPr>
              <a:t>IE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9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2011);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50" spc="-25" dirty="0">
                <a:solidFill>
                  <a:srgbClr val="00882B"/>
                </a:solidFill>
                <a:latin typeface="Arial"/>
                <a:cs typeface="Arial"/>
              </a:rPr>
              <a:t>Ready</a:t>
            </a:r>
            <a:r>
              <a:rPr sz="2450" spc="-7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00882B"/>
                </a:solidFill>
                <a:latin typeface="Arial"/>
                <a:cs typeface="Arial"/>
              </a:rPr>
              <a:t>to</a:t>
            </a:r>
            <a:r>
              <a:rPr sz="2450" spc="-7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00882B"/>
                </a:solidFill>
                <a:latin typeface="Arial"/>
                <a:cs typeface="Arial"/>
              </a:rPr>
              <a:t>be</a:t>
            </a:r>
            <a:r>
              <a:rPr sz="2450" spc="-7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00882B"/>
                </a:solidFill>
                <a:latin typeface="Arial"/>
                <a:cs typeface="Arial"/>
              </a:rPr>
              <a:t>used</a:t>
            </a:r>
            <a:r>
              <a:rPr sz="2450" spc="-7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00882B"/>
                </a:solidFill>
                <a:latin typeface="Arial"/>
                <a:cs typeface="Arial"/>
              </a:rPr>
              <a:t>today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6613" y="6191455"/>
            <a:ext cx="314126" cy="3141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63921" y="5643859"/>
            <a:ext cx="3032760" cy="84137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ES5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0498" y="7290689"/>
            <a:ext cx="282713" cy="2827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0498" y="7864494"/>
            <a:ext cx="282713" cy="28271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0498" y="8444818"/>
            <a:ext cx="282713" cy="2827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66799" y="7042475"/>
            <a:ext cx="9479280" cy="174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23895">
              <a:lnSpc>
                <a:spcPct val="153700"/>
              </a:lnSpc>
              <a:spcBef>
                <a:spcPts val="95"/>
              </a:spcBef>
            </a:pP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ES6+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Well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supported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browsers;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support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5" dirty="0">
                <a:solidFill>
                  <a:srgbClr val="444444"/>
                </a:solidFill>
                <a:latin typeface="Arial"/>
                <a:cs typeface="Arial"/>
              </a:rPr>
              <a:t>older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browsers;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50" spc="-45" dirty="0">
                <a:solidFill>
                  <a:srgbClr val="00882B"/>
                </a:solidFill>
                <a:latin typeface="Arial"/>
                <a:cs typeface="Arial"/>
              </a:rPr>
              <a:t>Can</a:t>
            </a:r>
            <a:r>
              <a:rPr sz="2450" spc="-3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00882B"/>
                </a:solidFill>
                <a:latin typeface="Arial"/>
                <a:cs typeface="Arial"/>
              </a:rPr>
              <a:t>use</a:t>
            </a:r>
            <a:r>
              <a:rPr sz="2450" spc="-3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00882B"/>
                </a:solidFill>
                <a:latin typeface="Arial"/>
                <a:cs typeface="Arial"/>
              </a:rPr>
              <a:t>most</a:t>
            </a:r>
            <a:r>
              <a:rPr sz="2450" b="1" spc="-3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00882B"/>
                </a:solidFill>
                <a:latin typeface="Arial"/>
                <a:cs typeface="Arial"/>
              </a:rPr>
              <a:t>features</a:t>
            </a:r>
            <a:r>
              <a:rPr sz="2450" spc="-3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00882B"/>
                </a:solidFill>
                <a:latin typeface="Arial"/>
                <a:cs typeface="Arial"/>
              </a:rPr>
              <a:t>in</a:t>
            </a:r>
            <a:r>
              <a:rPr sz="2450" spc="-3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00882B"/>
                </a:solidFill>
                <a:latin typeface="Arial"/>
                <a:cs typeface="Arial"/>
              </a:rPr>
              <a:t>production</a:t>
            </a:r>
            <a:r>
              <a:rPr sz="2450" spc="-3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00882B"/>
                </a:solidFill>
                <a:latin typeface="Arial"/>
                <a:cs typeface="Arial"/>
              </a:rPr>
              <a:t>with</a:t>
            </a:r>
            <a:r>
              <a:rPr sz="2450" spc="-3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00882B"/>
                </a:solidFill>
                <a:latin typeface="Arial"/>
                <a:cs typeface="Arial"/>
              </a:rPr>
              <a:t>transpiling</a:t>
            </a:r>
            <a:r>
              <a:rPr sz="2450" spc="-3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00882B"/>
                </a:solidFill>
                <a:latin typeface="Arial"/>
                <a:cs typeface="Arial"/>
              </a:rPr>
              <a:t>and</a:t>
            </a:r>
            <a:r>
              <a:rPr sz="2450" spc="-35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00882B"/>
                </a:solidFill>
                <a:latin typeface="Arial"/>
                <a:cs typeface="Arial"/>
              </a:rPr>
              <a:t>polyfilling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08003" y="8441521"/>
            <a:ext cx="314126" cy="31412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63921" y="7116677"/>
            <a:ext cx="3032760" cy="1821814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38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80"/>
              </a:spcBef>
            </a:pP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ES6/ES2015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600" b="1" spc="605" dirty="0">
                <a:solidFill>
                  <a:srgbClr val="444444"/>
                </a:solidFill>
                <a:latin typeface="Arial"/>
                <a:cs typeface="Arial"/>
              </a:rPr>
              <a:t>↓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ES2020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5444" y="9547273"/>
            <a:ext cx="282713" cy="28271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5444" y="10121077"/>
            <a:ext cx="282713" cy="28271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121745" y="9299058"/>
            <a:ext cx="11572240" cy="117348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50" b="1" spc="-95" dirty="0">
                <a:solidFill>
                  <a:srgbClr val="444444"/>
                </a:solidFill>
                <a:latin typeface="Arial"/>
                <a:cs typeface="Arial"/>
              </a:rPr>
              <a:t>ESNext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Future</a:t>
            </a:r>
            <a:r>
              <a:rPr sz="245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versions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language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(new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feature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proposals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reach</a:t>
            </a:r>
            <a:r>
              <a:rPr sz="24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Stage</a:t>
            </a:r>
            <a:r>
              <a:rPr sz="24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4);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50" spc="-45" dirty="0">
                <a:solidFill>
                  <a:srgbClr val="F39019"/>
                </a:solidFill>
                <a:latin typeface="Arial"/>
                <a:cs typeface="Arial"/>
              </a:rPr>
              <a:t>Can</a:t>
            </a:r>
            <a:r>
              <a:rPr sz="2450" spc="-30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F39019"/>
                </a:solidFill>
                <a:latin typeface="Arial"/>
                <a:cs typeface="Arial"/>
              </a:rPr>
              <a:t>already</a:t>
            </a:r>
            <a:r>
              <a:rPr sz="2450" spc="-25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F39019"/>
                </a:solidFill>
                <a:latin typeface="Arial"/>
                <a:cs typeface="Arial"/>
              </a:rPr>
              <a:t>use</a:t>
            </a:r>
            <a:r>
              <a:rPr sz="2450" spc="-30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b="1" spc="-100" dirty="0">
                <a:solidFill>
                  <a:srgbClr val="F39019"/>
                </a:solidFill>
                <a:latin typeface="Arial"/>
                <a:cs typeface="Arial"/>
              </a:rPr>
              <a:t>some</a:t>
            </a:r>
            <a:r>
              <a:rPr sz="2450" b="1" spc="-25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F39019"/>
                </a:solidFill>
                <a:latin typeface="Arial"/>
                <a:cs typeface="Arial"/>
              </a:rPr>
              <a:t>features</a:t>
            </a:r>
            <a:r>
              <a:rPr sz="2450" spc="-30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F39019"/>
                </a:solidFill>
                <a:latin typeface="Arial"/>
                <a:cs typeface="Arial"/>
              </a:rPr>
              <a:t>in</a:t>
            </a:r>
            <a:r>
              <a:rPr sz="2450" spc="-25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F39019"/>
                </a:solidFill>
                <a:latin typeface="Arial"/>
                <a:cs typeface="Arial"/>
              </a:rPr>
              <a:t>production</a:t>
            </a:r>
            <a:r>
              <a:rPr sz="2450" spc="-30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F39019"/>
                </a:solidFill>
                <a:latin typeface="Arial"/>
                <a:cs typeface="Arial"/>
              </a:rPr>
              <a:t>with</a:t>
            </a:r>
            <a:r>
              <a:rPr sz="2450" spc="-25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F39019"/>
                </a:solidFill>
                <a:latin typeface="Arial"/>
                <a:cs typeface="Arial"/>
              </a:rPr>
              <a:t>transpiling</a:t>
            </a:r>
            <a:r>
              <a:rPr sz="2450" spc="-30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F39019"/>
                </a:solidFill>
                <a:latin typeface="Arial"/>
                <a:cs typeface="Arial"/>
              </a:rPr>
              <a:t>and</a:t>
            </a:r>
            <a:r>
              <a:rPr sz="2450" spc="-25" dirty="0">
                <a:solidFill>
                  <a:srgbClr val="F39019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F39019"/>
                </a:solidFill>
                <a:latin typeface="Arial"/>
                <a:cs typeface="Arial"/>
              </a:rPr>
              <a:t>polyfilling.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3921" y="9570183"/>
            <a:ext cx="3032760" cy="84137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27965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1795"/>
              </a:spcBef>
            </a:pP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ES2021</a:t>
            </a:r>
            <a:r>
              <a:rPr sz="260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360" dirty="0">
                <a:solidFill>
                  <a:srgbClr val="444444"/>
                </a:solidFill>
                <a:latin typeface="Arial"/>
                <a:cs typeface="Arial"/>
              </a:rPr>
              <a:t>–</a:t>
            </a:r>
            <a:r>
              <a:rPr sz="260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855" dirty="0">
                <a:solidFill>
                  <a:srgbClr val="444444"/>
                </a:solidFill>
                <a:latin typeface="Arial"/>
                <a:cs typeface="Arial"/>
              </a:rPr>
              <a:t>∞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378829" y="1608389"/>
            <a:ext cx="5626735" cy="3801110"/>
            <a:chOff x="14378829" y="1608389"/>
            <a:chExt cx="5626735" cy="380111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829" y="1608389"/>
              <a:ext cx="5626181" cy="38009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7082" y="1994182"/>
              <a:ext cx="4369675" cy="254442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5152544" y="4797497"/>
            <a:ext cx="40792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dirty="0">
                <a:solidFill>
                  <a:srgbClr val="0096FF"/>
                </a:solidFill>
                <a:uFill>
                  <a:solidFill>
                    <a:srgbClr val="0096FF"/>
                  </a:solidFill>
                </a:uFill>
                <a:latin typeface="Arial"/>
                <a:cs typeface="Arial"/>
                <a:hlinkClick r:id="rId8"/>
              </a:rPr>
              <a:t>http://kangax.github.io/compat-</a:t>
            </a:r>
            <a:r>
              <a:rPr sz="1950" u="sng" spc="-10" dirty="0">
                <a:solidFill>
                  <a:srgbClr val="0096FF"/>
                </a:solidFill>
                <a:uFill>
                  <a:solidFill>
                    <a:srgbClr val="0096FF"/>
                  </a:solidFill>
                </a:uFill>
                <a:latin typeface="Arial"/>
                <a:cs typeface="Arial"/>
                <a:hlinkClick r:id="rId8"/>
              </a:rPr>
              <a:t>table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847814" y="10547069"/>
            <a:ext cx="13849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(As</a:t>
            </a:r>
            <a:r>
              <a:rPr sz="19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5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9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2020)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68955" y="1994429"/>
            <a:ext cx="12271375" cy="2921635"/>
            <a:chOff x="1468955" y="1994429"/>
            <a:chExt cx="12271375" cy="2921635"/>
          </a:xfrm>
        </p:grpSpPr>
        <p:sp>
          <p:nvSpPr>
            <p:cNvPr id="25" name="object 25"/>
            <p:cNvSpPr/>
            <p:nvPr/>
          </p:nvSpPr>
          <p:spPr>
            <a:xfrm>
              <a:off x="1468955" y="1994429"/>
              <a:ext cx="12271375" cy="2921635"/>
            </a:xfrm>
            <a:custGeom>
              <a:avLst/>
              <a:gdLst/>
              <a:ahLst/>
              <a:cxnLst/>
              <a:rect l="l" t="t" r="r" b="b"/>
              <a:pathLst>
                <a:path w="12271375" h="2921635">
                  <a:moveTo>
                    <a:pt x="12271165" y="0"/>
                  </a:moveTo>
                  <a:lnTo>
                    <a:pt x="0" y="0"/>
                  </a:lnTo>
                  <a:lnTo>
                    <a:pt x="0" y="2921579"/>
                  </a:lnTo>
                  <a:lnTo>
                    <a:pt x="12271165" y="2921579"/>
                  </a:lnTo>
                  <a:lnTo>
                    <a:pt x="1227116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8632" y="2570090"/>
              <a:ext cx="376951" cy="3769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38632" y="3457651"/>
              <a:ext cx="376951" cy="376951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45235">
              <a:lnSpc>
                <a:spcPct val="100000"/>
              </a:lnSpc>
            </a:pPr>
            <a:r>
              <a:rPr b="1" spc="-100" dirty="0">
                <a:latin typeface="Arial"/>
                <a:cs typeface="Arial"/>
              </a:rPr>
              <a:t>During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development: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dirty="0"/>
              <a:t>Simply</a:t>
            </a:r>
            <a:r>
              <a:rPr spc="-60" dirty="0"/>
              <a:t> </a:t>
            </a:r>
            <a:r>
              <a:rPr dirty="0"/>
              <a:t>use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latest</a:t>
            </a:r>
            <a:r>
              <a:rPr spc="-60" dirty="0"/>
              <a:t> </a:t>
            </a:r>
            <a:r>
              <a:rPr spc="-40" dirty="0"/>
              <a:t>Google</a:t>
            </a:r>
            <a:r>
              <a:rPr spc="-65" dirty="0"/>
              <a:t> </a:t>
            </a:r>
            <a:r>
              <a:rPr spc="-10" dirty="0"/>
              <a:t>Chrome!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/>
          </a:p>
          <a:p>
            <a:pPr marL="1245235" marR="678180">
              <a:lnSpc>
                <a:spcPct val="131200"/>
              </a:lnSpc>
            </a:pPr>
            <a:r>
              <a:rPr b="1" spc="-100" dirty="0">
                <a:latin typeface="Arial"/>
                <a:cs typeface="Arial"/>
              </a:rPr>
              <a:t>During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85" dirty="0">
                <a:latin typeface="Arial"/>
                <a:cs typeface="Arial"/>
              </a:rPr>
              <a:t>production: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spc="-60" dirty="0"/>
              <a:t>Use </a:t>
            </a:r>
            <a:r>
              <a:rPr spc="-45" dirty="0"/>
              <a:t>Babel</a:t>
            </a:r>
            <a:r>
              <a:rPr spc="-60" dirty="0"/>
              <a:t> </a:t>
            </a:r>
            <a:r>
              <a:rPr spc="60" dirty="0"/>
              <a:t>to</a:t>
            </a:r>
            <a:r>
              <a:rPr spc="-65" dirty="0"/>
              <a:t> </a:t>
            </a:r>
            <a:r>
              <a:rPr dirty="0"/>
              <a:t>transpile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polyfill</a:t>
            </a:r>
            <a:r>
              <a:rPr spc="-60" dirty="0"/>
              <a:t> </a:t>
            </a:r>
            <a:r>
              <a:rPr dirty="0"/>
              <a:t>your</a:t>
            </a:r>
            <a:r>
              <a:rPr spc="-60" dirty="0"/>
              <a:t> </a:t>
            </a:r>
            <a:r>
              <a:rPr dirty="0"/>
              <a:t>code</a:t>
            </a:r>
            <a:r>
              <a:rPr spc="-65" dirty="0"/>
              <a:t> </a:t>
            </a:r>
            <a:r>
              <a:rPr spc="-10" dirty="0"/>
              <a:t>(converting </a:t>
            </a:r>
            <a:r>
              <a:rPr dirty="0"/>
              <a:t>back</a:t>
            </a:r>
            <a:r>
              <a:rPr spc="-25" dirty="0"/>
              <a:t> </a:t>
            </a:r>
            <a:r>
              <a:rPr spc="60" dirty="0"/>
              <a:t>to</a:t>
            </a:r>
            <a:r>
              <a:rPr spc="-20" dirty="0"/>
              <a:t> </a:t>
            </a:r>
            <a:r>
              <a:rPr spc="-135" dirty="0"/>
              <a:t>ES5</a:t>
            </a:r>
            <a:r>
              <a:rPr spc="-20" dirty="0"/>
              <a:t> </a:t>
            </a:r>
            <a:r>
              <a:rPr spc="60" dirty="0"/>
              <a:t>to</a:t>
            </a:r>
            <a:r>
              <a:rPr spc="-20" dirty="0"/>
              <a:t> ensure </a:t>
            </a:r>
            <a:r>
              <a:rPr dirty="0"/>
              <a:t>browser</a:t>
            </a:r>
            <a:r>
              <a:rPr spc="-20" dirty="0"/>
              <a:t> </a:t>
            </a:r>
            <a:r>
              <a:rPr dirty="0"/>
              <a:t>compatibility</a:t>
            </a:r>
            <a:r>
              <a:rPr spc="-20" dirty="0"/>
              <a:t> </a:t>
            </a:r>
            <a:r>
              <a:rPr spc="50" dirty="0"/>
              <a:t>for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spc="-10" dirty="0"/>
              <a:t>users).</a:t>
            </a: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428137" y="5573379"/>
            <a:ext cx="3527556" cy="160117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2411207" y="10554727"/>
            <a:ext cx="621665" cy="386080"/>
            <a:chOff x="2411207" y="10554727"/>
            <a:chExt cx="621665" cy="386080"/>
          </a:xfrm>
        </p:grpSpPr>
        <p:sp>
          <p:nvSpPr>
            <p:cNvPr id="31" name="object 31"/>
            <p:cNvSpPr/>
            <p:nvPr/>
          </p:nvSpPr>
          <p:spPr>
            <a:xfrm>
              <a:off x="2488670" y="10702398"/>
              <a:ext cx="523240" cy="217170"/>
            </a:xfrm>
            <a:custGeom>
              <a:avLst/>
              <a:gdLst/>
              <a:ahLst/>
              <a:cxnLst/>
              <a:rect l="l" t="t" r="r" b="b"/>
              <a:pathLst>
                <a:path w="523239" h="217170">
                  <a:moveTo>
                    <a:pt x="522970" y="217128"/>
                  </a:moveTo>
                  <a:lnTo>
                    <a:pt x="459218" y="215687"/>
                  </a:lnTo>
                  <a:lnTo>
                    <a:pt x="399230" y="211521"/>
                  </a:lnTo>
                  <a:lnTo>
                    <a:pt x="343006" y="204630"/>
                  </a:lnTo>
                  <a:lnTo>
                    <a:pt x="290546" y="195014"/>
                  </a:lnTo>
                  <a:lnTo>
                    <a:pt x="241849" y="182673"/>
                  </a:lnTo>
                  <a:lnTo>
                    <a:pt x="196917" y="167608"/>
                  </a:lnTo>
                  <a:lnTo>
                    <a:pt x="155748" y="149818"/>
                  </a:lnTo>
                  <a:lnTo>
                    <a:pt x="118344" y="129303"/>
                  </a:lnTo>
                  <a:lnTo>
                    <a:pt x="84703" y="106063"/>
                  </a:lnTo>
                  <a:lnTo>
                    <a:pt x="54826" y="80099"/>
                  </a:lnTo>
                  <a:lnTo>
                    <a:pt x="28712" y="51410"/>
                  </a:lnTo>
                  <a:lnTo>
                    <a:pt x="6363" y="19996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11207" y="10554727"/>
              <a:ext cx="167640" cy="194310"/>
            </a:xfrm>
            <a:custGeom>
              <a:avLst/>
              <a:gdLst/>
              <a:ahLst/>
              <a:cxnLst/>
              <a:rect l="l" t="t" r="r" b="b"/>
              <a:pathLst>
                <a:path w="167639" h="194309">
                  <a:moveTo>
                    <a:pt x="30468" y="0"/>
                  </a:moveTo>
                  <a:lnTo>
                    <a:pt x="0" y="194299"/>
                  </a:lnTo>
                  <a:lnTo>
                    <a:pt x="167627" y="140954"/>
                  </a:lnTo>
                  <a:lnTo>
                    <a:pt x="3046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45769" y="10727449"/>
            <a:ext cx="24422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Will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add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new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videos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7980" y="6614996"/>
            <a:ext cx="14424025" cy="3829050"/>
            <a:chOff x="2787980" y="6614996"/>
            <a:chExt cx="14424025" cy="3829050"/>
          </a:xfrm>
        </p:grpSpPr>
        <p:sp>
          <p:nvSpPr>
            <p:cNvPr id="3" name="object 3"/>
            <p:cNvSpPr/>
            <p:nvPr/>
          </p:nvSpPr>
          <p:spPr>
            <a:xfrm>
              <a:off x="2787980" y="6614996"/>
              <a:ext cx="14424025" cy="3829050"/>
            </a:xfrm>
            <a:custGeom>
              <a:avLst/>
              <a:gdLst/>
              <a:ahLst/>
              <a:cxnLst/>
              <a:rect l="l" t="t" r="r" b="b"/>
              <a:pathLst>
                <a:path w="14424025" h="3829050">
                  <a:moveTo>
                    <a:pt x="14423435" y="0"/>
                  </a:moveTo>
                  <a:lnTo>
                    <a:pt x="0" y="0"/>
                  </a:lnTo>
                  <a:lnTo>
                    <a:pt x="0" y="3828949"/>
                  </a:lnTo>
                  <a:lnTo>
                    <a:pt x="14423435" y="3828949"/>
                  </a:lnTo>
                  <a:lnTo>
                    <a:pt x="1442343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2304" y="8118579"/>
              <a:ext cx="282713" cy="2827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2304" y="8818035"/>
              <a:ext cx="282713" cy="2827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2304" y="9517490"/>
              <a:ext cx="282713" cy="28271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7983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5475" algn="l"/>
                <a:tab pos="4786630" algn="l"/>
                <a:tab pos="6130925" algn="l"/>
                <a:tab pos="7155180" algn="l"/>
              </a:tabLst>
            </a:pPr>
            <a:r>
              <a:rPr dirty="0"/>
              <a:t>MODERN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FROM</a:t>
            </a:r>
            <a:r>
              <a:rPr lang="en-US" dirty="0"/>
              <a:t> </a:t>
            </a:r>
            <a:r>
              <a:rPr dirty="0"/>
              <a:t>THE</a:t>
            </a:r>
            <a:r>
              <a:rPr lang="en-US" dirty="0"/>
              <a:t> </a:t>
            </a:r>
            <a:r>
              <a:rPr dirty="0"/>
              <a:t>BEGINNING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87980" y="6614996"/>
            <a:ext cx="14424025" cy="38290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3202940" indent="-517525">
              <a:lnSpc>
                <a:spcPct val="100000"/>
              </a:lnSpc>
            </a:pPr>
            <a:r>
              <a:rPr sz="2600" b="1" spc="5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r>
              <a:rPr sz="2600" b="1" spc="-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85" dirty="0">
                <a:solidFill>
                  <a:srgbClr val="444444"/>
                </a:solidFill>
                <a:latin typeface="Arial"/>
                <a:cs typeface="Arial"/>
              </a:rPr>
              <a:t>reasons</a:t>
            </a:r>
            <a:r>
              <a:rPr sz="26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10" dirty="0">
                <a:solidFill>
                  <a:srgbClr val="444444"/>
                </a:solidFill>
                <a:latin typeface="Arial"/>
                <a:cs typeface="Arial"/>
              </a:rPr>
              <a:t>why</a:t>
            </a:r>
            <a:r>
              <a:rPr sz="26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55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6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95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6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6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30" dirty="0">
                <a:solidFill>
                  <a:srgbClr val="444444"/>
                </a:solidFill>
                <a:latin typeface="Arial"/>
                <a:cs typeface="Arial"/>
              </a:rPr>
              <a:t>forget</a:t>
            </a:r>
            <a:r>
              <a:rPr sz="26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55" dirty="0">
                <a:solidFill>
                  <a:srgbClr val="444444"/>
                </a:solidFill>
                <a:latin typeface="Arial"/>
                <a:cs typeface="Arial"/>
              </a:rPr>
              <a:t>Good</a:t>
            </a:r>
            <a:r>
              <a:rPr sz="26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55" dirty="0">
                <a:solidFill>
                  <a:srgbClr val="444444"/>
                </a:solidFill>
                <a:latin typeface="Arial"/>
                <a:cs typeface="Arial"/>
              </a:rPr>
              <a:t>Ol’</a:t>
            </a:r>
            <a:r>
              <a:rPr sz="26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JavaScript:</a:t>
            </a:r>
            <a:endParaRPr sz="2600">
              <a:latin typeface="Arial"/>
              <a:cs typeface="Arial"/>
            </a:endParaRPr>
          </a:p>
          <a:p>
            <a:pPr marL="3202940" marR="2852420">
              <a:lnSpc>
                <a:spcPct val="187300"/>
              </a:lnSpc>
              <a:spcBef>
                <a:spcPts val="1190"/>
              </a:spcBef>
            </a:pP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will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better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actually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works;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Many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tutorials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find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online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today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are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still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ES5;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When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working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old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codebases,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these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will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written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ES5.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87980" y="2335360"/>
            <a:ext cx="14424025" cy="3305810"/>
            <a:chOff x="2787980" y="2335360"/>
            <a:chExt cx="14424025" cy="3305810"/>
          </a:xfrm>
        </p:grpSpPr>
        <p:sp>
          <p:nvSpPr>
            <p:cNvPr id="11" name="object 11"/>
            <p:cNvSpPr/>
            <p:nvPr/>
          </p:nvSpPr>
          <p:spPr>
            <a:xfrm>
              <a:off x="2787980" y="2335360"/>
              <a:ext cx="14424025" cy="3305810"/>
            </a:xfrm>
            <a:custGeom>
              <a:avLst/>
              <a:gdLst/>
              <a:ahLst/>
              <a:cxnLst/>
              <a:rect l="l" t="t" r="r" b="b"/>
              <a:pathLst>
                <a:path w="14424025" h="3305810">
                  <a:moveTo>
                    <a:pt x="14423435" y="0"/>
                  </a:moveTo>
                  <a:lnTo>
                    <a:pt x="0" y="0"/>
                  </a:lnTo>
                  <a:lnTo>
                    <a:pt x="0" y="3305489"/>
                  </a:lnTo>
                  <a:lnTo>
                    <a:pt x="14423435" y="3305489"/>
                  </a:lnTo>
                  <a:lnTo>
                    <a:pt x="1442343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1547" y="3011338"/>
              <a:ext cx="429306" cy="4293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1547" y="3943247"/>
              <a:ext cx="429306" cy="42930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787980" y="2335360"/>
            <a:ext cx="14424025" cy="3305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700">
              <a:latin typeface="Times New Roman"/>
              <a:cs typeface="Times New Roman"/>
            </a:endParaRPr>
          </a:p>
          <a:p>
            <a:pPr marL="1633855">
              <a:lnSpc>
                <a:spcPct val="100000"/>
              </a:lnSpc>
            </a:pPr>
            <a:r>
              <a:rPr sz="2800" spc="-55" dirty="0">
                <a:solidFill>
                  <a:srgbClr val="444444"/>
                </a:solidFill>
                <a:latin typeface="Arial"/>
                <a:cs typeface="Arial"/>
              </a:rPr>
              <a:t>Learn</a:t>
            </a:r>
            <a:r>
              <a:rPr sz="2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2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8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beginning!</a:t>
            </a:r>
            <a:endParaRPr sz="2800">
              <a:latin typeface="Arial"/>
              <a:cs typeface="Arial"/>
            </a:endParaRPr>
          </a:p>
          <a:p>
            <a:pPr marL="1633855" marR="1048385">
              <a:lnSpc>
                <a:spcPct val="132500"/>
              </a:lnSpc>
              <a:spcBef>
                <a:spcPts val="2885"/>
              </a:spcBef>
            </a:pPr>
            <a:r>
              <a:rPr sz="2800" spc="-55" dirty="0">
                <a:solidFill>
                  <a:srgbClr val="444444"/>
                </a:solidFill>
                <a:latin typeface="Arial"/>
                <a:cs typeface="Arial"/>
              </a:rPr>
              <a:t>But,</a:t>
            </a:r>
            <a:r>
              <a:rPr sz="28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also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learn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8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some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things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used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8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done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80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28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JavaScript 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8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Courier New"/>
                <a:cs typeface="Courier New"/>
              </a:rPr>
              <a:t>const</a:t>
            </a:r>
            <a:r>
              <a:rPr sz="2800" spc="-94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800" spc="-155" dirty="0">
                <a:solidFill>
                  <a:srgbClr val="444444"/>
                </a:solidFill>
                <a:latin typeface="Arial"/>
                <a:cs typeface="Arial"/>
              </a:rPr>
              <a:t>&amp;</a:t>
            </a:r>
            <a:r>
              <a:rPr sz="2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Courier New"/>
                <a:cs typeface="Courier New"/>
              </a:rPr>
              <a:t>let</a:t>
            </a:r>
            <a:r>
              <a:rPr sz="2800" spc="-94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vs</a:t>
            </a:r>
            <a:r>
              <a:rPr sz="28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Courier New"/>
                <a:cs typeface="Courier New"/>
              </a:rPr>
              <a:t>var</a:t>
            </a:r>
            <a:r>
              <a:rPr sz="2800" spc="-9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8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8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constructors</a:t>
            </a:r>
            <a:r>
              <a:rPr sz="2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vs</a:t>
            </a:r>
            <a:r>
              <a:rPr sz="28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444444"/>
                </a:solidFill>
                <a:latin typeface="Arial"/>
                <a:cs typeface="Arial"/>
              </a:rPr>
              <a:t>ES6</a:t>
            </a:r>
            <a:r>
              <a:rPr sz="2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Courier New"/>
                <a:cs typeface="Courier New"/>
              </a:rPr>
              <a:t>class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469" y="2407547"/>
            <a:ext cx="1060196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b="0" spc="114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b="0" spc="26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b="0" spc="-22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13200" b="0" spc="265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13200" b="0" spc="254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b="0" spc="260" dirty="0">
                <a:solidFill>
                  <a:srgbClr val="444444"/>
                </a:solidFill>
                <a:latin typeface="Arial"/>
                <a:cs typeface="Arial"/>
              </a:rPr>
              <a:t>RIP</a:t>
            </a:r>
            <a:r>
              <a:rPr sz="13200" b="0" spc="-40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endParaRPr sz="1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2810" y="4417957"/>
            <a:ext cx="15716885" cy="444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35855" marR="5080" indent="-4923790">
              <a:lnSpc>
                <a:spcPct val="109800"/>
              </a:lnSpc>
              <a:spcBef>
                <a:spcPts val="105"/>
              </a:spcBef>
            </a:pPr>
            <a:r>
              <a:rPr sz="13200" spc="265" dirty="0">
                <a:solidFill>
                  <a:srgbClr val="444444"/>
                </a:solidFill>
                <a:latin typeface="Arial"/>
                <a:cs typeface="Arial"/>
              </a:rPr>
              <a:t>FU</a:t>
            </a:r>
            <a:r>
              <a:rPr sz="13200" spc="27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13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spc="270" dirty="0">
                <a:solidFill>
                  <a:srgbClr val="444444"/>
                </a:solidFill>
                <a:latin typeface="Arial"/>
                <a:cs typeface="Arial"/>
              </a:rPr>
              <a:t>AM</a:t>
            </a:r>
            <a:r>
              <a:rPr sz="13200" spc="26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8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43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27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27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-39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spc="9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710" dirty="0">
                <a:solidFill>
                  <a:srgbClr val="444444"/>
                </a:solidFill>
                <a:latin typeface="Arial"/>
                <a:cs typeface="Arial"/>
              </a:rPr>
              <a:t>– </a:t>
            </a:r>
            <a:r>
              <a:rPr sz="13200" spc="-1005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spc="17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-150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spc="-484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91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2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899</Words>
  <Application>Microsoft Office PowerPoint</Application>
  <PresentationFormat>Custom</PresentationFormat>
  <Paragraphs>201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Trebuchet MS</vt:lpstr>
      <vt:lpstr>Office Theme</vt:lpstr>
      <vt:lpstr>PowerPoint Presentation</vt:lpstr>
      <vt:lpstr>BASIC BOOLEAN LOGIC: THE AND, OR &amp; NOT OPERATORS</vt:lpstr>
      <vt:lpstr>AN EXAMPLE</vt:lpstr>
      <vt:lpstr>PowerPoint Presentation</vt:lpstr>
      <vt:lpstr>A BRIEF HISTORY OF JAVASCRIPT</vt:lpstr>
      <vt:lpstr>BACKWARDS COMPATIBILITY: DON’T BREAK THE WEB!</vt:lpstr>
      <vt:lpstr>HOW TO USE MODERN JAVASCRIPT TODAY</vt:lpstr>
      <vt:lpstr>MODERN JAVASCRIPT FROM THE BEGINNING</vt:lpstr>
      <vt:lpstr>JAVASCRIPT</vt:lpstr>
      <vt:lpstr>PowerPoint Presentation</vt:lpstr>
      <vt:lpstr>CALLING A FUNCTION INSIDE A FUNCTION: DATA FLOW</vt:lpstr>
      <vt:lpstr>PowerPoint Presentation</vt:lpstr>
      <vt:lpstr>FUNCTIONS REVIEW; 3 DIFFERENT FUNCTION TYPES</vt:lpstr>
      <vt:lpstr>FUNCTIONS REVIEW: ANATOMY OF 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13</cp:revision>
  <dcterms:created xsi:type="dcterms:W3CDTF">2023-08-06T02:38:20Z</dcterms:created>
  <dcterms:modified xsi:type="dcterms:W3CDTF">2023-08-06T12:07:00Z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