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01366" y="1361215"/>
            <a:ext cx="6701790" cy="9947910"/>
          </a:xfrm>
          <a:custGeom>
            <a:avLst/>
            <a:gdLst/>
            <a:ahLst/>
            <a:cxnLst/>
            <a:rect l="l" t="t" r="r" b="b"/>
            <a:pathLst>
              <a:path w="6701790" h="9947910">
                <a:moveTo>
                  <a:pt x="6701366" y="0"/>
                </a:moveTo>
                <a:lnTo>
                  <a:pt x="0" y="0"/>
                </a:lnTo>
                <a:lnTo>
                  <a:pt x="0" y="9947341"/>
                </a:lnTo>
                <a:lnTo>
                  <a:pt x="6701366" y="9947341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852" y="3427906"/>
            <a:ext cx="5826389" cy="25888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952309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4983" y="2407333"/>
            <a:ext cx="15876905" cy="765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4.jpg"/><Relationship Id="rId4" Type="http://schemas.openxmlformats.org/officeDocument/2006/relationships/image" Target="../media/image18.jp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18.jp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6850" y="2517449"/>
            <a:ext cx="9677400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49987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THE JAVASCRIPT ENGINE AND RUNTIME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191" y="1857715"/>
            <a:ext cx="7152005" cy="8908415"/>
          </a:xfrm>
          <a:custGeom>
            <a:avLst/>
            <a:gdLst/>
            <a:ahLst/>
            <a:cxnLst/>
            <a:rect l="l" t="t" r="r" b="b"/>
            <a:pathLst>
              <a:path w="7152005" h="8908415">
                <a:moveTo>
                  <a:pt x="7151598" y="0"/>
                </a:moveTo>
                <a:lnTo>
                  <a:pt x="0" y="0"/>
                </a:lnTo>
                <a:lnTo>
                  <a:pt x="0" y="8907869"/>
                </a:lnTo>
                <a:lnTo>
                  <a:pt x="7151598" y="8907869"/>
                </a:lnTo>
                <a:lnTo>
                  <a:pt x="715159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73789" y="5958268"/>
            <a:ext cx="467359" cy="1207135"/>
          </a:xfrm>
          <a:prstGeom prst="rect">
            <a:avLst/>
          </a:prstGeom>
        </p:spPr>
        <p:txBody>
          <a:bodyPr vert="vert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0066" y="2336613"/>
            <a:ext cx="6708775" cy="7330440"/>
            <a:chOff x="11760066" y="2336613"/>
            <a:chExt cx="6708775" cy="7330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4919" y="5186078"/>
              <a:ext cx="513395" cy="513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06790" y="2378523"/>
              <a:ext cx="4538980" cy="7246620"/>
            </a:xfrm>
            <a:custGeom>
              <a:avLst/>
              <a:gdLst/>
              <a:ahLst/>
              <a:cxnLst/>
              <a:rect l="l" t="t" r="r" b="b"/>
              <a:pathLst>
                <a:path w="4538980" h="7246620">
                  <a:moveTo>
                    <a:pt x="4538389" y="0"/>
                  </a:moveTo>
                  <a:lnTo>
                    <a:pt x="0" y="0"/>
                  </a:lnTo>
                  <a:lnTo>
                    <a:pt x="0" y="7246288"/>
                  </a:lnTo>
                  <a:lnTo>
                    <a:pt x="4538389" y="7246288"/>
                  </a:lnTo>
                  <a:lnTo>
                    <a:pt x="4538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06790" y="2378523"/>
              <a:ext cx="4538980" cy="7246620"/>
            </a:xfrm>
            <a:custGeom>
              <a:avLst/>
              <a:gdLst/>
              <a:ahLst/>
              <a:cxnLst/>
              <a:rect l="l" t="t" r="r" b="b"/>
              <a:pathLst>
                <a:path w="4538980" h="7246620">
                  <a:moveTo>
                    <a:pt x="0" y="0"/>
                  </a:moveTo>
                  <a:lnTo>
                    <a:pt x="4538389" y="0"/>
                  </a:lnTo>
                  <a:lnTo>
                    <a:pt x="4538389" y="7246288"/>
                  </a:lnTo>
                  <a:lnTo>
                    <a:pt x="0" y="7246288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17851" y="4721653"/>
              <a:ext cx="461009" cy="0"/>
            </a:xfrm>
            <a:custGeom>
              <a:avLst/>
              <a:gdLst/>
              <a:ahLst/>
              <a:cxnLst/>
              <a:rect l="l" t="t" r="r" b="b"/>
              <a:pathLst>
                <a:path w="461009">
                  <a:moveTo>
                    <a:pt x="460769" y="0"/>
                  </a:moveTo>
                  <a:lnTo>
                    <a:pt x="403179" y="0"/>
                  </a:lnTo>
                  <a:lnTo>
                    <a:pt x="0" y="0"/>
                  </a:lnTo>
                </a:path>
              </a:pathLst>
            </a:custGeom>
            <a:ln w="115179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1030" y="4501764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0" y="0"/>
                  </a:moveTo>
                  <a:lnTo>
                    <a:pt x="0" y="439777"/>
                  </a:lnTo>
                  <a:lnTo>
                    <a:pt x="439777" y="219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6887" y="5864904"/>
              <a:ext cx="3658235" cy="1471295"/>
            </a:xfrm>
            <a:custGeom>
              <a:avLst/>
              <a:gdLst/>
              <a:ahLst/>
              <a:cxnLst/>
              <a:rect l="l" t="t" r="r" b="b"/>
              <a:pathLst>
                <a:path w="3658234" h="1471295">
                  <a:moveTo>
                    <a:pt x="29057" y="0"/>
                  </a:moveTo>
                  <a:lnTo>
                    <a:pt x="0" y="0"/>
                  </a:lnTo>
                  <a:lnTo>
                    <a:pt x="0" y="1470825"/>
                  </a:lnTo>
                  <a:lnTo>
                    <a:pt x="29057" y="1470825"/>
                  </a:lnTo>
                  <a:lnTo>
                    <a:pt x="29057" y="0"/>
                  </a:lnTo>
                  <a:close/>
                </a:path>
                <a:path w="3658234" h="1471295">
                  <a:moveTo>
                    <a:pt x="3658197" y="0"/>
                  </a:moveTo>
                  <a:lnTo>
                    <a:pt x="3629126" y="0"/>
                  </a:lnTo>
                  <a:lnTo>
                    <a:pt x="3629126" y="1470825"/>
                  </a:lnTo>
                  <a:lnTo>
                    <a:pt x="3658197" y="1470825"/>
                  </a:lnTo>
                  <a:lnTo>
                    <a:pt x="365819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46892" y="5864903"/>
              <a:ext cx="3658235" cy="1471295"/>
            </a:xfrm>
            <a:custGeom>
              <a:avLst/>
              <a:gdLst/>
              <a:ahLst/>
              <a:cxnLst/>
              <a:rect l="l" t="t" r="r" b="b"/>
              <a:pathLst>
                <a:path w="3658234" h="1471295">
                  <a:moveTo>
                    <a:pt x="0" y="0"/>
                  </a:moveTo>
                  <a:lnTo>
                    <a:pt x="3658194" y="0"/>
                  </a:lnTo>
                  <a:lnTo>
                    <a:pt x="3658194" y="1470815"/>
                  </a:lnTo>
                  <a:lnTo>
                    <a:pt x="0" y="147081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71303" y="9913518"/>
            <a:ext cx="24098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7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33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300" b="1" spc="-275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389" y="2700654"/>
            <a:ext cx="5624072" cy="79183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6629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291715" algn="l"/>
              </a:tabLst>
            </a:pP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CALL	STACK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0125" y="2222842"/>
            <a:ext cx="261772" cy="26177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96426" y="2171266"/>
            <a:ext cx="41916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starts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75949" y="5867349"/>
            <a:ext cx="3600450" cy="14662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461009" rIns="0" bIns="0" rtlCol="0">
            <a:spAutoFit/>
          </a:bodyPr>
          <a:lstStyle/>
          <a:p>
            <a:pPr marL="920115">
              <a:lnSpc>
                <a:spcPct val="100000"/>
              </a:lnSpc>
              <a:spcBef>
                <a:spcPts val="3629"/>
              </a:spcBef>
            </a:pP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first()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294504" y="3936303"/>
            <a:ext cx="3763010" cy="1570990"/>
            <a:chOff x="13294504" y="3936303"/>
            <a:chExt cx="3763010" cy="1570990"/>
          </a:xfrm>
        </p:grpSpPr>
        <p:sp>
          <p:nvSpPr>
            <p:cNvPr id="20" name="object 20"/>
            <p:cNvSpPr/>
            <p:nvPr/>
          </p:nvSpPr>
          <p:spPr>
            <a:xfrm>
              <a:off x="13346888" y="3988694"/>
              <a:ext cx="3658235" cy="1466215"/>
            </a:xfrm>
            <a:custGeom>
              <a:avLst/>
              <a:gdLst/>
              <a:ahLst/>
              <a:cxnLst/>
              <a:rect l="l" t="t" r="r" b="b"/>
              <a:pathLst>
                <a:path w="3658234" h="1466214">
                  <a:moveTo>
                    <a:pt x="29057" y="0"/>
                  </a:moveTo>
                  <a:lnTo>
                    <a:pt x="0" y="0"/>
                  </a:lnTo>
                  <a:lnTo>
                    <a:pt x="0" y="1465922"/>
                  </a:lnTo>
                  <a:lnTo>
                    <a:pt x="29057" y="1465922"/>
                  </a:lnTo>
                  <a:lnTo>
                    <a:pt x="29057" y="0"/>
                  </a:lnTo>
                  <a:close/>
                </a:path>
                <a:path w="3658234" h="1466214">
                  <a:moveTo>
                    <a:pt x="3658197" y="0"/>
                  </a:moveTo>
                  <a:lnTo>
                    <a:pt x="3629126" y="0"/>
                  </a:lnTo>
                  <a:lnTo>
                    <a:pt x="3629126" y="1465922"/>
                  </a:lnTo>
                  <a:lnTo>
                    <a:pt x="3658197" y="1465922"/>
                  </a:lnTo>
                  <a:lnTo>
                    <a:pt x="365819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46892" y="3988691"/>
              <a:ext cx="3658235" cy="1466215"/>
            </a:xfrm>
            <a:custGeom>
              <a:avLst/>
              <a:gdLst/>
              <a:ahLst/>
              <a:cxnLst/>
              <a:rect l="l" t="t" r="r" b="b"/>
              <a:pathLst>
                <a:path w="3658234" h="1466214">
                  <a:moveTo>
                    <a:pt x="0" y="0"/>
                  </a:moveTo>
                  <a:lnTo>
                    <a:pt x="3658194" y="0"/>
                  </a:lnTo>
                  <a:lnTo>
                    <a:pt x="3658194" y="1465923"/>
                  </a:lnTo>
                  <a:lnTo>
                    <a:pt x="0" y="1465923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375949" y="4041045"/>
            <a:ext cx="3600450" cy="136144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408939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3219"/>
              </a:spcBef>
            </a:pP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second()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294504" y="7694507"/>
            <a:ext cx="3763010" cy="1567815"/>
            <a:chOff x="13294504" y="7694507"/>
            <a:chExt cx="3763010" cy="1567815"/>
          </a:xfrm>
        </p:grpSpPr>
        <p:sp>
          <p:nvSpPr>
            <p:cNvPr id="24" name="object 24"/>
            <p:cNvSpPr/>
            <p:nvPr/>
          </p:nvSpPr>
          <p:spPr>
            <a:xfrm>
              <a:off x="13346888" y="7746904"/>
              <a:ext cx="3658235" cy="1463040"/>
            </a:xfrm>
            <a:custGeom>
              <a:avLst/>
              <a:gdLst/>
              <a:ahLst/>
              <a:cxnLst/>
              <a:rect l="l" t="t" r="r" b="b"/>
              <a:pathLst>
                <a:path w="3658234" h="1463040">
                  <a:moveTo>
                    <a:pt x="29057" y="0"/>
                  </a:moveTo>
                  <a:lnTo>
                    <a:pt x="0" y="0"/>
                  </a:lnTo>
                  <a:lnTo>
                    <a:pt x="0" y="1462417"/>
                  </a:lnTo>
                  <a:lnTo>
                    <a:pt x="29057" y="1462417"/>
                  </a:lnTo>
                  <a:lnTo>
                    <a:pt x="29057" y="0"/>
                  </a:lnTo>
                  <a:close/>
                </a:path>
                <a:path w="3658234" h="1463040">
                  <a:moveTo>
                    <a:pt x="3658197" y="0"/>
                  </a:moveTo>
                  <a:lnTo>
                    <a:pt x="3629126" y="0"/>
                  </a:lnTo>
                  <a:lnTo>
                    <a:pt x="3629126" y="1462417"/>
                  </a:lnTo>
                  <a:lnTo>
                    <a:pt x="3658197" y="1462417"/>
                  </a:lnTo>
                  <a:lnTo>
                    <a:pt x="365819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46892" y="7746895"/>
              <a:ext cx="3658235" cy="1463040"/>
            </a:xfrm>
            <a:custGeom>
              <a:avLst/>
              <a:gdLst/>
              <a:ahLst/>
              <a:cxnLst/>
              <a:rect l="l" t="t" r="r" b="b"/>
              <a:pathLst>
                <a:path w="3658234" h="1463040">
                  <a:moveTo>
                    <a:pt x="0" y="0"/>
                  </a:moveTo>
                  <a:lnTo>
                    <a:pt x="3658194" y="0"/>
                  </a:lnTo>
                  <a:lnTo>
                    <a:pt x="3658194" y="1462423"/>
                  </a:lnTo>
                  <a:lnTo>
                    <a:pt x="0" y="1462423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375949" y="7799249"/>
            <a:ext cx="3600450" cy="135826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429894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3384"/>
              </a:spcBef>
            </a:pPr>
            <a:r>
              <a:rPr sz="3300" b="1" spc="-1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266767" y="9704337"/>
            <a:ext cx="5781675" cy="1047115"/>
            <a:chOff x="12266767" y="9704337"/>
            <a:chExt cx="5781675" cy="1047115"/>
          </a:xfrm>
        </p:grpSpPr>
        <p:sp>
          <p:nvSpPr>
            <p:cNvPr id="28" name="object 28"/>
            <p:cNvSpPr/>
            <p:nvPr/>
          </p:nvSpPr>
          <p:spPr>
            <a:xfrm>
              <a:off x="12287709" y="10254804"/>
              <a:ext cx="1382395" cy="146685"/>
            </a:xfrm>
            <a:custGeom>
              <a:avLst/>
              <a:gdLst/>
              <a:ahLst/>
              <a:cxnLst/>
              <a:rect l="l" t="t" r="r" b="b"/>
              <a:pathLst>
                <a:path w="1382394" h="146684">
                  <a:moveTo>
                    <a:pt x="0" y="74828"/>
                  </a:moveTo>
                  <a:lnTo>
                    <a:pt x="48763" y="86581"/>
                  </a:lnTo>
                  <a:lnTo>
                    <a:pt x="97519" y="97285"/>
                  </a:lnTo>
                  <a:lnTo>
                    <a:pt x="146267" y="106941"/>
                  </a:lnTo>
                  <a:lnTo>
                    <a:pt x="195007" y="115548"/>
                  </a:lnTo>
                  <a:lnTo>
                    <a:pt x="243739" y="123107"/>
                  </a:lnTo>
                  <a:lnTo>
                    <a:pt x="292463" y="129617"/>
                  </a:lnTo>
                  <a:lnTo>
                    <a:pt x="341179" y="135079"/>
                  </a:lnTo>
                  <a:lnTo>
                    <a:pt x="389887" y="139493"/>
                  </a:lnTo>
                  <a:lnTo>
                    <a:pt x="438587" y="142858"/>
                  </a:lnTo>
                  <a:lnTo>
                    <a:pt x="487280" y="145175"/>
                  </a:lnTo>
                  <a:lnTo>
                    <a:pt x="535964" y="146443"/>
                  </a:lnTo>
                  <a:lnTo>
                    <a:pt x="584640" y="146663"/>
                  </a:lnTo>
                  <a:lnTo>
                    <a:pt x="633309" y="145835"/>
                  </a:lnTo>
                  <a:lnTo>
                    <a:pt x="681969" y="143958"/>
                  </a:lnTo>
                  <a:lnTo>
                    <a:pt x="730622" y="141033"/>
                  </a:lnTo>
                  <a:lnTo>
                    <a:pt x="779267" y="137059"/>
                  </a:lnTo>
                  <a:lnTo>
                    <a:pt x="827903" y="132037"/>
                  </a:lnTo>
                  <a:lnTo>
                    <a:pt x="876532" y="125966"/>
                  </a:lnTo>
                  <a:lnTo>
                    <a:pt x="925153" y="118847"/>
                  </a:lnTo>
                  <a:lnTo>
                    <a:pt x="973766" y="110680"/>
                  </a:lnTo>
                  <a:lnTo>
                    <a:pt x="1022371" y="101464"/>
                  </a:lnTo>
                  <a:lnTo>
                    <a:pt x="1070968" y="91200"/>
                  </a:lnTo>
                  <a:lnTo>
                    <a:pt x="1119557" y="79887"/>
                  </a:lnTo>
                  <a:lnTo>
                    <a:pt x="1168139" y="67526"/>
                  </a:lnTo>
                  <a:lnTo>
                    <a:pt x="1216712" y="54117"/>
                  </a:lnTo>
                  <a:lnTo>
                    <a:pt x="1265277" y="39659"/>
                  </a:lnTo>
                  <a:lnTo>
                    <a:pt x="1313835" y="24152"/>
                  </a:lnTo>
                  <a:lnTo>
                    <a:pt x="1362384" y="7598"/>
                  </a:lnTo>
                  <a:lnTo>
                    <a:pt x="138194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18286" y="10180399"/>
              <a:ext cx="196215" cy="164465"/>
            </a:xfrm>
            <a:custGeom>
              <a:avLst/>
              <a:gdLst/>
              <a:ahLst/>
              <a:cxnLst/>
              <a:rect l="l" t="t" r="r" b="b"/>
              <a:pathLst>
                <a:path w="196215" h="164465">
                  <a:moveTo>
                    <a:pt x="0" y="0"/>
                  </a:moveTo>
                  <a:lnTo>
                    <a:pt x="63694" y="163975"/>
                  </a:lnTo>
                  <a:lnTo>
                    <a:pt x="195816" y="18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1157" y="9704337"/>
              <a:ext cx="1047088" cy="104708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86953" y="9788011"/>
            <a:ext cx="45656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“Place”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contexts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get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9165" y="10144021"/>
            <a:ext cx="45288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stacked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top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each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other,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keep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19165" y="10500031"/>
            <a:ext cx="46583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track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2649" y="2517449"/>
            <a:ext cx="8636029" cy="55681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SCOPE AND THE SCOPE CHAIN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343961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1514" algn="l"/>
                <a:tab pos="3013710" algn="l"/>
                <a:tab pos="4518025" algn="l"/>
                <a:tab pos="5143500" algn="l"/>
                <a:tab pos="8138795" algn="l"/>
              </a:tabLst>
            </a:pPr>
            <a:r>
              <a:rPr dirty="0"/>
              <a:t>SCOPING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SCOPE</a:t>
            </a:r>
            <a:r>
              <a:rPr lang="en-US" dirty="0"/>
              <a:t> </a:t>
            </a:r>
            <a:r>
              <a:rPr dirty="0"/>
              <a:t>IN</a:t>
            </a:r>
            <a:r>
              <a:rPr lang="en-US" dirty="0"/>
              <a:t> </a:t>
            </a:r>
            <a:r>
              <a:rPr dirty="0"/>
              <a:t>JAVASCRIPT:	CONCEPTS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2944" y="3265393"/>
            <a:ext cx="16158210" cy="6737350"/>
            <a:chOff x="1973255" y="3212810"/>
            <a:chExt cx="16158210" cy="6737350"/>
          </a:xfrm>
        </p:grpSpPr>
        <p:sp>
          <p:nvSpPr>
            <p:cNvPr id="5" name="object 5"/>
            <p:cNvSpPr/>
            <p:nvPr/>
          </p:nvSpPr>
          <p:spPr>
            <a:xfrm>
              <a:off x="1973255" y="3212810"/>
              <a:ext cx="16158210" cy="6737350"/>
            </a:xfrm>
            <a:custGeom>
              <a:avLst/>
              <a:gdLst/>
              <a:ahLst/>
              <a:cxnLst/>
              <a:rect l="l" t="t" r="r" b="b"/>
              <a:pathLst>
                <a:path w="16158210" h="6737350">
                  <a:moveTo>
                    <a:pt x="16157591" y="0"/>
                  </a:moveTo>
                  <a:lnTo>
                    <a:pt x="0" y="0"/>
                  </a:lnTo>
                  <a:lnTo>
                    <a:pt x="0" y="6736887"/>
                  </a:lnTo>
                  <a:lnTo>
                    <a:pt x="16157591" y="6736887"/>
                  </a:lnTo>
                  <a:lnTo>
                    <a:pt x="1615759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551" y="4445192"/>
              <a:ext cx="303655" cy="303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551" y="5944623"/>
              <a:ext cx="303655" cy="303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551" y="6903756"/>
              <a:ext cx="303655" cy="303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551" y="8403187"/>
              <a:ext cx="303655" cy="3036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8852" y="4250594"/>
            <a:ext cx="13002260" cy="4523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0979">
              <a:lnSpc>
                <a:spcPct val="136400"/>
              </a:lnSpc>
              <a:spcBef>
                <a:spcPts val="90"/>
              </a:spcBef>
            </a:pP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Scoping: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program’s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organized</a:t>
            </a:r>
            <a:r>
              <a:rPr sz="26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accessed.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i="1" spc="-65" dirty="0">
                <a:solidFill>
                  <a:srgbClr val="444444"/>
                </a:solidFill>
                <a:latin typeface="Calibri"/>
                <a:cs typeface="Calibri"/>
              </a:rPr>
              <a:t>“Where</a:t>
            </a:r>
            <a:r>
              <a:rPr sz="2600" i="1" spc="5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do</a:t>
            </a:r>
            <a:r>
              <a:rPr sz="2600" i="1" spc="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44444"/>
                </a:solidFill>
                <a:latin typeface="Calibri"/>
                <a:cs typeface="Calibri"/>
              </a:rPr>
              <a:t>variables </a:t>
            </a:r>
            <a:r>
              <a:rPr sz="2600" i="1" spc="-45" dirty="0">
                <a:solidFill>
                  <a:srgbClr val="444444"/>
                </a:solidFill>
                <a:latin typeface="Calibri"/>
                <a:cs typeface="Calibri"/>
              </a:rPr>
              <a:t>live?”</a:t>
            </a:r>
            <a:r>
              <a:rPr sz="2600" i="1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i="1" spc="-60" dirty="0">
                <a:solidFill>
                  <a:srgbClr val="444444"/>
                </a:solidFill>
                <a:latin typeface="Calibri"/>
                <a:cs typeface="Calibri"/>
              </a:rPr>
              <a:t>“Where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70" dirty="0">
                <a:solidFill>
                  <a:srgbClr val="444444"/>
                </a:solidFill>
                <a:latin typeface="Calibri"/>
                <a:cs typeface="Calibri"/>
              </a:rPr>
              <a:t>can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150" dirty="0">
                <a:solidFill>
                  <a:srgbClr val="444444"/>
                </a:solidFill>
                <a:latin typeface="Calibri"/>
                <a:cs typeface="Calibri"/>
              </a:rPr>
              <a:t>access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certain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44444"/>
                </a:solidFill>
                <a:latin typeface="Calibri"/>
                <a:cs typeface="Calibri"/>
              </a:rPr>
              <a:t>variable,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where</a:t>
            </a:r>
            <a:r>
              <a:rPr sz="2600" i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44444"/>
                </a:solidFill>
                <a:latin typeface="Calibri"/>
                <a:cs typeface="Calibri"/>
              </a:rPr>
              <a:t>not?”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-70" dirty="0">
                <a:solidFill>
                  <a:srgbClr val="444444"/>
                </a:solidFill>
                <a:latin typeface="Arial"/>
                <a:cs typeface="Arial"/>
              </a:rPr>
              <a:t>Lexical</a:t>
            </a:r>
            <a:r>
              <a:rPr sz="26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0" dirty="0">
                <a:solidFill>
                  <a:srgbClr val="444444"/>
                </a:solidFill>
                <a:latin typeface="Arial"/>
                <a:cs typeface="Arial"/>
              </a:rPr>
              <a:t>scoping:</a:t>
            </a: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Scoping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controlled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placement</a:t>
            </a:r>
            <a:r>
              <a:rPr sz="26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blocks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code;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2700" marR="7620">
              <a:lnSpc>
                <a:spcPct val="136400"/>
              </a:lnSpc>
            </a:pP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Scope:</a:t>
            </a: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certain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declared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i="1" spc="-10" dirty="0">
                <a:solidFill>
                  <a:srgbClr val="444444"/>
                </a:solidFill>
                <a:latin typeface="Calibri"/>
                <a:cs typeface="Calibri"/>
              </a:rPr>
              <a:t>variable</a:t>
            </a:r>
            <a:r>
              <a:rPr sz="2600" i="1" spc="650" dirty="0">
                <a:solidFill>
                  <a:srgbClr val="444444"/>
                </a:solidFill>
                <a:latin typeface="Calibri"/>
                <a:cs typeface="Calibri"/>
              </a:rPr>
              <a:t> 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environment</a:t>
            </a:r>
            <a:r>
              <a:rPr sz="2600" i="1" spc="8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60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spc="114" dirty="0">
                <a:solidFill>
                  <a:srgbClr val="444444"/>
                </a:solidFill>
                <a:latin typeface="Calibri"/>
                <a:cs typeface="Calibri"/>
              </a:rPr>
              <a:t>case</a:t>
            </a:r>
            <a:r>
              <a:rPr sz="2600" i="1" spc="8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260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44444"/>
                </a:solidFill>
                <a:latin typeface="Calibri"/>
                <a:cs typeface="Calibri"/>
              </a:rPr>
              <a:t>functions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).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scope,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scope,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scope;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Scope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variable:</a:t>
            </a: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Region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where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certain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accessed.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6124" y="1717969"/>
            <a:ext cx="5755640" cy="3512820"/>
            <a:chOff x="306124" y="1717969"/>
            <a:chExt cx="5755640" cy="35128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124" y="1717969"/>
              <a:ext cx="5755054" cy="3512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228" y="2305627"/>
              <a:ext cx="4056846" cy="181436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 rot="21000000">
            <a:off x="1372269" y="2894139"/>
            <a:ext cx="4884087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SCOPE CONCEPTS</a:t>
            </a:r>
            <a:endParaRPr sz="41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362276" y="0"/>
            <a:ext cx="4742180" cy="3628390"/>
            <a:chOff x="15362276" y="0"/>
            <a:chExt cx="4742180" cy="362839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2276" y="0"/>
              <a:ext cx="4741824" cy="36282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105709" y="454174"/>
              <a:ext cx="3589654" cy="2252345"/>
            </a:xfrm>
            <a:custGeom>
              <a:avLst/>
              <a:gdLst/>
              <a:ahLst/>
              <a:cxnLst/>
              <a:rect l="l" t="t" r="r" b="b"/>
              <a:pathLst>
                <a:path w="3589655" h="2252345">
                  <a:moveTo>
                    <a:pt x="3589558" y="0"/>
                  </a:moveTo>
                  <a:lnTo>
                    <a:pt x="0" y="0"/>
                  </a:lnTo>
                  <a:lnTo>
                    <a:pt x="0" y="2252300"/>
                  </a:lnTo>
                  <a:lnTo>
                    <a:pt x="3589558" y="2252300"/>
                  </a:lnTo>
                  <a:lnTo>
                    <a:pt x="358955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4701" y="1306607"/>
              <a:ext cx="230359" cy="2303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4701" y="1745337"/>
              <a:ext cx="230359" cy="23035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400788" y="1626810"/>
            <a:ext cx="2999740" cy="455295"/>
          </a:xfrm>
          <a:prstGeom prst="rect">
            <a:avLst/>
          </a:prstGeom>
          <a:ln w="62825">
            <a:solidFill>
              <a:srgbClr val="F1425D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18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4700" y="2184299"/>
            <a:ext cx="230359" cy="2303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105708" y="454174"/>
            <a:ext cx="3589654" cy="225234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15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1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755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1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989"/>
              </a:spcBef>
            </a:pPr>
            <a:r>
              <a:rPr sz="18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1800" spc="-6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9905942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1481455" algn="l"/>
                <a:tab pos="3089275" algn="l"/>
                <a:tab pos="3808729" algn="l"/>
              </a:tabLst>
            </a:pPr>
            <a:r>
              <a:rPr dirty="0"/>
              <a:t>THE	</a:t>
            </a:r>
            <a:r>
              <a:rPr lang="en-US" dirty="0"/>
              <a:t> </a:t>
            </a:r>
            <a:r>
              <a:rPr dirty="0"/>
              <a:t>3</a:t>
            </a:r>
            <a:r>
              <a:rPr lang="en-US" dirty="0"/>
              <a:t> </a:t>
            </a:r>
            <a:r>
              <a:rPr dirty="0"/>
              <a:t>TYPES</a:t>
            </a:r>
            <a:r>
              <a:rPr lang="en-US" dirty="0"/>
              <a:t> 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SCOPE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73399" y="2090813"/>
            <a:ext cx="10456545" cy="835025"/>
            <a:chOff x="1473399" y="2090813"/>
            <a:chExt cx="10456545" cy="835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66" y="2090813"/>
              <a:ext cx="3754567" cy="834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399" y="2090813"/>
              <a:ext cx="3754567" cy="8344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05654" y="2216278"/>
            <a:ext cx="3851980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4239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GLOBAL	SCOPE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6133" y="2090813"/>
            <a:ext cx="3754567" cy="834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69783" y="2193433"/>
            <a:ext cx="5392067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57605" algn="l"/>
                <a:tab pos="228600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BLOCK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SCOPE	(ES6)</a:t>
            </a:r>
            <a:endParaRPr sz="37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486" y="3427906"/>
            <a:ext cx="19229705" cy="2315845"/>
            <a:chOff x="437486" y="3427906"/>
            <a:chExt cx="19229705" cy="23158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486" y="3427906"/>
              <a:ext cx="5826389" cy="13290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0217" y="3427906"/>
              <a:ext cx="5826389" cy="23155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393983" y="4805405"/>
              <a:ext cx="278130" cy="63500"/>
            </a:xfrm>
            <a:custGeom>
              <a:avLst/>
              <a:gdLst/>
              <a:ahLst/>
              <a:cxnLst/>
              <a:rect l="l" t="t" r="r" b="b"/>
              <a:pathLst>
                <a:path w="278130" h="63500">
                  <a:moveTo>
                    <a:pt x="278100" y="63405"/>
                  </a:moveTo>
                  <a:lnTo>
                    <a:pt x="15330" y="3497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74539" y="4741517"/>
              <a:ext cx="150495" cy="135255"/>
            </a:xfrm>
            <a:custGeom>
              <a:avLst/>
              <a:gdLst/>
              <a:ahLst/>
              <a:cxnLst/>
              <a:rect l="l" t="t" r="r" b="b"/>
              <a:pathLst>
                <a:path w="150494" h="135254">
                  <a:moveTo>
                    <a:pt x="150110" y="0"/>
                  </a:moveTo>
                  <a:lnTo>
                    <a:pt x="0" y="36658"/>
                  </a:lnTo>
                  <a:lnTo>
                    <a:pt x="119399" y="134758"/>
                  </a:lnTo>
                  <a:lnTo>
                    <a:pt x="1501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757258" y="4713791"/>
            <a:ext cx="407733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r>
              <a:rPr sz="180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Courier New"/>
                <a:cs typeface="Courier New"/>
              </a:rPr>
              <a:t>if</a:t>
            </a:r>
            <a:r>
              <a:rPr sz="1800" spc="-59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block,</a:t>
            </a:r>
            <a:r>
              <a:rPr sz="180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Courier New"/>
                <a:cs typeface="Courier New"/>
              </a:rPr>
              <a:t>for</a:t>
            </a:r>
            <a:r>
              <a:rPr sz="1800" spc="-59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loop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block,</a:t>
            </a:r>
            <a:r>
              <a:rPr sz="180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2425D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8094" y="6611477"/>
            <a:ext cx="7211695" cy="1524635"/>
            <a:chOff x="798094" y="6611477"/>
            <a:chExt cx="7211695" cy="152463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094" y="6611477"/>
              <a:ext cx="282713" cy="28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094" y="7363286"/>
              <a:ext cx="282713" cy="2827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6994" y="6611477"/>
              <a:ext cx="282713" cy="2827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6994" y="7853324"/>
              <a:ext cx="282713" cy="28271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4396" y="6560114"/>
            <a:ext cx="4592320" cy="1644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Outside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  <a:spcBef>
                <a:spcPts val="2065"/>
              </a:spcBef>
            </a:pP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declared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global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accessible</a:t>
            </a:r>
            <a:r>
              <a:rPr sz="2450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everywhere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1366" y="1361215"/>
            <a:ext cx="6701790" cy="6873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  <a:spcBef>
                <a:spcPts val="2325"/>
              </a:spcBef>
              <a:tabLst>
                <a:tab pos="170180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FUNCTION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SCOPE</a:t>
            </a: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 marL="1534160">
              <a:lnSpc>
                <a:spcPct val="100000"/>
              </a:lnSpc>
              <a:spcBef>
                <a:spcPts val="2940"/>
              </a:spcBef>
            </a:pP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accessible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endParaRPr sz="2450" dirty="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  <a:spcBef>
                <a:spcPts val="91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function,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outside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called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45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96114" y="6611477"/>
            <a:ext cx="283210" cy="2767330"/>
            <a:chOff x="14096114" y="6611477"/>
            <a:chExt cx="283210" cy="276733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6114" y="6611477"/>
              <a:ext cx="282713" cy="28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6114" y="7853324"/>
              <a:ext cx="282713" cy="2827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6114" y="9095925"/>
              <a:ext cx="282713" cy="28271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592425" y="6447029"/>
            <a:ext cx="4533265" cy="34899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accessible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(block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scoped)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spc="-165" dirty="0">
                <a:solidFill>
                  <a:srgbClr val="444444"/>
                </a:solidFill>
                <a:latin typeface="Arial"/>
                <a:cs typeface="Arial"/>
              </a:rPr>
              <a:t>HOWEVER,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let</a:t>
            </a:r>
            <a:r>
              <a:rPr sz="2450" b="1" spc="-86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r>
              <a:rPr sz="2450" b="1" spc="-86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variables!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are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scoped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(only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strict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mode)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02" y="2013320"/>
            <a:ext cx="8746490" cy="8503285"/>
            <a:chOff x="452402" y="2013320"/>
            <a:chExt cx="8746490" cy="8503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02" y="2013320"/>
              <a:ext cx="8746344" cy="85028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030" y="6070130"/>
              <a:ext cx="4111042" cy="410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772" y="7963462"/>
              <a:ext cx="813182" cy="4102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6934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541270" algn="l"/>
              </a:tabLst>
            </a:pPr>
            <a:r>
              <a:rPr dirty="0"/>
              <a:t>THE	</a:t>
            </a:r>
            <a:r>
              <a:rPr lang="en-US" dirty="0"/>
              <a:t> </a:t>
            </a:r>
            <a:r>
              <a:rPr dirty="0"/>
              <a:t>SCOPE</a:t>
            </a:r>
            <a:r>
              <a:rPr lang="en-US" dirty="0"/>
              <a:t>  </a:t>
            </a:r>
            <a:r>
              <a:rPr dirty="0"/>
              <a:t>CHAIN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938504" y="2008432"/>
            <a:ext cx="3763010" cy="1397635"/>
            <a:chOff x="12938504" y="2008432"/>
            <a:chExt cx="3763010" cy="1397635"/>
          </a:xfrm>
        </p:grpSpPr>
        <p:sp>
          <p:nvSpPr>
            <p:cNvPr id="9" name="object 9"/>
            <p:cNvSpPr/>
            <p:nvPr/>
          </p:nvSpPr>
          <p:spPr>
            <a:xfrm>
              <a:off x="12990892" y="2607080"/>
              <a:ext cx="3658235" cy="746760"/>
            </a:xfrm>
            <a:custGeom>
              <a:avLst/>
              <a:gdLst/>
              <a:ahLst/>
              <a:cxnLst/>
              <a:rect l="l" t="t" r="r" b="b"/>
              <a:pathLst>
                <a:path w="3658234" h="746760">
                  <a:moveTo>
                    <a:pt x="0" y="746306"/>
                  </a:moveTo>
                  <a:lnTo>
                    <a:pt x="3658194" y="746306"/>
                  </a:lnTo>
                  <a:lnTo>
                    <a:pt x="3658194" y="0"/>
                  </a:lnTo>
                  <a:lnTo>
                    <a:pt x="0" y="0"/>
                  </a:lnTo>
                  <a:lnTo>
                    <a:pt x="0" y="746306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90892" y="2060819"/>
              <a:ext cx="3658235" cy="1292860"/>
            </a:xfrm>
            <a:custGeom>
              <a:avLst/>
              <a:gdLst/>
              <a:ahLst/>
              <a:cxnLst/>
              <a:rect l="l" t="t" r="r" b="b"/>
              <a:pathLst>
                <a:path w="3658234" h="1292860">
                  <a:moveTo>
                    <a:pt x="0" y="0"/>
                  </a:moveTo>
                  <a:lnTo>
                    <a:pt x="3658194" y="0"/>
                  </a:lnTo>
                  <a:lnTo>
                    <a:pt x="3658194" y="1292566"/>
                  </a:lnTo>
                  <a:lnTo>
                    <a:pt x="0" y="129256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64A9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3987" y="2148959"/>
            <a:ext cx="8443595" cy="8232140"/>
            <a:chOff x="603987" y="2148959"/>
            <a:chExt cx="8443595" cy="8232140"/>
          </a:xfrm>
        </p:grpSpPr>
        <p:sp>
          <p:nvSpPr>
            <p:cNvPr id="12" name="object 12"/>
            <p:cNvSpPr/>
            <p:nvPr/>
          </p:nvSpPr>
          <p:spPr>
            <a:xfrm>
              <a:off x="656375" y="2201346"/>
              <a:ext cx="8338820" cy="8127365"/>
            </a:xfrm>
            <a:custGeom>
              <a:avLst/>
              <a:gdLst/>
              <a:ahLst/>
              <a:cxnLst/>
              <a:rect l="l" t="t" r="r" b="b"/>
              <a:pathLst>
                <a:path w="8338820" h="8127365">
                  <a:moveTo>
                    <a:pt x="0" y="0"/>
                  </a:moveTo>
                  <a:lnTo>
                    <a:pt x="8338398" y="0"/>
                  </a:lnTo>
                  <a:lnTo>
                    <a:pt x="8338398" y="8126837"/>
                  </a:lnTo>
                  <a:lnTo>
                    <a:pt x="0" y="812683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64A9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3547" y="3461483"/>
              <a:ext cx="7837170" cy="5634990"/>
            </a:xfrm>
            <a:custGeom>
              <a:avLst/>
              <a:gdLst/>
              <a:ahLst/>
              <a:cxnLst/>
              <a:rect l="l" t="t" r="r" b="b"/>
              <a:pathLst>
                <a:path w="7837170" h="5634990">
                  <a:moveTo>
                    <a:pt x="0" y="0"/>
                  </a:moveTo>
                  <a:lnTo>
                    <a:pt x="7836847" y="0"/>
                  </a:lnTo>
                  <a:lnTo>
                    <a:pt x="7836847" y="5634670"/>
                  </a:lnTo>
                  <a:lnTo>
                    <a:pt x="0" y="563467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8714" y="4589464"/>
              <a:ext cx="3695065" cy="767080"/>
            </a:xfrm>
            <a:custGeom>
              <a:avLst/>
              <a:gdLst/>
              <a:ahLst/>
              <a:cxnLst/>
              <a:rect l="l" t="t" r="r" b="b"/>
              <a:pathLst>
                <a:path w="3695065" h="767079">
                  <a:moveTo>
                    <a:pt x="0" y="0"/>
                  </a:moveTo>
                  <a:lnTo>
                    <a:pt x="3694693" y="0"/>
                  </a:lnTo>
                  <a:lnTo>
                    <a:pt x="3694693" y="766992"/>
                  </a:lnTo>
                  <a:lnTo>
                    <a:pt x="0" y="766992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8714" y="6472529"/>
              <a:ext cx="7314565" cy="1501775"/>
            </a:xfrm>
            <a:custGeom>
              <a:avLst/>
              <a:gdLst/>
              <a:ahLst/>
              <a:cxnLst/>
              <a:rect l="l" t="t" r="r" b="b"/>
              <a:pathLst>
                <a:path w="7314565" h="1501775">
                  <a:moveTo>
                    <a:pt x="0" y="0"/>
                  </a:moveTo>
                  <a:lnTo>
                    <a:pt x="7314247" y="0"/>
                  </a:lnTo>
                  <a:lnTo>
                    <a:pt x="7314247" y="1501402"/>
                  </a:lnTo>
                  <a:lnTo>
                    <a:pt x="0" y="1501402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7828" y="5267636"/>
              <a:ext cx="548005" cy="1541145"/>
            </a:xfrm>
            <a:custGeom>
              <a:avLst/>
              <a:gdLst/>
              <a:ahLst/>
              <a:cxnLst/>
              <a:rect l="l" t="t" r="r" b="b"/>
              <a:pathLst>
                <a:path w="548004" h="1541145">
                  <a:moveTo>
                    <a:pt x="547889" y="0"/>
                  </a:moveTo>
                  <a:lnTo>
                    <a:pt x="507692" y="25156"/>
                  </a:lnTo>
                  <a:lnTo>
                    <a:pt x="469026" y="51289"/>
                  </a:lnTo>
                  <a:lnTo>
                    <a:pt x="431891" y="78399"/>
                  </a:lnTo>
                  <a:lnTo>
                    <a:pt x="396288" y="106484"/>
                  </a:lnTo>
                  <a:lnTo>
                    <a:pt x="362215" y="135546"/>
                  </a:lnTo>
                  <a:lnTo>
                    <a:pt x="329674" y="165585"/>
                  </a:lnTo>
                  <a:lnTo>
                    <a:pt x="298663" y="196599"/>
                  </a:lnTo>
                  <a:lnTo>
                    <a:pt x="269184" y="228590"/>
                  </a:lnTo>
                  <a:lnTo>
                    <a:pt x="241236" y="261558"/>
                  </a:lnTo>
                  <a:lnTo>
                    <a:pt x="214820" y="295501"/>
                  </a:lnTo>
                  <a:lnTo>
                    <a:pt x="189934" y="330421"/>
                  </a:lnTo>
                  <a:lnTo>
                    <a:pt x="166579" y="366317"/>
                  </a:lnTo>
                  <a:lnTo>
                    <a:pt x="144756" y="403190"/>
                  </a:lnTo>
                  <a:lnTo>
                    <a:pt x="124464" y="441039"/>
                  </a:lnTo>
                  <a:lnTo>
                    <a:pt x="105703" y="479864"/>
                  </a:lnTo>
                  <a:lnTo>
                    <a:pt x="88473" y="519666"/>
                  </a:lnTo>
                  <a:lnTo>
                    <a:pt x="72774" y="560444"/>
                  </a:lnTo>
                  <a:lnTo>
                    <a:pt x="58606" y="602198"/>
                  </a:lnTo>
                  <a:lnTo>
                    <a:pt x="45970" y="644929"/>
                  </a:lnTo>
                  <a:lnTo>
                    <a:pt x="34865" y="688635"/>
                  </a:lnTo>
                  <a:lnTo>
                    <a:pt x="25290" y="733319"/>
                  </a:lnTo>
                  <a:lnTo>
                    <a:pt x="17247" y="778978"/>
                  </a:lnTo>
                  <a:lnTo>
                    <a:pt x="10736" y="825614"/>
                  </a:lnTo>
                  <a:lnTo>
                    <a:pt x="5755" y="873226"/>
                  </a:lnTo>
                  <a:lnTo>
                    <a:pt x="2305" y="921815"/>
                  </a:lnTo>
                  <a:lnTo>
                    <a:pt x="387" y="971380"/>
                  </a:lnTo>
                  <a:lnTo>
                    <a:pt x="0" y="1021921"/>
                  </a:lnTo>
                  <a:lnTo>
                    <a:pt x="1143" y="1073438"/>
                  </a:lnTo>
                  <a:lnTo>
                    <a:pt x="3818" y="1125932"/>
                  </a:lnTo>
                  <a:lnTo>
                    <a:pt x="8025" y="1179402"/>
                  </a:lnTo>
                  <a:lnTo>
                    <a:pt x="13762" y="1233849"/>
                  </a:lnTo>
                  <a:lnTo>
                    <a:pt x="21030" y="1289272"/>
                  </a:lnTo>
                  <a:lnTo>
                    <a:pt x="29830" y="1345671"/>
                  </a:lnTo>
                  <a:lnTo>
                    <a:pt x="40161" y="1403046"/>
                  </a:lnTo>
                  <a:lnTo>
                    <a:pt x="52023" y="1461398"/>
                  </a:lnTo>
                  <a:lnTo>
                    <a:pt x="65416" y="1520726"/>
                  </a:lnTo>
                  <a:lnTo>
                    <a:pt x="70811" y="154099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8256" y="6765762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40">
                  <a:moveTo>
                    <a:pt x="169989" y="0"/>
                  </a:moveTo>
                  <a:lnTo>
                    <a:pt x="0" y="45257"/>
                  </a:lnTo>
                  <a:lnTo>
                    <a:pt x="130252" y="192618"/>
                  </a:lnTo>
                  <a:lnTo>
                    <a:pt x="16998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990892" y="2060819"/>
            <a:ext cx="3658235" cy="546735"/>
          </a:xfrm>
          <a:prstGeom prst="rect">
            <a:avLst/>
          </a:prstGeom>
          <a:solidFill>
            <a:srgbClr val="64A9EF"/>
          </a:solidFill>
        </p:spPr>
        <p:txBody>
          <a:bodyPr vert="horz" wrap="square" lIns="0" tIns="69215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54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90892" y="2783305"/>
            <a:ext cx="36582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myName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38504" y="4389683"/>
            <a:ext cx="3763010" cy="2174240"/>
            <a:chOff x="12938504" y="4389683"/>
            <a:chExt cx="3763010" cy="2174240"/>
          </a:xfrm>
        </p:grpSpPr>
        <p:sp>
          <p:nvSpPr>
            <p:cNvPr id="21" name="object 21"/>
            <p:cNvSpPr/>
            <p:nvPr/>
          </p:nvSpPr>
          <p:spPr>
            <a:xfrm>
              <a:off x="12990892" y="4988333"/>
              <a:ext cx="3658235" cy="1523365"/>
            </a:xfrm>
            <a:custGeom>
              <a:avLst/>
              <a:gdLst/>
              <a:ahLst/>
              <a:cxnLst/>
              <a:rect l="l" t="t" r="r" b="b"/>
              <a:pathLst>
                <a:path w="3658234" h="1523365">
                  <a:moveTo>
                    <a:pt x="0" y="1523127"/>
                  </a:moveTo>
                  <a:lnTo>
                    <a:pt x="3658194" y="1523127"/>
                  </a:lnTo>
                  <a:lnTo>
                    <a:pt x="3658194" y="0"/>
                  </a:lnTo>
                  <a:lnTo>
                    <a:pt x="0" y="0"/>
                  </a:lnTo>
                  <a:lnTo>
                    <a:pt x="0" y="1523127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90892" y="4442071"/>
              <a:ext cx="3658235" cy="2069464"/>
            </a:xfrm>
            <a:custGeom>
              <a:avLst/>
              <a:gdLst/>
              <a:ahLst/>
              <a:cxnLst/>
              <a:rect l="l" t="t" r="r" b="b"/>
              <a:pathLst>
                <a:path w="3658234" h="2069465">
                  <a:moveTo>
                    <a:pt x="0" y="0"/>
                  </a:moveTo>
                  <a:lnTo>
                    <a:pt x="3658194" y="0"/>
                  </a:lnTo>
                  <a:lnTo>
                    <a:pt x="3658194" y="2069389"/>
                  </a:lnTo>
                  <a:lnTo>
                    <a:pt x="0" y="2069389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990892" y="4442071"/>
            <a:ext cx="3658235" cy="546735"/>
          </a:xfrm>
          <a:prstGeom prst="rect">
            <a:avLst/>
          </a:prstGeom>
          <a:solidFill>
            <a:srgbClr val="77D16B"/>
          </a:solidFill>
        </p:spPr>
        <p:txBody>
          <a:bodyPr vert="horz" wrap="square" lIns="0" tIns="6921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545"/>
              </a:spcBef>
            </a:pP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first()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7139" y="5874628"/>
            <a:ext cx="3366135" cy="485775"/>
          </a:xfrm>
          <a:prstGeom prst="rect">
            <a:avLst/>
          </a:prstGeom>
          <a:solidFill>
            <a:srgbClr val="E7E7E7"/>
          </a:solidFill>
          <a:ln w="73296">
            <a:solidFill>
              <a:srgbClr val="64A9E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64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myName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677138" y="7547757"/>
            <a:ext cx="3763010" cy="2971800"/>
            <a:chOff x="10677138" y="7547757"/>
            <a:chExt cx="3763010" cy="2971800"/>
          </a:xfrm>
        </p:grpSpPr>
        <p:sp>
          <p:nvSpPr>
            <p:cNvPr id="26" name="object 26"/>
            <p:cNvSpPr/>
            <p:nvPr/>
          </p:nvSpPr>
          <p:spPr>
            <a:xfrm>
              <a:off x="10729519" y="7600156"/>
              <a:ext cx="3658235" cy="2867025"/>
            </a:xfrm>
            <a:custGeom>
              <a:avLst/>
              <a:gdLst/>
              <a:ahLst/>
              <a:cxnLst/>
              <a:rect l="l" t="t" r="r" b="b"/>
              <a:pathLst>
                <a:path w="3658234" h="2867025">
                  <a:moveTo>
                    <a:pt x="3658197" y="0"/>
                  </a:moveTo>
                  <a:lnTo>
                    <a:pt x="0" y="0"/>
                  </a:lnTo>
                  <a:lnTo>
                    <a:pt x="0" y="546252"/>
                  </a:lnTo>
                  <a:lnTo>
                    <a:pt x="0" y="2866974"/>
                  </a:lnTo>
                  <a:lnTo>
                    <a:pt x="3658197" y="2866974"/>
                  </a:lnTo>
                  <a:lnTo>
                    <a:pt x="3658197" y="546252"/>
                  </a:lnTo>
                  <a:lnTo>
                    <a:pt x="365819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29526" y="7600144"/>
              <a:ext cx="3658235" cy="2867025"/>
            </a:xfrm>
            <a:custGeom>
              <a:avLst/>
              <a:gdLst/>
              <a:ahLst/>
              <a:cxnLst/>
              <a:rect l="l" t="t" r="r" b="b"/>
              <a:pathLst>
                <a:path w="3658234" h="2867025">
                  <a:moveTo>
                    <a:pt x="0" y="0"/>
                  </a:moveTo>
                  <a:lnTo>
                    <a:pt x="3658194" y="0"/>
                  </a:lnTo>
                  <a:lnTo>
                    <a:pt x="3658194" y="2866979"/>
                  </a:lnTo>
                  <a:lnTo>
                    <a:pt x="0" y="2866979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58593" y="7552647"/>
              <a:ext cx="3600450" cy="594360"/>
            </a:xfrm>
            <a:custGeom>
              <a:avLst/>
              <a:gdLst/>
              <a:ahLst/>
              <a:cxnLst/>
              <a:rect l="l" t="t" r="r" b="b"/>
              <a:pathLst>
                <a:path w="3600450" h="594359">
                  <a:moveTo>
                    <a:pt x="3600071" y="0"/>
                  </a:moveTo>
                  <a:lnTo>
                    <a:pt x="0" y="0"/>
                  </a:lnTo>
                  <a:lnTo>
                    <a:pt x="0" y="593760"/>
                  </a:lnTo>
                  <a:lnTo>
                    <a:pt x="3600071" y="593760"/>
                  </a:lnTo>
                  <a:lnTo>
                    <a:pt x="3600071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729526" y="7653766"/>
            <a:ext cx="36582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3745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111111"/>
                </a:solidFill>
                <a:latin typeface="Courier New"/>
                <a:cs typeface="Courier New"/>
              </a:rPr>
              <a:t>if</a:t>
            </a:r>
            <a:r>
              <a:rPr sz="2450" spc="-850" dirty="0">
                <a:solidFill>
                  <a:srgbClr val="111111"/>
                </a:solidFill>
                <a:latin typeface="Courier New"/>
                <a:cs typeface="Courier New"/>
              </a:rPr>
              <a:t> </a:t>
            </a:r>
            <a:r>
              <a:rPr sz="2450" spc="50" dirty="0">
                <a:solidFill>
                  <a:srgbClr val="111111"/>
                </a:solidFill>
                <a:latin typeface="Arial"/>
                <a:cs typeface="Arial"/>
              </a:rPr>
              <a:t>block</a:t>
            </a:r>
            <a:r>
              <a:rPr sz="2450" spc="-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111111"/>
                </a:solidFill>
                <a:latin typeface="Arial"/>
                <a:cs typeface="Arial"/>
              </a:rPr>
              <a:t>scope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83150" y="8312160"/>
            <a:ext cx="14706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decade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444444"/>
                </a:solidFill>
                <a:latin typeface="Courier New"/>
                <a:cs typeface="Courier New"/>
              </a:rPr>
              <a:t>3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11549" y="9641089"/>
            <a:ext cx="3094355" cy="485775"/>
          </a:xfrm>
          <a:prstGeom prst="rect">
            <a:avLst/>
          </a:prstGeom>
          <a:solidFill>
            <a:srgbClr val="E7E7E7"/>
          </a:solidFill>
          <a:ln w="73296">
            <a:solidFill>
              <a:srgbClr val="64A9EF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73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myName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077110" y="7547757"/>
            <a:ext cx="3763010" cy="2971800"/>
            <a:chOff x="15077110" y="7547757"/>
            <a:chExt cx="3763010" cy="2971800"/>
          </a:xfrm>
        </p:grpSpPr>
        <p:sp>
          <p:nvSpPr>
            <p:cNvPr id="33" name="object 33"/>
            <p:cNvSpPr/>
            <p:nvPr/>
          </p:nvSpPr>
          <p:spPr>
            <a:xfrm>
              <a:off x="15129498" y="7600156"/>
              <a:ext cx="3658235" cy="2867025"/>
            </a:xfrm>
            <a:custGeom>
              <a:avLst/>
              <a:gdLst/>
              <a:ahLst/>
              <a:cxnLst/>
              <a:rect l="l" t="t" r="r" b="b"/>
              <a:pathLst>
                <a:path w="3658234" h="2867025">
                  <a:moveTo>
                    <a:pt x="3658184" y="0"/>
                  </a:moveTo>
                  <a:lnTo>
                    <a:pt x="0" y="0"/>
                  </a:lnTo>
                  <a:lnTo>
                    <a:pt x="0" y="546252"/>
                  </a:lnTo>
                  <a:lnTo>
                    <a:pt x="0" y="2866974"/>
                  </a:lnTo>
                  <a:lnTo>
                    <a:pt x="3658184" y="2866974"/>
                  </a:lnTo>
                  <a:lnTo>
                    <a:pt x="3658184" y="546252"/>
                  </a:lnTo>
                  <a:lnTo>
                    <a:pt x="365818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129498" y="7600144"/>
              <a:ext cx="3658235" cy="2867025"/>
            </a:xfrm>
            <a:custGeom>
              <a:avLst/>
              <a:gdLst/>
              <a:ahLst/>
              <a:cxnLst/>
              <a:rect l="l" t="t" r="r" b="b"/>
              <a:pathLst>
                <a:path w="3658234" h="2867025">
                  <a:moveTo>
                    <a:pt x="0" y="0"/>
                  </a:moveTo>
                  <a:lnTo>
                    <a:pt x="3658194" y="0"/>
                  </a:lnTo>
                  <a:lnTo>
                    <a:pt x="3658194" y="2866979"/>
                  </a:lnTo>
                  <a:lnTo>
                    <a:pt x="0" y="2866979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58565" y="7552647"/>
              <a:ext cx="3600450" cy="594360"/>
            </a:xfrm>
            <a:custGeom>
              <a:avLst/>
              <a:gdLst/>
              <a:ahLst/>
              <a:cxnLst/>
              <a:rect l="l" t="t" r="r" b="b"/>
              <a:pathLst>
                <a:path w="3600450" h="594359">
                  <a:moveTo>
                    <a:pt x="3600071" y="0"/>
                  </a:moveTo>
                  <a:lnTo>
                    <a:pt x="0" y="0"/>
                  </a:lnTo>
                  <a:lnTo>
                    <a:pt x="0" y="593760"/>
                  </a:lnTo>
                  <a:lnTo>
                    <a:pt x="3600071" y="593760"/>
                  </a:lnTo>
                  <a:lnTo>
                    <a:pt x="3600071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129498" y="7653766"/>
            <a:ext cx="36582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second()</a:t>
            </a:r>
            <a:r>
              <a:rPr sz="2450" spc="-8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83110" y="8312160"/>
            <a:ext cx="2193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job</a:t>
            </a:r>
            <a:r>
              <a:rPr sz="1900" b="1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“teacher”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11519" y="9641089"/>
            <a:ext cx="3094355" cy="485775"/>
          </a:xfrm>
          <a:prstGeom prst="rect">
            <a:avLst/>
          </a:prstGeom>
          <a:solidFill>
            <a:srgbClr val="E7E7E7"/>
          </a:solidFill>
          <a:ln w="73296">
            <a:solidFill>
              <a:srgbClr val="64A9EF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73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myName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44506" y="5061418"/>
            <a:ext cx="2482215" cy="660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age</a:t>
            </a:r>
            <a:r>
              <a:rPr sz="1900" b="1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30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millennial</a:t>
            </a:r>
            <a:r>
              <a:rPr sz="1900" b="1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444444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75773" y="8827765"/>
            <a:ext cx="3366135" cy="1463675"/>
          </a:xfrm>
          <a:prstGeom prst="rect">
            <a:avLst/>
          </a:prstGeom>
          <a:solidFill>
            <a:srgbClr val="E7E7E7"/>
          </a:solidFill>
          <a:ln w="73296">
            <a:solidFill>
              <a:srgbClr val="77D16B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83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age</a:t>
            </a:r>
            <a:r>
              <a:rPr sz="1900" b="1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30</a:t>
            </a:r>
            <a:endParaRPr sz="19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  <a:spcBef>
                <a:spcPts val="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millennial</a:t>
            </a:r>
            <a:r>
              <a:rPr sz="1900" b="1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444444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18947" y="3534638"/>
            <a:ext cx="402590" cy="678815"/>
            <a:chOff x="14618947" y="3534638"/>
            <a:chExt cx="402590" cy="678815"/>
          </a:xfrm>
        </p:grpSpPr>
        <p:sp>
          <p:nvSpPr>
            <p:cNvPr id="42" name="object 42"/>
            <p:cNvSpPr/>
            <p:nvPr/>
          </p:nvSpPr>
          <p:spPr>
            <a:xfrm>
              <a:off x="14819989" y="3884366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328955"/>
                  </a:moveTo>
                  <a:lnTo>
                    <a:pt x="0" y="52354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618947" y="353463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3193859" y="6693579"/>
            <a:ext cx="409575" cy="704215"/>
            <a:chOff x="13193859" y="6693579"/>
            <a:chExt cx="409575" cy="704215"/>
          </a:xfrm>
        </p:grpSpPr>
        <p:sp>
          <p:nvSpPr>
            <p:cNvPr id="45" name="object 45"/>
            <p:cNvSpPr/>
            <p:nvPr/>
          </p:nvSpPr>
          <p:spPr>
            <a:xfrm>
              <a:off x="13246214" y="7000278"/>
              <a:ext cx="189230" cy="345440"/>
            </a:xfrm>
            <a:custGeom>
              <a:avLst/>
              <a:gdLst/>
              <a:ahLst/>
              <a:cxnLst/>
              <a:rect l="l" t="t" r="r" b="b"/>
              <a:pathLst>
                <a:path w="189230" h="345440">
                  <a:moveTo>
                    <a:pt x="0" y="345090"/>
                  </a:moveTo>
                  <a:lnTo>
                    <a:pt x="163941" y="45913"/>
                  </a:lnTo>
                  <a:lnTo>
                    <a:pt x="18910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33858" y="6693579"/>
              <a:ext cx="369570" cy="449580"/>
            </a:xfrm>
            <a:custGeom>
              <a:avLst/>
              <a:gdLst/>
              <a:ahLst/>
              <a:cxnLst/>
              <a:rect l="l" t="t" r="r" b="b"/>
              <a:pathLst>
                <a:path w="369569" h="449579">
                  <a:moveTo>
                    <a:pt x="369528" y="0"/>
                  </a:moveTo>
                  <a:lnTo>
                    <a:pt x="0" y="256000"/>
                  </a:lnTo>
                  <a:lnTo>
                    <a:pt x="352607" y="449222"/>
                  </a:lnTo>
                  <a:lnTo>
                    <a:pt x="36952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6036590" y="6693579"/>
            <a:ext cx="409575" cy="704215"/>
            <a:chOff x="16036590" y="6693579"/>
            <a:chExt cx="409575" cy="704215"/>
          </a:xfrm>
        </p:grpSpPr>
        <p:sp>
          <p:nvSpPr>
            <p:cNvPr id="48" name="object 48"/>
            <p:cNvSpPr/>
            <p:nvPr/>
          </p:nvSpPr>
          <p:spPr>
            <a:xfrm>
              <a:off x="16204651" y="7000278"/>
              <a:ext cx="189230" cy="345440"/>
            </a:xfrm>
            <a:custGeom>
              <a:avLst/>
              <a:gdLst/>
              <a:ahLst/>
              <a:cxnLst/>
              <a:rect l="l" t="t" r="r" b="b"/>
              <a:pathLst>
                <a:path w="189230" h="345440">
                  <a:moveTo>
                    <a:pt x="189100" y="345090"/>
                  </a:moveTo>
                  <a:lnTo>
                    <a:pt x="25159" y="45913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36590" y="6693579"/>
              <a:ext cx="369570" cy="449580"/>
            </a:xfrm>
            <a:custGeom>
              <a:avLst/>
              <a:gdLst/>
              <a:ahLst/>
              <a:cxnLst/>
              <a:rect l="l" t="t" r="r" b="b"/>
              <a:pathLst>
                <a:path w="369569" h="449579">
                  <a:moveTo>
                    <a:pt x="0" y="0"/>
                  </a:moveTo>
                  <a:lnTo>
                    <a:pt x="16910" y="449222"/>
                  </a:lnTo>
                  <a:lnTo>
                    <a:pt x="369528" y="25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431196" y="3617331"/>
            <a:ext cx="25825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20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31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141734" y="5439595"/>
            <a:ext cx="5036820" cy="1503045"/>
            <a:chOff x="12141734" y="5439595"/>
            <a:chExt cx="5036820" cy="1503045"/>
          </a:xfrm>
        </p:grpSpPr>
        <p:sp>
          <p:nvSpPr>
            <p:cNvPr id="52" name="object 52"/>
            <p:cNvSpPr/>
            <p:nvPr/>
          </p:nvSpPr>
          <p:spPr>
            <a:xfrm>
              <a:off x="16662535" y="6485161"/>
              <a:ext cx="495300" cy="365125"/>
            </a:xfrm>
            <a:custGeom>
              <a:avLst/>
              <a:gdLst/>
              <a:ahLst/>
              <a:cxnLst/>
              <a:rect l="l" t="t" r="r" b="b"/>
              <a:pathLst>
                <a:path w="495300" h="365125">
                  <a:moveTo>
                    <a:pt x="494884" y="0"/>
                  </a:moveTo>
                  <a:lnTo>
                    <a:pt x="16870" y="352662"/>
                  </a:lnTo>
                  <a:lnTo>
                    <a:pt x="0" y="36510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537831" y="6767060"/>
              <a:ext cx="194310" cy="175260"/>
            </a:xfrm>
            <a:custGeom>
              <a:avLst/>
              <a:gdLst/>
              <a:ahLst/>
              <a:cxnLst/>
              <a:rect l="l" t="t" r="r" b="b"/>
              <a:pathLst>
                <a:path w="194309" h="175259">
                  <a:moveTo>
                    <a:pt x="89337" y="0"/>
                  </a:moveTo>
                  <a:lnTo>
                    <a:pt x="0" y="175212"/>
                  </a:lnTo>
                  <a:lnTo>
                    <a:pt x="193774" y="141555"/>
                  </a:lnTo>
                  <a:lnTo>
                    <a:pt x="893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141734" y="5584093"/>
              <a:ext cx="880110" cy="0"/>
            </a:xfrm>
            <a:custGeom>
              <a:avLst/>
              <a:gdLst/>
              <a:ahLst/>
              <a:cxnLst/>
              <a:rect l="l" t="t" r="r" b="b"/>
              <a:pathLst>
                <a:path w="880109">
                  <a:moveTo>
                    <a:pt x="0" y="0"/>
                  </a:moveTo>
                  <a:lnTo>
                    <a:pt x="842872" y="0"/>
                  </a:lnTo>
                  <a:lnTo>
                    <a:pt x="879520" y="0"/>
                  </a:lnTo>
                </a:path>
              </a:pathLst>
            </a:custGeom>
            <a:ln w="73296">
              <a:solidFill>
                <a:srgbClr val="F043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984609" y="5439595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4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7326029" y="5923208"/>
            <a:ext cx="223266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Scope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has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access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outer</a:t>
            </a:r>
            <a:r>
              <a:rPr sz="2150" b="1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scopes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365984" y="1466437"/>
            <a:ext cx="246380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3045">
              <a:lnSpc>
                <a:spcPct val="124000"/>
              </a:lnSpc>
              <a:spcBef>
                <a:spcPts val="9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(Considering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only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195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declarations)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397052" y="7053682"/>
          <a:ext cx="7043417" cy="52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1425D"/>
                      </a:solidFill>
                      <a:prstDash val="dash"/>
                    </a:lnL>
                    <a:lnR w="83767">
                      <a:solidFill>
                        <a:srgbClr val="F1425D"/>
                      </a:solidFill>
                      <a:prstDash val="solid"/>
                    </a:lnR>
                    <a:lnT w="83767">
                      <a:solidFill>
                        <a:srgbClr val="F1425D"/>
                      </a:solidFill>
                      <a:prstDash val="dash"/>
                    </a:lnT>
                    <a:lnB w="105001">
                      <a:solidFill>
                        <a:srgbClr val="F1425D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F1425D"/>
                      </a:solidFill>
                      <a:prstDash val="solid"/>
                    </a:lnL>
                    <a:lnR w="83767">
                      <a:solidFill>
                        <a:srgbClr val="F1425D"/>
                      </a:solidFill>
                      <a:prstDash val="solid"/>
                    </a:lnR>
                    <a:lnT w="83767">
                      <a:solidFill>
                        <a:srgbClr val="F1425D"/>
                      </a:solidFill>
                      <a:prstDash val="solid"/>
                    </a:lnT>
                    <a:lnB w="105001">
                      <a:solidFill>
                        <a:srgbClr val="F142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F1425D"/>
                      </a:solidFill>
                      <a:prstDash val="solid"/>
                    </a:lnL>
                    <a:lnR w="83767">
                      <a:solidFill>
                        <a:srgbClr val="F1425D"/>
                      </a:solidFill>
                      <a:prstDash val="solid"/>
                    </a:lnR>
                    <a:lnT w="94114">
                      <a:solidFill>
                        <a:srgbClr val="F1425D"/>
                      </a:solidFill>
                      <a:prstDash val="dash"/>
                    </a:lnT>
                    <a:lnB w="105001">
                      <a:solidFill>
                        <a:srgbClr val="F1425D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F1425D"/>
                      </a:solidFill>
                      <a:prstDash val="solid"/>
                    </a:lnL>
                    <a:lnR w="83767">
                      <a:solidFill>
                        <a:srgbClr val="F1425D"/>
                      </a:solidFill>
                      <a:prstDash val="solid"/>
                    </a:lnR>
                    <a:lnT w="88878">
                      <a:solidFill>
                        <a:srgbClr val="F1425D"/>
                      </a:solidFill>
                      <a:prstDash val="solid"/>
                    </a:lnT>
                    <a:lnB w="88877">
                      <a:solidFill>
                        <a:srgbClr val="F142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F1425D"/>
                      </a:solidFill>
                      <a:prstDash val="solid"/>
                    </a:lnL>
                    <a:lnR w="76200">
                      <a:solidFill>
                        <a:srgbClr val="F1425D"/>
                      </a:solidFill>
                      <a:prstDash val="dash"/>
                    </a:lnR>
                    <a:lnT w="88878">
                      <a:solidFill>
                        <a:srgbClr val="F1425D"/>
                      </a:solidFill>
                      <a:prstDash val="dash"/>
                    </a:lnT>
                    <a:lnB w="88877">
                      <a:solidFill>
                        <a:srgbClr val="F1425D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5275745" y="8827765"/>
            <a:ext cx="3366135" cy="1463675"/>
          </a:xfrm>
          <a:prstGeom prst="rect">
            <a:avLst/>
          </a:prstGeom>
          <a:solidFill>
            <a:srgbClr val="E7E7E7"/>
          </a:solidFill>
          <a:ln w="73296">
            <a:solidFill>
              <a:srgbClr val="77D16B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8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age</a:t>
            </a:r>
            <a:r>
              <a:rPr sz="1900" b="1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30</a:t>
            </a:r>
            <a:endParaRPr sz="19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  <a:spcBef>
                <a:spcPts val="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millennial</a:t>
            </a:r>
            <a:r>
              <a:rPr sz="1900" b="1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444444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07561" y="4879123"/>
            <a:ext cx="1926589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r>
              <a:rPr sz="2150" spc="-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in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current</a:t>
            </a:r>
            <a:r>
              <a:rPr sz="2150" spc="11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scope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636180" y="2013320"/>
            <a:ext cx="402590" cy="8450580"/>
            <a:chOff x="9636180" y="2013320"/>
            <a:chExt cx="402590" cy="8450580"/>
          </a:xfrm>
        </p:grpSpPr>
        <p:sp>
          <p:nvSpPr>
            <p:cNvPr id="62" name="object 62"/>
            <p:cNvSpPr/>
            <p:nvPr/>
          </p:nvSpPr>
          <p:spPr>
            <a:xfrm>
              <a:off x="9837221" y="2363049"/>
              <a:ext cx="0" cy="8100695"/>
            </a:xfrm>
            <a:custGeom>
              <a:avLst/>
              <a:gdLst/>
              <a:ahLst/>
              <a:cxnLst/>
              <a:rect l="l" t="t" r="r" b="b"/>
              <a:pathLst>
                <a:path h="8100695">
                  <a:moveTo>
                    <a:pt x="0" y="8100409"/>
                  </a:moveTo>
                  <a:lnTo>
                    <a:pt x="0" y="52354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636180" y="201332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789451" y="4032992"/>
            <a:ext cx="4779010" cy="2941955"/>
            <a:chOff x="1789451" y="4032992"/>
            <a:chExt cx="4779010" cy="2941955"/>
          </a:xfrm>
        </p:grpSpPr>
        <p:sp>
          <p:nvSpPr>
            <p:cNvPr id="65" name="object 65"/>
            <p:cNvSpPr/>
            <p:nvPr/>
          </p:nvSpPr>
          <p:spPr>
            <a:xfrm>
              <a:off x="4292096" y="5248395"/>
              <a:ext cx="2255520" cy="1589405"/>
            </a:xfrm>
            <a:custGeom>
              <a:avLst/>
              <a:gdLst/>
              <a:ahLst/>
              <a:cxnLst/>
              <a:rect l="l" t="t" r="r" b="b"/>
              <a:pathLst>
                <a:path w="2255520" h="1589404">
                  <a:moveTo>
                    <a:pt x="2255014" y="0"/>
                  </a:moveTo>
                  <a:lnTo>
                    <a:pt x="2205500" y="5421"/>
                  </a:lnTo>
                  <a:lnTo>
                    <a:pt x="2156382" y="11574"/>
                  </a:lnTo>
                  <a:lnTo>
                    <a:pt x="2107659" y="18457"/>
                  </a:lnTo>
                  <a:lnTo>
                    <a:pt x="2059331" y="26072"/>
                  </a:lnTo>
                  <a:lnTo>
                    <a:pt x="2011398" y="34417"/>
                  </a:lnTo>
                  <a:lnTo>
                    <a:pt x="1963860" y="43493"/>
                  </a:lnTo>
                  <a:lnTo>
                    <a:pt x="1916717" y="53300"/>
                  </a:lnTo>
                  <a:lnTo>
                    <a:pt x="1869969" y="63838"/>
                  </a:lnTo>
                  <a:lnTo>
                    <a:pt x="1823617" y="75106"/>
                  </a:lnTo>
                  <a:lnTo>
                    <a:pt x="1777659" y="87106"/>
                  </a:lnTo>
                  <a:lnTo>
                    <a:pt x="1732096" y="99836"/>
                  </a:lnTo>
                  <a:lnTo>
                    <a:pt x="1686929" y="113298"/>
                  </a:lnTo>
                  <a:lnTo>
                    <a:pt x="1642157" y="127490"/>
                  </a:lnTo>
                  <a:lnTo>
                    <a:pt x="1597780" y="142413"/>
                  </a:lnTo>
                  <a:lnTo>
                    <a:pt x="1553797" y="158067"/>
                  </a:lnTo>
                  <a:lnTo>
                    <a:pt x="1510210" y="174451"/>
                  </a:lnTo>
                  <a:lnTo>
                    <a:pt x="1467018" y="191567"/>
                  </a:lnTo>
                  <a:lnTo>
                    <a:pt x="1424221" y="209414"/>
                  </a:lnTo>
                  <a:lnTo>
                    <a:pt x="1381820" y="227991"/>
                  </a:lnTo>
                  <a:lnTo>
                    <a:pt x="1339813" y="247299"/>
                  </a:lnTo>
                  <a:lnTo>
                    <a:pt x="1298201" y="267338"/>
                  </a:lnTo>
                  <a:lnTo>
                    <a:pt x="1256985" y="288108"/>
                  </a:lnTo>
                  <a:lnTo>
                    <a:pt x="1216163" y="309609"/>
                  </a:lnTo>
                  <a:lnTo>
                    <a:pt x="1175737" y="331841"/>
                  </a:lnTo>
                  <a:lnTo>
                    <a:pt x="1135706" y="354804"/>
                  </a:lnTo>
                  <a:lnTo>
                    <a:pt x="1096070" y="378497"/>
                  </a:lnTo>
                  <a:lnTo>
                    <a:pt x="1056828" y="402921"/>
                  </a:lnTo>
                  <a:lnTo>
                    <a:pt x="1017982" y="428077"/>
                  </a:lnTo>
                  <a:lnTo>
                    <a:pt x="979531" y="453963"/>
                  </a:lnTo>
                  <a:lnTo>
                    <a:pt x="941476" y="480580"/>
                  </a:lnTo>
                  <a:lnTo>
                    <a:pt x="903815" y="507927"/>
                  </a:lnTo>
                  <a:lnTo>
                    <a:pt x="866549" y="536006"/>
                  </a:lnTo>
                  <a:lnTo>
                    <a:pt x="829679" y="564816"/>
                  </a:lnTo>
                  <a:lnTo>
                    <a:pt x="793203" y="594356"/>
                  </a:lnTo>
                  <a:lnTo>
                    <a:pt x="757123" y="624627"/>
                  </a:lnTo>
                  <a:lnTo>
                    <a:pt x="721437" y="655630"/>
                  </a:lnTo>
                  <a:lnTo>
                    <a:pt x="686147" y="687363"/>
                  </a:lnTo>
                  <a:lnTo>
                    <a:pt x="651252" y="719827"/>
                  </a:lnTo>
                  <a:lnTo>
                    <a:pt x="616752" y="753021"/>
                  </a:lnTo>
                  <a:lnTo>
                    <a:pt x="582647" y="786947"/>
                  </a:lnTo>
                  <a:lnTo>
                    <a:pt x="548937" y="821604"/>
                  </a:lnTo>
                  <a:lnTo>
                    <a:pt x="515622" y="856991"/>
                  </a:lnTo>
                  <a:lnTo>
                    <a:pt x="482703" y="893109"/>
                  </a:lnTo>
                  <a:lnTo>
                    <a:pt x="450178" y="929958"/>
                  </a:lnTo>
                  <a:lnTo>
                    <a:pt x="418049" y="967538"/>
                  </a:lnTo>
                  <a:lnTo>
                    <a:pt x="386314" y="1005849"/>
                  </a:lnTo>
                  <a:lnTo>
                    <a:pt x="354975" y="1044891"/>
                  </a:lnTo>
                  <a:lnTo>
                    <a:pt x="324030" y="1084664"/>
                  </a:lnTo>
                  <a:lnTo>
                    <a:pt x="293481" y="1125167"/>
                  </a:lnTo>
                  <a:lnTo>
                    <a:pt x="263327" y="1166401"/>
                  </a:lnTo>
                  <a:lnTo>
                    <a:pt x="233568" y="1208367"/>
                  </a:lnTo>
                  <a:lnTo>
                    <a:pt x="204204" y="1251063"/>
                  </a:lnTo>
                  <a:lnTo>
                    <a:pt x="175235" y="1294490"/>
                  </a:lnTo>
                  <a:lnTo>
                    <a:pt x="146662" y="1338648"/>
                  </a:lnTo>
                  <a:lnTo>
                    <a:pt x="118483" y="1383536"/>
                  </a:lnTo>
                  <a:lnTo>
                    <a:pt x="90699" y="1429156"/>
                  </a:lnTo>
                  <a:lnTo>
                    <a:pt x="63311" y="1475506"/>
                  </a:lnTo>
                  <a:lnTo>
                    <a:pt x="36318" y="1522588"/>
                  </a:lnTo>
                  <a:lnTo>
                    <a:pt x="9719" y="1570400"/>
                  </a:lnTo>
                  <a:lnTo>
                    <a:pt x="0" y="158900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20331" y="6778105"/>
              <a:ext cx="160020" cy="196850"/>
            </a:xfrm>
            <a:custGeom>
              <a:avLst/>
              <a:gdLst/>
              <a:ahLst/>
              <a:cxnLst/>
              <a:rect l="l" t="t" r="r" b="b"/>
              <a:pathLst>
                <a:path w="160020" h="196850">
                  <a:moveTo>
                    <a:pt x="3506" y="0"/>
                  </a:moveTo>
                  <a:lnTo>
                    <a:pt x="0" y="196642"/>
                  </a:lnTo>
                  <a:lnTo>
                    <a:pt x="159418" y="81462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63090" y="4053947"/>
              <a:ext cx="1073785" cy="593090"/>
            </a:xfrm>
            <a:custGeom>
              <a:avLst/>
              <a:gdLst/>
              <a:ahLst/>
              <a:cxnLst/>
              <a:rect l="l" t="t" r="r" b="b"/>
              <a:pathLst>
                <a:path w="1073785" h="593089">
                  <a:moveTo>
                    <a:pt x="1073321" y="7518"/>
                  </a:moveTo>
                  <a:lnTo>
                    <a:pt x="1017535" y="3057"/>
                  </a:lnTo>
                  <a:lnTo>
                    <a:pt x="963005" y="551"/>
                  </a:lnTo>
                  <a:lnTo>
                    <a:pt x="909730" y="0"/>
                  </a:lnTo>
                  <a:lnTo>
                    <a:pt x="857712" y="1403"/>
                  </a:lnTo>
                  <a:lnTo>
                    <a:pt x="806949" y="4762"/>
                  </a:lnTo>
                  <a:lnTo>
                    <a:pt x="757442" y="10076"/>
                  </a:lnTo>
                  <a:lnTo>
                    <a:pt x="709191" y="17345"/>
                  </a:lnTo>
                  <a:lnTo>
                    <a:pt x="662195" y="26569"/>
                  </a:lnTo>
                  <a:lnTo>
                    <a:pt x="616456" y="37748"/>
                  </a:lnTo>
                  <a:lnTo>
                    <a:pt x="571972" y="50883"/>
                  </a:lnTo>
                  <a:lnTo>
                    <a:pt x="528744" y="65972"/>
                  </a:lnTo>
                  <a:lnTo>
                    <a:pt x="486772" y="83016"/>
                  </a:lnTo>
                  <a:lnTo>
                    <a:pt x="446055" y="102015"/>
                  </a:lnTo>
                  <a:lnTo>
                    <a:pt x="406595" y="122970"/>
                  </a:lnTo>
                  <a:lnTo>
                    <a:pt x="368390" y="145879"/>
                  </a:lnTo>
                  <a:lnTo>
                    <a:pt x="331441" y="170744"/>
                  </a:lnTo>
                  <a:lnTo>
                    <a:pt x="295748" y="197563"/>
                  </a:lnTo>
                  <a:lnTo>
                    <a:pt x="261311" y="226338"/>
                  </a:lnTo>
                  <a:lnTo>
                    <a:pt x="228129" y="257068"/>
                  </a:lnTo>
                  <a:lnTo>
                    <a:pt x="196204" y="289752"/>
                  </a:lnTo>
                  <a:lnTo>
                    <a:pt x="165534" y="324392"/>
                  </a:lnTo>
                  <a:lnTo>
                    <a:pt x="136120" y="360987"/>
                  </a:lnTo>
                  <a:lnTo>
                    <a:pt x="107961" y="399537"/>
                  </a:lnTo>
                  <a:lnTo>
                    <a:pt x="81059" y="440042"/>
                  </a:lnTo>
                  <a:lnTo>
                    <a:pt x="55412" y="482502"/>
                  </a:lnTo>
                  <a:lnTo>
                    <a:pt x="31021" y="526917"/>
                  </a:lnTo>
                  <a:lnTo>
                    <a:pt x="7886" y="573287"/>
                  </a:lnTo>
                  <a:lnTo>
                    <a:pt x="0" y="59273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89451" y="4594225"/>
              <a:ext cx="163195" cy="196215"/>
            </a:xfrm>
            <a:custGeom>
              <a:avLst/>
              <a:gdLst/>
              <a:ahLst/>
              <a:cxnLst/>
              <a:rect l="l" t="t" r="r" b="b"/>
              <a:pathLst>
                <a:path w="163194" h="196214">
                  <a:moveTo>
                    <a:pt x="0" y="0"/>
                  </a:moveTo>
                  <a:lnTo>
                    <a:pt x="15403" y="196069"/>
                  </a:lnTo>
                  <a:lnTo>
                    <a:pt x="163018" y="66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013772" y="7644576"/>
            <a:ext cx="467359" cy="1553210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16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013772" y="6183720"/>
            <a:ext cx="467359" cy="1319530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155" dirty="0">
                <a:solidFill>
                  <a:srgbClr val="444444"/>
                </a:solidFill>
                <a:latin typeface="Arial"/>
                <a:cs typeface="Arial"/>
              </a:rPr>
              <a:t>LOOKUP</a:t>
            </a:r>
            <a:endParaRPr sz="2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013772" y="5681148"/>
            <a:ext cx="467359" cy="361315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013772" y="4448026"/>
            <a:ext cx="467359" cy="1092200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14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013772" y="3279756"/>
            <a:ext cx="467359" cy="1027430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32530" y="3851981"/>
            <a:ext cx="4118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let</a:t>
            </a:r>
            <a:r>
              <a:rPr sz="2150" spc="-75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const</a:t>
            </a:r>
            <a:r>
              <a:rPr sz="2150" spc="-75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35" dirty="0">
                <a:solidFill>
                  <a:srgbClr val="F2425D"/>
                </a:solidFill>
                <a:latin typeface="Arial"/>
                <a:cs typeface="Arial"/>
              </a:rPr>
              <a:t>block-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scoped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15725" y="5611092"/>
            <a:ext cx="28905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var</a:t>
            </a:r>
            <a:r>
              <a:rPr sz="2150" spc="-71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35" dirty="0">
                <a:solidFill>
                  <a:srgbClr val="F2425D"/>
                </a:solidFill>
                <a:latin typeface="Arial"/>
                <a:cs typeface="Arial"/>
              </a:rPr>
              <a:t>function-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scoped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472465" y="5156714"/>
            <a:ext cx="243204" cy="696595"/>
            <a:chOff x="1472465" y="5156714"/>
            <a:chExt cx="243204" cy="696595"/>
          </a:xfrm>
        </p:grpSpPr>
        <p:sp>
          <p:nvSpPr>
            <p:cNvPr id="77" name="object 77"/>
            <p:cNvSpPr/>
            <p:nvPr/>
          </p:nvSpPr>
          <p:spPr>
            <a:xfrm>
              <a:off x="1493407" y="5286591"/>
              <a:ext cx="201295" cy="546100"/>
            </a:xfrm>
            <a:custGeom>
              <a:avLst/>
              <a:gdLst/>
              <a:ahLst/>
              <a:cxnLst/>
              <a:rect l="l" t="t" r="r" b="b"/>
              <a:pathLst>
                <a:path w="201294" h="546100">
                  <a:moveTo>
                    <a:pt x="200721" y="545477"/>
                  </a:moveTo>
                  <a:lnTo>
                    <a:pt x="154972" y="516028"/>
                  </a:lnTo>
                  <a:lnTo>
                    <a:pt x="115125" y="484719"/>
                  </a:lnTo>
                  <a:lnTo>
                    <a:pt x="81181" y="451550"/>
                  </a:lnTo>
                  <a:lnTo>
                    <a:pt x="53140" y="416522"/>
                  </a:lnTo>
                  <a:lnTo>
                    <a:pt x="31001" y="379634"/>
                  </a:lnTo>
                  <a:lnTo>
                    <a:pt x="14765" y="340886"/>
                  </a:lnTo>
                  <a:lnTo>
                    <a:pt x="4431" y="300279"/>
                  </a:lnTo>
                  <a:lnTo>
                    <a:pt x="0" y="257812"/>
                  </a:lnTo>
                  <a:lnTo>
                    <a:pt x="1471" y="213485"/>
                  </a:lnTo>
                  <a:lnTo>
                    <a:pt x="8845" y="167299"/>
                  </a:lnTo>
                  <a:lnTo>
                    <a:pt x="22121" y="119252"/>
                  </a:lnTo>
                  <a:lnTo>
                    <a:pt x="41300" y="69346"/>
                  </a:lnTo>
                  <a:lnTo>
                    <a:pt x="66381" y="17581"/>
                  </a:lnTo>
                  <a:lnTo>
                    <a:pt x="7782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86095" y="5156714"/>
              <a:ext cx="170180" cy="195580"/>
            </a:xfrm>
            <a:custGeom>
              <a:avLst/>
              <a:gdLst/>
              <a:ahLst/>
              <a:cxnLst/>
              <a:rect l="l" t="t" r="r" b="b"/>
              <a:pathLst>
                <a:path w="170180" h="195579">
                  <a:moveTo>
                    <a:pt x="169680" y="0"/>
                  </a:moveTo>
                  <a:lnTo>
                    <a:pt x="0" y="99444"/>
                  </a:lnTo>
                  <a:lnTo>
                    <a:pt x="147427" y="195411"/>
                  </a:lnTo>
                  <a:lnTo>
                    <a:pt x="16968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0146193" y="2548539"/>
            <a:ext cx="1840864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Global</a:t>
            </a:r>
            <a:r>
              <a:rPr sz="2150" spc="-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variable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2068983" y="2683289"/>
            <a:ext cx="1184910" cy="293370"/>
            <a:chOff x="12068983" y="2683289"/>
            <a:chExt cx="1184910" cy="293370"/>
          </a:xfrm>
        </p:grpSpPr>
        <p:sp>
          <p:nvSpPr>
            <p:cNvPr id="81" name="object 81"/>
            <p:cNvSpPr/>
            <p:nvPr/>
          </p:nvSpPr>
          <p:spPr>
            <a:xfrm>
              <a:off x="12089925" y="2704231"/>
              <a:ext cx="1032510" cy="191135"/>
            </a:xfrm>
            <a:custGeom>
              <a:avLst/>
              <a:gdLst/>
              <a:ahLst/>
              <a:cxnLst/>
              <a:rect l="l" t="t" r="r" b="b"/>
              <a:pathLst>
                <a:path w="1032509" h="191135">
                  <a:moveTo>
                    <a:pt x="0" y="30772"/>
                  </a:moveTo>
                  <a:lnTo>
                    <a:pt x="52355" y="21574"/>
                  </a:lnTo>
                  <a:lnTo>
                    <a:pt x="104306" y="14003"/>
                  </a:lnTo>
                  <a:lnTo>
                    <a:pt x="155852" y="8061"/>
                  </a:lnTo>
                  <a:lnTo>
                    <a:pt x="206994" y="3746"/>
                  </a:lnTo>
                  <a:lnTo>
                    <a:pt x="257731" y="1059"/>
                  </a:lnTo>
                  <a:lnTo>
                    <a:pt x="308064" y="0"/>
                  </a:lnTo>
                  <a:lnTo>
                    <a:pt x="357992" y="568"/>
                  </a:lnTo>
                  <a:lnTo>
                    <a:pt x="407516" y="2765"/>
                  </a:lnTo>
                  <a:lnTo>
                    <a:pt x="456635" y="6589"/>
                  </a:lnTo>
                  <a:lnTo>
                    <a:pt x="505349" y="12042"/>
                  </a:lnTo>
                  <a:lnTo>
                    <a:pt x="553659" y="19122"/>
                  </a:lnTo>
                  <a:lnTo>
                    <a:pt x="601565" y="27830"/>
                  </a:lnTo>
                  <a:lnTo>
                    <a:pt x="649066" y="38166"/>
                  </a:lnTo>
                  <a:lnTo>
                    <a:pt x="696162" y="50130"/>
                  </a:lnTo>
                  <a:lnTo>
                    <a:pt x="742853" y="63721"/>
                  </a:lnTo>
                  <a:lnTo>
                    <a:pt x="789141" y="78941"/>
                  </a:lnTo>
                  <a:lnTo>
                    <a:pt x="835023" y="95788"/>
                  </a:lnTo>
                  <a:lnTo>
                    <a:pt x="880501" y="114263"/>
                  </a:lnTo>
                  <a:lnTo>
                    <a:pt x="925575" y="134366"/>
                  </a:lnTo>
                  <a:lnTo>
                    <a:pt x="970244" y="156097"/>
                  </a:lnTo>
                  <a:lnTo>
                    <a:pt x="1014508" y="179456"/>
                  </a:lnTo>
                  <a:lnTo>
                    <a:pt x="1032323" y="19053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058000" y="2809025"/>
              <a:ext cx="196215" cy="167640"/>
            </a:xfrm>
            <a:custGeom>
              <a:avLst/>
              <a:gdLst/>
              <a:ahLst/>
              <a:cxnLst/>
              <a:rect l="l" t="t" r="r" b="b"/>
              <a:pathLst>
                <a:path w="196215" h="167639">
                  <a:moveTo>
                    <a:pt x="92929" y="0"/>
                  </a:moveTo>
                  <a:lnTo>
                    <a:pt x="0" y="149367"/>
                  </a:lnTo>
                  <a:lnTo>
                    <a:pt x="195836" y="167603"/>
                  </a:lnTo>
                  <a:lnTo>
                    <a:pt x="9292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4087026" y="7448523"/>
            <a:ext cx="1341755" cy="754380"/>
            <a:chOff x="14087026" y="7448523"/>
            <a:chExt cx="1341755" cy="754380"/>
          </a:xfrm>
        </p:grpSpPr>
        <p:sp>
          <p:nvSpPr>
            <p:cNvPr id="84" name="object 84"/>
            <p:cNvSpPr/>
            <p:nvPr/>
          </p:nvSpPr>
          <p:spPr>
            <a:xfrm>
              <a:off x="14436754" y="7825567"/>
              <a:ext cx="641985" cy="0"/>
            </a:xfrm>
            <a:custGeom>
              <a:avLst/>
              <a:gdLst/>
              <a:ahLst/>
              <a:cxnLst/>
              <a:rect l="l" t="t" r="r" b="b"/>
              <a:pathLst>
                <a:path w="641984">
                  <a:moveTo>
                    <a:pt x="0" y="0"/>
                  </a:moveTo>
                  <a:lnTo>
                    <a:pt x="52354" y="0"/>
                  </a:lnTo>
                  <a:lnTo>
                    <a:pt x="589483" y="0"/>
                  </a:lnTo>
                  <a:lnTo>
                    <a:pt x="641838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087018" y="7624527"/>
              <a:ext cx="1341755" cy="402590"/>
            </a:xfrm>
            <a:custGeom>
              <a:avLst/>
              <a:gdLst/>
              <a:ahLst/>
              <a:cxnLst/>
              <a:rect l="l" t="t" r="r" b="b"/>
              <a:pathLst>
                <a:path w="1341755" h="402590">
                  <a:moveTo>
                    <a:pt x="402082" y="0"/>
                  </a:moveTo>
                  <a:lnTo>
                    <a:pt x="0" y="201041"/>
                  </a:lnTo>
                  <a:lnTo>
                    <a:pt x="402082" y="402082"/>
                  </a:lnTo>
                  <a:lnTo>
                    <a:pt x="402082" y="0"/>
                  </a:lnTo>
                  <a:close/>
                </a:path>
                <a:path w="1341755" h="402590">
                  <a:moveTo>
                    <a:pt x="1341297" y="201041"/>
                  </a:moveTo>
                  <a:lnTo>
                    <a:pt x="939215" y="0"/>
                  </a:lnTo>
                  <a:lnTo>
                    <a:pt x="939215" y="402082"/>
                  </a:lnTo>
                  <a:lnTo>
                    <a:pt x="1341297" y="201041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440028" y="7448530"/>
              <a:ext cx="655320" cy="754380"/>
            </a:xfrm>
            <a:custGeom>
              <a:avLst/>
              <a:gdLst/>
              <a:ahLst/>
              <a:cxnLst/>
              <a:rect l="l" t="t" r="r" b="b"/>
              <a:pathLst>
                <a:path w="655319" h="754379">
                  <a:moveTo>
                    <a:pt x="655193" y="714209"/>
                  </a:moveTo>
                  <a:lnTo>
                    <a:pt x="368236" y="364934"/>
                  </a:lnTo>
                  <a:lnTo>
                    <a:pt x="635279" y="39878"/>
                  </a:lnTo>
                  <a:lnTo>
                    <a:pt x="586740" y="0"/>
                  </a:lnTo>
                  <a:lnTo>
                    <a:pt x="327596" y="315455"/>
                  </a:lnTo>
                  <a:lnTo>
                    <a:pt x="68453" y="0"/>
                  </a:lnTo>
                  <a:lnTo>
                    <a:pt x="19913" y="39878"/>
                  </a:lnTo>
                  <a:lnTo>
                    <a:pt x="286943" y="364934"/>
                  </a:lnTo>
                  <a:lnTo>
                    <a:pt x="0" y="714209"/>
                  </a:lnTo>
                  <a:lnTo>
                    <a:pt x="48539" y="754087"/>
                  </a:lnTo>
                  <a:lnTo>
                    <a:pt x="327596" y="414413"/>
                  </a:lnTo>
                  <a:lnTo>
                    <a:pt x="606653" y="754087"/>
                  </a:lnTo>
                  <a:lnTo>
                    <a:pt x="655193" y="714209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0515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7015" algn="l"/>
                <a:tab pos="2988310" algn="l"/>
                <a:tab pos="3888104" algn="l"/>
                <a:tab pos="5143500" algn="l"/>
              </a:tabLst>
            </a:pPr>
            <a:r>
              <a:rPr dirty="0"/>
              <a:t>SCOPE</a:t>
            </a:r>
            <a:r>
              <a:rPr lang="en-US" dirty="0"/>
              <a:t> </a:t>
            </a:r>
            <a:r>
              <a:rPr dirty="0"/>
              <a:t>CHAIN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CALL</a:t>
            </a:r>
            <a:r>
              <a:rPr lang="en-US" dirty="0"/>
              <a:t> </a:t>
            </a:r>
            <a:r>
              <a:rPr dirty="0"/>
              <a:t>STACK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227" y="2118645"/>
            <a:ext cx="9391015" cy="7292975"/>
            <a:chOff x="515227" y="2118645"/>
            <a:chExt cx="9391015" cy="72929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227" y="2198085"/>
              <a:ext cx="4735495" cy="70758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81971" y="2160555"/>
              <a:ext cx="4082415" cy="7209155"/>
            </a:xfrm>
            <a:custGeom>
              <a:avLst/>
              <a:gdLst/>
              <a:ahLst/>
              <a:cxnLst/>
              <a:rect l="l" t="t" r="r" b="b"/>
              <a:pathLst>
                <a:path w="4082415" h="7209155">
                  <a:moveTo>
                    <a:pt x="4082276" y="0"/>
                  </a:moveTo>
                  <a:lnTo>
                    <a:pt x="0" y="0"/>
                  </a:lnTo>
                  <a:lnTo>
                    <a:pt x="0" y="7208824"/>
                  </a:lnTo>
                  <a:lnTo>
                    <a:pt x="4082276" y="7208824"/>
                  </a:lnTo>
                  <a:lnTo>
                    <a:pt x="4082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1971" y="2160555"/>
              <a:ext cx="4082415" cy="7209155"/>
            </a:xfrm>
            <a:custGeom>
              <a:avLst/>
              <a:gdLst/>
              <a:ahLst/>
              <a:cxnLst/>
              <a:rect l="l" t="t" r="r" b="b"/>
              <a:pathLst>
                <a:path w="4082415" h="7209155">
                  <a:moveTo>
                    <a:pt x="0" y="0"/>
                  </a:moveTo>
                  <a:lnTo>
                    <a:pt x="4082276" y="0"/>
                  </a:lnTo>
                  <a:lnTo>
                    <a:pt x="4082276" y="7208824"/>
                  </a:lnTo>
                  <a:lnTo>
                    <a:pt x="0" y="7208824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2238" y="7881524"/>
              <a:ext cx="3522345" cy="1174115"/>
            </a:xfrm>
            <a:custGeom>
              <a:avLst/>
              <a:gdLst/>
              <a:ahLst/>
              <a:cxnLst/>
              <a:rect l="l" t="t" r="r" b="b"/>
              <a:pathLst>
                <a:path w="3522345" h="1174115">
                  <a:moveTo>
                    <a:pt x="0" y="1173728"/>
                  </a:moveTo>
                  <a:lnTo>
                    <a:pt x="3521743" y="1173728"/>
                  </a:lnTo>
                  <a:lnTo>
                    <a:pt x="3521743" y="0"/>
                  </a:lnTo>
                  <a:lnTo>
                    <a:pt x="0" y="0"/>
                  </a:lnTo>
                  <a:lnTo>
                    <a:pt x="0" y="1173728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2238" y="7321791"/>
              <a:ext cx="3522345" cy="1733550"/>
            </a:xfrm>
            <a:custGeom>
              <a:avLst/>
              <a:gdLst/>
              <a:ahLst/>
              <a:cxnLst/>
              <a:rect l="l" t="t" r="r" b="b"/>
              <a:pathLst>
                <a:path w="3522345" h="1733550">
                  <a:moveTo>
                    <a:pt x="0" y="0"/>
                  </a:moveTo>
                  <a:lnTo>
                    <a:pt x="3521743" y="0"/>
                  </a:lnTo>
                  <a:lnTo>
                    <a:pt x="3521743" y="1733461"/>
                  </a:lnTo>
                  <a:lnTo>
                    <a:pt x="0" y="173346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62238" y="7279908"/>
            <a:ext cx="3522345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4121" y="7985427"/>
            <a:ext cx="3438525" cy="90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1900" b="1" spc="-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first</a:t>
            </a:r>
            <a:r>
              <a:rPr sz="1900" b="1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third</a:t>
            </a:r>
            <a:r>
              <a:rPr sz="1900" b="1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04209" y="8557241"/>
            <a:ext cx="1460500" cy="1421130"/>
            <a:chOff x="4904209" y="8557241"/>
            <a:chExt cx="1460500" cy="1421130"/>
          </a:xfrm>
        </p:grpSpPr>
        <p:sp>
          <p:nvSpPr>
            <p:cNvPr id="13" name="object 13"/>
            <p:cNvSpPr/>
            <p:nvPr/>
          </p:nvSpPr>
          <p:spPr>
            <a:xfrm>
              <a:off x="4925164" y="8636231"/>
              <a:ext cx="1290320" cy="1320800"/>
            </a:xfrm>
            <a:custGeom>
              <a:avLst/>
              <a:gdLst/>
              <a:ahLst/>
              <a:cxnLst/>
              <a:rect l="l" t="t" r="r" b="b"/>
              <a:pathLst>
                <a:path w="1290320" h="1320800">
                  <a:moveTo>
                    <a:pt x="0" y="1320772"/>
                  </a:moveTo>
                  <a:lnTo>
                    <a:pt x="24129" y="1266505"/>
                  </a:lnTo>
                  <a:lnTo>
                    <a:pt x="48760" y="1213301"/>
                  </a:lnTo>
                  <a:lnTo>
                    <a:pt x="73895" y="1161159"/>
                  </a:lnTo>
                  <a:lnTo>
                    <a:pt x="99531" y="1110080"/>
                  </a:lnTo>
                  <a:lnTo>
                    <a:pt x="125670" y="1060064"/>
                  </a:lnTo>
                  <a:lnTo>
                    <a:pt x="152311" y="1011110"/>
                  </a:lnTo>
                  <a:lnTo>
                    <a:pt x="179455" y="963219"/>
                  </a:lnTo>
                  <a:lnTo>
                    <a:pt x="207101" y="916391"/>
                  </a:lnTo>
                  <a:lnTo>
                    <a:pt x="235249" y="870625"/>
                  </a:lnTo>
                  <a:lnTo>
                    <a:pt x="263900" y="825922"/>
                  </a:lnTo>
                  <a:lnTo>
                    <a:pt x="293054" y="782282"/>
                  </a:lnTo>
                  <a:lnTo>
                    <a:pt x="322709" y="739705"/>
                  </a:lnTo>
                  <a:lnTo>
                    <a:pt x="352867" y="698190"/>
                  </a:lnTo>
                  <a:lnTo>
                    <a:pt x="383528" y="657737"/>
                  </a:lnTo>
                  <a:lnTo>
                    <a:pt x="414691" y="618348"/>
                  </a:lnTo>
                  <a:lnTo>
                    <a:pt x="446356" y="580021"/>
                  </a:lnTo>
                  <a:lnTo>
                    <a:pt x="478524" y="542756"/>
                  </a:lnTo>
                  <a:lnTo>
                    <a:pt x="511194" y="506555"/>
                  </a:lnTo>
                  <a:lnTo>
                    <a:pt x="544367" y="471416"/>
                  </a:lnTo>
                  <a:lnTo>
                    <a:pt x="578042" y="437340"/>
                  </a:lnTo>
                  <a:lnTo>
                    <a:pt x="612219" y="404326"/>
                  </a:lnTo>
                  <a:lnTo>
                    <a:pt x="646899" y="372375"/>
                  </a:lnTo>
                  <a:lnTo>
                    <a:pt x="682081" y="341487"/>
                  </a:lnTo>
                  <a:lnTo>
                    <a:pt x="717765" y="311661"/>
                  </a:lnTo>
                  <a:lnTo>
                    <a:pt x="753952" y="282898"/>
                  </a:lnTo>
                  <a:lnTo>
                    <a:pt x="790642" y="255198"/>
                  </a:lnTo>
                  <a:lnTo>
                    <a:pt x="827833" y="228560"/>
                  </a:lnTo>
                  <a:lnTo>
                    <a:pt x="865528" y="202985"/>
                  </a:lnTo>
                  <a:lnTo>
                    <a:pt x="903724" y="178473"/>
                  </a:lnTo>
                  <a:lnTo>
                    <a:pt x="942423" y="155024"/>
                  </a:lnTo>
                  <a:lnTo>
                    <a:pt x="981624" y="132637"/>
                  </a:lnTo>
                  <a:lnTo>
                    <a:pt x="1021328" y="111312"/>
                  </a:lnTo>
                  <a:lnTo>
                    <a:pt x="1061534" y="91051"/>
                  </a:lnTo>
                  <a:lnTo>
                    <a:pt x="1102243" y="71852"/>
                  </a:lnTo>
                  <a:lnTo>
                    <a:pt x="1143454" y="53716"/>
                  </a:lnTo>
                  <a:lnTo>
                    <a:pt x="1185167" y="36642"/>
                  </a:lnTo>
                  <a:lnTo>
                    <a:pt x="1227383" y="20631"/>
                  </a:lnTo>
                  <a:lnTo>
                    <a:pt x="1270101" y="5683"/>
                  </a:lnTo>
                  <a:lnTo>
                    <a:pt x="129029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1462" y="8557241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0" y="0"/>
                  </a:moveTo>
                  <a:lnTo>
                    <a:pt x="47667" y="169328"/>
                  </a:lnTo>
                  <a:lnTo>
                    <a:pt x="193162" y="3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46826" y="10015035"/>
            <a:ext cx="19881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Variable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environment</a:t>
            </a:r>
            <a:r>
              <a:rPr sz="1950" spc="3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30" dirty="0">
                <a:solidFill>
                  <a:srgbClr val="F2425D"/>
                </a:solidFill>
                <a:latin typeface="Arial"/>
                <a:cs typeface="Arial"/>
              </a:rPr>
              <a:t>(VE)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62238" y="5558478"/>
            <a:ext cx="3522345" cy="1483360"/>
          </a:xfrm>
          <a:custGeom>
            <a:avLst/>
            <a:gdLst/>
            <a:ahLst/>
            <a:cxnLst/>
            <a:rect l="l" t="t" r="r" b="b"/>
            <a:pathLst>
              <a:path w="3522345" h="1483359">
                <a:moveTo>
                  <a:pt x="0" y="0"/>
                </a:moveTo>
                <a:lnTo>
                  <a:pt x="3521743" y="0"/>
                </a:lnTo>
                <a:lnTo>
                  <a:pt x="3521743" y="1482831"/>
                </a:lnTo>
                <a:lnTo>
                  <a:pt x="0" y="148283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62238" y="5516595"/>
            <a:ext cx="3522345" cy="60198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first()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4121" y="6118210"/>
            <a:ext cx="3438525" cy="8813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3398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r>
              <a:rPr sz="1900" b="1" spc="-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“Hello!”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second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62238" y="4127120"/>
            <a:ext cx="3522345" cy="1151255"/>
          </a:xfrm>
          <a:custGeom>
            <a:avLst/>
            <a:gdLst/>
            <a:ahLst/>
            <a:cxnLst/>
            <a:rect l="l" t="t" r="r" b="b"/>
            <a:pathLst>
              <a:path w="3522345" h="1151254">
                <a:moveTo>
                  <a:pt x="0" y="0"/>
                </a:moveTo>
                <a:lnTo>
                  <a:pt x="3521743" y="0"/>
                </a:lnTo>
                <a:lnTo>
                  <a:pt x="3521743" y="1150876"/>
                </a:lnTo>
                <a:lnTo>
                  <a:pt x="0" y="1150876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62238" y="4085237"/>
            <a:ext cx="3522345" cy="60198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second()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4121" y="4686853"/>
            <a:ext cx="3438525" cy="5492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1620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1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c</a:t>
            </a:r>
            <a:r>
              <a:rPr sz="1900" b="1" spc="-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“Hi!”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62238" y="2695762"/>
            <a:ext cx="3522345" cy="1151255"/>
          </a:xfrm>
          <a:custGeom>
            <a:avLst/>
            <a:gdLst/>
            <a:ahLst/>
            <a:cxnLst/>
            <a:rect l="l" t="t" r="r" b="b"/>
            <a:pathLst>
              <a:path w="3522345" h="1151254">
                <a:moveTo>
                  <a:pt x="0" y="0"/>
                </a:moveTo>
                <a:lnTo>
                  <a:pt x="3521743" y="0"/>
                </a:lnTo>
                <a:lnTo>
                  <a:pt x="3521743" y="1150876"/>
                </a:lnTo>
                <a:lnTo>
                  <a:pt x="0" y="1150876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62238" y="2653879"/>
            <a:ext cx="3522345" cy="60198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third()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4121" y="3255494"/>
            <a:ext cx="3438525" cy="5492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1620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1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d</a:t>
            </a:r>
            <a:r>
              <a:rPr sz="1900" b="1" spc="-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“Hey!”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21571" y="1815668"/>
            <a:ext cx="3522345" cy="1733550"/>
          </a:xfrm>
          <a:custGeom>
            <a:avLst/>
            <a:gdLst/>
            <a:ahLst/>
            <a:cxnLst/>
            <a:rect l="l" t="t" r="r" b="b"/>
            <a:pathLst>
              <a:path w="3522344" h="1733550">
                <a:moveTo>
                  <a:pt x="0" y="0"/>
                </a:moveTo>
                <a:lnTo>
                  <a:pt x="3521743" y="0"/>
                </a:lnTo>
                <a:lnTo>
                  <a:pt x="3521743" y="1733461"/>
                </a:lnTo>
                <a:lnTo>
                  <a:pt x="0" y="173346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4D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21571" y="1773784"/>
            <a:ext cx="3522345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63456" y="2375399"/>
            <a:ext cx="3438525" cy="113220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1620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1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1900" b="1" spc="-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“Jonas”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first</a:t>
            </a:r>
            <a:r>
              <a:rPr sz="1900" b="1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third</a:t>
            </a:r>
            <a:r>
              <a:rPr sz="1900" b="1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5726139" y="4116381"/>
          <a:ext cx="3521710" cy="232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7118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third()</a:t>
                      </a:r>
                      <a:r>
                        <a:rPr sz="2300" spc="-8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b="1" spc="-2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“Hey!”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370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b="1" spc="-2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“Jonas”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third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1557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627059" y="4116381"/>
          <a:ext cx="3521710" cy="269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7118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first()</a:t>
                      </a:r>
                      <a:r>
                        <a:rPr sz="2300" spc="-8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b="1" spc="-2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“Hello!”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900" b="1" spc="-4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b="1" spc="-2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“Jonas”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third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414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627059" y="7427153"/>
          <a:ext cx="3521710" cy="326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second()</a:t>
                      </a:r>
                      <a:r>
                        <a:rPr sz="2300" spc="-8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900" b="1" spc="-2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“Hi!”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b="1" spc="-2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“Hello!”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303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755"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b="1" spc="-2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“Jonas”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third</a:t>
                      </a:r>
                      <a:r>
                        <a:rPr sz="1900" b="1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&lt;function&gt;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859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13285313" y="6950920"/>
            <a:ext cx="289560" cy="462280"/>
            <a:chOff x="13285313" y="6950920"/>
            <a:chExt cx="289560" cy="462280"/>
          </a:xfrm>
        </p:grpSpPr>
        <p:sp>
          <p:nvSpPr>
            <p:cNvPr id="32" name="object 32"/>
            <p:cNvSpPr/>
            <p:nvPr/>
          </p:nvSpPr>
          <p:spPr>
            <a:xfrm>
              <a:off x="13429811" y="7203269"/>
              <a:ext cx="0" cy="210185"/>
            </a:xfrm>
            <a:custGeom>
              <a:avLst/>
              <a:gdLst/>
              <a:ahLst/>
              <a:cxnLst/>
              <a:rect l="l" t="t" r="r" b="b"/>
              <a:pathLst>
                <a:path h="210184">
                  <a:moveTo>
                    <a:pt x="0" y="209810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85313" y="695092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976139" y="3627854"/>
            <a:ext cx="3081020" cy="462280"/>
            <a:chOff x="13976139" y="3627854"/>
            <a:chExt cx="3081020" cy="462280"/>
          </a:xfrm>
        </p:grpSpPr>
        <p:sp>
          <p:nvSpPr>
            <p:cNvPr id="35" name="object 35"/>
            <p:cNvSpPr/>
            <p:nvPr/>
          </p:nvSpPr>
          <p:spPr>
            <a:xfrm>
              <a:off x="14120637" y="3880201"/>
              <a:ext cx="0" cy="210185"/>
            </a:xfrm>
            <a:custGeom>
              <a:avLst/>
              <a:gdLst/>
              <a:ahLst/>
              <a:cxnLst/>
              <a:rect l="l" t="t" r="r" b="b"/>
              <a:pathLst>
                <a:path h="210185">
                  <a:moveTo>
                    <a:pt x="0" y="209810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76139" y="3627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12615" y="3880201"/>
              <a:ext cx="0" cy="210185"/>
            </a:xfrm>
            <a:custGeom>
              <a:avLst/>
              <a:gdLst/>
              <a:ahLst/>
              <a:cxnLst/>
              <a:rect l="l" t="t" r="r" b="b"/>
              <a:pathLst>
                <a:path h="210185">
                  <a:moveTo>
                    <a:pt x="0" y="209810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68116" y="3627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927696" y="8763047"/>
            <a:ext cx="636905" cy="1050925"/>
            <a:chOff x="1927696" y="8763047"/>
            <a:chExt cx="636905" cy="1050925"/>
          </a:xfrm>
        </p:grpSpPr>
        <p:sp>
          <p:nvSpPr>
            <p:cNvPr id="40" name="object 40"/>
            <p:cNvSpPr/>
            <p:nvPr/>
          </p:nvSpPr>
          <p:spPr>
            <a:xfrm>
              <a:off x="1948651" y="8896041"/>
              <a:ext cx="536575" cy="897255"/>
            </a:xfrm>
            <a:custGeom>
              <a:avLst/>
              <a:gdLst/>
              <a:ahLst/>
              <a:cxnLst/>
              <a:rect l="l" t="t" r="r" b="b"/>
              <a:pathLst>
                <a:path w="536575" h="897254">
                  <a:moveTo>
                    <a:pt x="0" y="896735"/>
                  </a:moveTo>
                  <a:lnTo>
                    <a:pt x="525613" y="18007"/>
                  </a:lnTo>
                  <a:lnTo>
                    <a:pt x="53638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98805" y="8763047"/>
              <a:ext cx="166370" cy="196215"/>
            </a:xfrm>
            <a:custGeom>
              <a:avLst/>
              <a:gdLst/>
              <a:ahLst/>
              <a:cxnLst/>
              <a:rect l="l" t="t" r="r" b="b"/>
              <a:pathLst>
                <a:path w="166369" h="196215">
                  <a:moveTo>
                    <a:pt x="165781" y="0"/>
                  </a:moveTo>
                  <a:lnTo>
                    <a:pt x="0" y="105816"/>
                  </a:lnTo>
                  <a:lnTo>
                    <a:pt x="150965" y="196115"/>
                  </a:lnTo>
                  <a:lnTo>
                    <a:pt x="1657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9960" y="9850793"/>
            <a:ext cx="320484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c</a:t>
            </a:r>
            <a:r>
              <a:rPr sz="2150" spc="-76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b</a:t>
            </a:r>
            <a:r>
              <a:rPr sz="2150" spc="-76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found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third()</a:t>
            </a:r>
            <a:r>
              <a:rPr sz="2150" spc="-69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scope!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53036" y="9337147"/>
            <a:ext cx="2540000" cy="153479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950" b="1" spc="-225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950">
              <a:latin typeface="Arial"/>
              <a:cs typeface="Arial"/>
            </a:endParaRPr>
          </a:p>
          <a:p>
            <a:pPr marL="12700" marR="5080" indent="-635" algn="ctr">
              <a:lnSpc>
                <a:spcPct val="109300"/>
              </a:lnSpc>
              <a:spcBef>
                <a:spcPts val="970"/>
              </a:spcBef>
            </a:pP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Order</a:t>
            </a:r>
            <a:r>
              <a:rPr sz="2200" i="1" spc="-5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200" i="1" spc="-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44444"/>
                </a:solidFill>
                <a:latin typeface="Calibri"/>
                <a:cs typeface="Calibri"/>
              </a:rPr>
              <a:t>which </a:t>
            </a:r>
            <a:r>
              <a:rPr sz="2200" i="1" spc="45" dirty="0">
                <a:solidFill>
                  <a:srgbClr val="444444"/>
                </a:solidFill>
                <a:latin typeface="Calibri"/>
                <a:cs typeface="Calibri"/>
              </a:rPr>
              <a:t>functions</a:t>
            </a:r>
            <a:r>
              <a:rPr sz="2200" i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were</a:t>
            </a:r>
            <a:r>
              <a:rPr sz="2200" i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444444"/>
                </a:solidFill>
                <a:latin typeface="Calibri"/>
                <a:cs typeface="Calibri"/>
              </a:rPr>
              <a:t>called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49265" y="6818335"/>
            <a:ext cx="2873375" cy="153797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950" b="1" spc="-19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950">
              <a:latin typeface="Arial"/>
              <a:cs typeface="Arial"/>
            </a:endParaRPr>
          </a:p>
          <a:p>
            <a:pPr marL="12700" marR="5080" algn="ctr">
              <a:lnSpc>
                <a:spcPct val="109300"/>
              </a:lnSpc>
              <a:spcBef>
                <a:spcPts val="980"/>
              </a:spcBef>
            </a:pP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Order</a:t>
            </a:r>
            <a:r>
              <a:rPr sz="2200" i="1" spc="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200" i="1" spc="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which</a:t>
            </a:r>
            <a:r>
              <a:rPr sz="2200" i="1" spc="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35" dirty="0">
                <a:solidFill>
                  <a:srgbClr val="444444"/>
                </a:solidFill>
                <a:latin typeface="Calibri"/>
                <a:cs typeface="Calibri"/>
              </a:rPr>
              <a:t>functions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are</a:t>
            </a:r>
            <a:r>
              <a:rPr sz="2200" i="1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444444"/>
                </a:solidFill>
                <a:latin typeface="Calibri"/>
                <a:cs typeface="Calibri"/>
              </a:rPr>
              <a:t>written</a:t>
            </a:r>
            <a:r>
              <a:rPr sz="2200" b="1" i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200" b="1" i="1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200" b="1" i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b="1" i="1" spc="30" dirty="0">
                <a:solidFill>
                  <a:srgbClr val="444444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813036" y="9219636"/>
            <a:ext cx="3745865" cy="1628139"/>
            <a:chOff x="15813036" y="9219636"/>
            <a:chExt cx="3745865" cy="1628139"/>
          </a:xfrm>
        </p:grpSpPr>
        <p:sp>
          <p:nvSpPr>
            <p:cNvPr id="46" name="object 46"/>
            <p:cNvSpPr/>
            <p:nvPr/>
          </p:nvSpPr>
          <p:spPr>
            <a:xfrm>
              <a:off x="15813036" y="9219636"/>
              <a:ext cx="3745865" cy="1628139"/>
            </a:xfrm>
            <a:custGeom>
              <a:avLst/>
              <a:gdLst/>
              <a:ahLst/>
              <a:cxnLst/>
              <a:rect l="l" t="t" r="r" b="b"/>
              <a:pathLst>
                <a:path w="3745865" h="1628140">
                  <a:moveTo>
                    <a:pt x="3745839" y="0"/>
                  </a:moveTo>
                  <a:lnTo>
                    <a:pt x="0" y="0"/>
                  </a:lnTo>
                  <a:lnTo>
                    <a:pt x="0" y="1627645"/>
                  </a:lnTo>
                  <a:lnTo>
                    <a:pt x="3745839" y="1627645"/>
                  </a:lnTo>
                  <a:lnTo>
                    <a:pt x="374583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06650" y="9492572"/>
              <a:ext cx="345539" cy="34553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5813036" y="9219636"/>
            <a:ext cx="3745865" cy="1628139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774700" marR="334010">
              <a:lnSpc>
                <a:spcPct val="108700"/>
              </a:lnSpc>
              <a:spcBef>
                <a:spcPts val="205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444444"/>
                </a:solidFill>
                <a:latin typeface="Arial"/>
                <a:cs typeface="Arial"/>
              </a:rPr>
              <a:t>nothing</a:t>
            </a:r>
            <a:r>
              <a:rPr sz="21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do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which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were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60" dirty="0">
                <a:solidFill>
                  <a:srgbClr val="444444"/>
                </a:solidFill>
                <a:latin typeface="Arial"/>
                <a:cs typeface="Arial"/>
              </a:rPr>
              <a:t>called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579161" y="8561238"/>
            <a:ext cx="213995" cy="462280"/>
            <a:chOff x="17579161" y="8561238"/>
            <a:chExt cx="213995" cy="462280"/>
          </a:xfrm>
        </p:grpSpPr>
        <p:sp>
          <p:nvSpPr>
            <p:cNvPr id="50" name="object 50"/>
            <p:cNvSpPr/>
            <p:nvPr/>
          </p:nvSpPr>
          <p:spPr>
            <a:xfrm>
              <a:off x="17685964" y="856123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48552"/>
                  </a:lnTo>
                  <a:lnTo>
                    <a:pt x="0" y="274729"/>
                  </a:lnTo>
                </a:path>
              </a:pathLst>
            </a:custGeom>
            <a:ln w="52354">
              <a:solidFill>
                <a:srgbClr val="F3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79161" y="880979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1979048" y="10246540"/>
            <a:ext cx="2740660" cy="399415"/>
          </a:xfrm>
          <a:custGeom>
            <a:avLst/>
            <a:gdLst/>
            <a:ahLst/>
            <a:cxnLst/>
            <a:rect l="l" t="t" r="r" b="b"/>
            <a:pathLst>
              <a:path w="2740659" h="399415">
                <a:moveTo>
                  <a:pt x="0" y="0"/>
                </a:moveTo>
                <a:lnTo>
                  <a:pt x="2740587" y="0"/>
                </a:lnTo>
                <a:lnTo>
                  <a:pt x="2740587" y="399333"/>
                </a:lnTo>
                <a:lnTo>
                  <a:pt x="0" y="39933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1159419" y="5633336"/>
            <a:ext cx="3807460" cy="2781300"/>
            <a:chOff x="1159419" y="5633336"/>
            <a:chExt cx="3807460" cy="2781300"/>
          </a:xfrm>
        </p:grpSpPr>
        <p:sp>
          <p:nvSpPr>
            <p:cNvPr id="54" name="object 54"/>
            <p:cNvSpPr/>
            <p:nvPr/>
          </p:nvSpPr>
          <p:spPr>
            <a:xfrm>
              <a:off x="1190831" y="5664749"/>
              <a:ext cx="1388110" cy="434340"/>
            </a:xfrm>
            <a:custGeom>
              <a:avLst/>
              <a:gdLst/>
              <a:ahLst/>
              <a:cxnLst/>
              <a:rect l="l" t="t" r="r" b="b"/>
              <a:pathLst>
                <a:path w="1388110" h="434339">
                  <a:moveTo>
                    <a:pt x="0" y="0"/>
                  </a:moveTo>
                  <a:lnTo>
                    <a:pt x="1387943" y="0"/>
                  </a:lnTo>
                  <a:lnTo>
                    <a:pt x="1387943" y="433910"/>
                  </a:lnTo>
                  <a:lnTo>
                    <a:pt x="0" y="43391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12683" y="7948827"/>
              <a:ext cx="2223135" cy="434340"/>
            </a:xfrm>
            <a:custGeom>
              <a:avLst/>
              <a:gdLst/>
              <a:ahLst/>
              <a:cxnLst/>
              <a:rect l="l" t="t" r="r" b="b"/>
              <a:pathLst>
                <a:path w="2223135" h="434340">
                  <a:moveTo>
                    <a:pt x="0" y="0"/>
                  </a:moveTo>
                  <a:lnTo>
                    <a:pt x="2222574" y="0"/>
                  </a:lnTo>
                  <a:lnTo>
                    <a:pt x="2222574" y="433910"/>
                  </a:lnTo>
                  <a:lnTo>
                    <a:pt x="0" y="43391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650" y="463425"/>
            <a:ext cx="575898" cy="5758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2449748"/>
            <a:ext cx="293184" cy="2931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3252865"/>
            <a:ext cx="293184" cy="2931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4056275"/>
            <a:ext cx="293184" cy="2931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4859745"/>
            <a:ext cx="293184" cy="2931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6089027"/>
            <a:ext cx="293184" cy="2931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6892144"/>
            <a:ext cx="293184" cy="2931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8121425"/>
            <a:ext cx="293184" cy="2931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8924542"/>
            <a:ext cx="293184" cy="2931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905" y="9727659"/>
            <a:ext cx="293184" cy="29318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latin typeface="Arial"/>
                <a:cs typeface="Arial"/>
              </a:rPr>
              <a:t>Scoping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asks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question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spc="-110" dirty="0"/>
              <a:t>“Where</a:t>
            </a:r>
            <a:r>
              <a:rPr spc="-50" dirty="0"/>
              <a:t> do</a:t>
            </a:r>
            <a:r>
              <a:rPr spc="-55" dirty="0"/>
              <a:t> </a:t>
            </a:r>
            <a:r>
              <a:rPr spc="-50" dirty="0"/>
              <a:t>variables </a:t>
            </a:r>
            <a:r>
              <a:rPr spc="-60" dirty="0"/>
              <a:t>live?”</a:t>
            </a:r>
            <a:r>
              <a:rPr spc="-25" dirty="0"/>
              <a:t> </a:t>
            </a:r>
            <a:r>
              <a:rPr i="0" dirty="0">
                <a:latin typeface="Arial"/>
                <a:cs typeface="Arial"/>
              </a:rPr>
              <a:t>or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spc="-110" dirty="0"/>
              <a:t>“Where</a:t>
            </a:r>
            <a:r>
              <a:rPr spc="-50" dirty="0"/>
              <a:t> </a:t>
            </a:r>
            <a:r>
              <a:rPr spc="-45" dirty="0"/>
              <a:t>can</a:t>
            </a:r>
            <a:r>
              <a:rPr spc="-50" dirty="0"/>
              <a:t> </a:t>
            </a:r>
            <a:r>
              <a:rPr spc="-90" dirty="0"/>
              <a:t>we</a:t>
            </a:r>
            <a:r>
              <a:rPr spc="-50" dirty="0"/>
              <a:t> </a:t>
            </a:r>
            <a:r>
              <a:rPr spc="-45" dirty="0"/>
              <a:t>access</a:t>
            </a:r>
            <a:r>
              <a:rPr spc="-55" dirty="0"/>
              <a:t> </a:t>
            </a:r>
            <a:r>
              <a:rPr spc="-90" dirty="0"/>
              <a:t>a</a:t>
            </a:r>
            <a:r>
              <a:rPr spc="-50" dirty="0"/>
              <a:t> </a:t>
            </a:r>
            <a:r>
              <a:rPr spc="-10" dirty="0"/>
              <a:t>certain</a:t>
            </a:r>
            <a:r>
              <a:rPr spc="-50" dirty="0"/>
              <a:t> </a:t>
            </a:r>
            <a:r>
              <a:rPr spc="-65" dirty="0"/>
              <a:t>variable,</a:t>
            </a:r>
            <a:r>
              <a:rPr spc="-55" dirty="0"/>
              <a:t> </a:t>
            </a:r>
            <a:r>
              <a:rPr spc="-65" dirty="0"/>
              <a:t>and</a:t>
            </a:r>
            <a:r>
              <a:rPr spc="-50" dirty="0"/>
              <a:t> </a:t>
            </a:r>
            <a:r>
              <a:rPr spc="-90" dirty="0"/>
              <a:t>where</a:t>
            </a:r>
            <a:r>
              <a:rPr spc="-50" dirty="0"/>
              <a:t> </a:t>
            </a:r>
            <a:r>
              <a:rPr spc="-10" dirty="0"/>
              <a:t>not?”</a:t>
            </a:r>
            <a:r>
              <a:rPr i="0" spc="-10" dirty="0">
                <a:latin typeface="Arial"/>
                <a:cs typeface="Arial"/>
              </a:rPr>
              <a:t>;</a:t>
            </a:r>
          </a:p>
          <a:p>
            <a:pPr marL="12700" marR="306705">
              <a:lnSpc>
                <a:spcPct val="229100"/>
              </a:lnSpc>
              <a:spcBef>
                <a:spcPts val="5"/>
              </a:spcBef>
            </a:pPr>
            <a:r>
              <a:rPr i="0" spc="-25" dirty="0">
                <a:latin typeface="Arial"/>
                <a:cs typeface="Arial"/>
              </a:rPr>
              <a:t>There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are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3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types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of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JavaScript: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global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scope,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scopes</a:t>
            </a:r>
            <a:r>
              <a:rPr i="0" spc="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defined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by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functions,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scopes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defined</a:t>
            </a:r>
            <a:r>
              <a:rPr i="0" spc="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by</a:t>
            </a:r>
            <a:r>
              <a:rPr i="0" spc="2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blocks; </a:t>
            </a:r>
            <a:r>
              <a:rPr i="0" spc="-20" dirty="0">
                <a:latin typeface="Arial"/>
                <a:cs typeface="Arial"/>
              </a:rPr>
              <a:t>Only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dirty="0">
                <a:latin typeface="Courier New"/>
                <a:cs typeface="Courier New"/>
              </a:rPr>
              <a:t>let</a:t>
            </a:r>
            <a:r>
              <a:rPr i="0" spc="-785" dirty="0">
                <a:latin typeface="Courier New"/>
                <a:cs typeface="Courier New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dirty="0">
                <a:latin typeface="Courier New"/>
                <a:cs typeface="Courier New"/>
              </a:rPr>
              <a:t>const</a:t>
            </a:r>
            <a:r>
              <a:rPr i="0" spc="-785" dirty="0">
                <a:latin typeface="Courier New"/>
                <a:cs typeface="Courier New"/>
              </a:rPr>
              <a:t> </a:t>
            </a:r>
            <a:r>
              <a:rPr i="0" dirty="0">
                <a:latin typeface="Arial"/>
                <a:cs typeface="Arial"/>
              </a:rPr>
              <a:t>variables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are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block-scoped.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Variables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declared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spc="80" dirty="0">
                <a:latin typeface="Arial"/>
                <a:cs typeface="Arial"/>
              </a:rPr>
              <a:t>with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dirty="0">
                <a:latin typeface="Courier New"/>
                <a:cs typeface="Courier New"/>
              </a:rPr>
              <a:t>var</a:t>
            </a:r>
            <a:r>
              <a:rPr i="0" spc="-785" dirty="0">
                <a:latin typeface="Courier New"/>
                <a:cs typeface="Courier New"/>
              </a:rPr>
              <a:t> </a:t>
            </a:r>
            <a:r>
              <a:rPr i="0" dirty="0">
                <a:latin typeface="Arial"/>
                <a:cs typeface="Arial"/>
              </a:rPr>
              <a:t>end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up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spc="45" dirty="0">
                <a:latin typeface="Arial"/>
                <a:cs typeface="Arial"/>
              </a:rPr>
              <a:t>closest</a:t>
            </a:r>
            <a:r>
              <a:rPr i="0" spc="-40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function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scope;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12700" marR="265430">
              <a:lnSpc>
                <a:spcPct val="121600"/>
              </a:lnSpc>
              <a:spcBef>
                <a:spcPts val="5"/>
              </a:spcBef>
            </a:pPr>
            <a:r>
              <a:rPr i="0" dirty="0">
                <a:latin typeface="Arial"/>
                <a:cs typeface="Arial"/>
              </a:rPr>
              <a:t>In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JavaScript,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have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lexical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scoping,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so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rules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of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where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can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access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variables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are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based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exactly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where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25" dirty="0">
                <a:latin typeface="Arial"/>
                <a:cs typeface="Arial"/>
              </a:rPr>
              <a:t>the </a:t>
            </a:r>
            <a:r>
              <a:rPr i="0" dirty="0">
                <a:latin typeface="Arial"/>
                <a:cs typeface="Arial"/>
              </a:rPr>
              <a:t>code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60" dirty="0">
                <a:latin typeface="Arial"/>
                <a:cs typeface="Arial"/>
              </a:rPr>
              <a:t>functions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blocks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are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35" dirty="0">
                <a:latin typeface="Arial"/>
                <a:cs typeface="Arial"/>
              </a:rPr>
              <a:t>written;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i="0" spc="-45" dirty="0">
                <a:latin typeface="Arial"/>
                <a:cs typeface="Arial"/>
              </a:rPr>
              <a:t>Every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always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has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access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to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all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variables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from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all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its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outer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scopes.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This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spc="55" dirty="0">
                <a:latin typeface="Arial"/>
                <a:cs typeface="Arial"/>
              </a:rPr>
              <a:t>is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1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chain!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12700" marR="354965">
              <a:lnSpc>
                <a:spcPct val="121600"/>
              </a:lnSpc>
            </a:pPr>
            <a:r>
              <a:rPr i="0" spc="-25" dirty="0">
                <a:latin typeface="Arial"/>
                <a:cs typeface="Arial"/>
              </a:rPr>
              <a:t>When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55" dirty="0">
                <a:latin typeface="Arial"/>
                <a:cs typeface="Arial"/>
              </a:rPr>
              <a:t>is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not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current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scope,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engine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looks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up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chain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until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105" dirty="0">
                <a:latin typeface="Arial"/>
                <a:cs typeface="Arial"/>
              </a:rPr>
              <a:t>it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60" dirty="0">
                <a:latin typeface="Arial"/>
                <a:cs typeface="Arial"/>
              </a:rPr>
              <a:t>finds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it’s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looking </a:t>
            </a:r>
            <a:r>
              <a:rPr i="0" dirty="0">
                <a:latin typeface="Arial"/>
                <a:cs typeface="Arial"/>
              </a:rPr>
              <a:t>for.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This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55" dirty="0">
                <a:latin typeface="Arial"/>
                <a:cs typeface="Arial"/>
              </a:rPr>
              <a:t>is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called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lookup;</a:t>
            </a: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i="0" spc="-10" dirty="0">
                <a:latin typeface="Arial"/>
                <a:cs typeface="Arial"/>
              </a:rPr>
              <a:t>The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chain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55" dirty="0">
                <a:latin typeface="Arial"/>
                <a:cs typeface="Arial"/>
              </a:rPr>
              <a:t>is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spc="-45" dirty="0">
                <a:latin typeface="Arial"/>
                <a:cs typeface="Arial"/>
              </a:rPr>
              <a:t>one-</a:t>
            </a:r>
            <a:r>
              <a:rPr i="0" dirty="0">
                <a:latin typeface="Arial"/>
                <a:cs typeface="Arial"/>
              </a:rPr>
              <a:t>way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street: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will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85" dirty="0">
                <a:latin typeface="Arial"/>
                <a:cs typeface="Arial"/>
              </a:rPr>
              <a:t>never,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20" dirty="0">
                <a:latin typeface="Arial"/>
                <a:cs typeface="Arial"/>
              </a:rPr>
              <a:t>ever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have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access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to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variables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of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inner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scope;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i="0" spc="-10" dirty="0">
                <a:latin typeface="Arial"/>
                <a:cs typeface="Arial"/>
              </a:rPr>
              <a:t>The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chain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certain</a:t>
            </a:r>
            <a:r>
              <a:rPr i="0" spc="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spc="55" dirty="0">
                <a:latin typeface="Arial"/>
                <a:cs typeface="Arial"/>
              </a:rPr>
              <a:t>is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equal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to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adding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together</a:t>
            </a:r>
            <a:r>
              <a:rPr i="0" spc="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all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variable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environments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of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4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all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parent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scopes;</a:t>
            </a: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i="0" spc="-10" dirty="0">
                <a:latin typeface="Arial"/>
                <a:cs typeface="Arial"/>
              </a:rPr>
              <a:t>The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chain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has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45" dirty="0">
                <a:latin typeface="Arial"/>
                <a:cs typeface="Arial"/>
              </a:rPr>
              <a:t>nothing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85" dirty="0">
                <a:latin typeface="Arial"/>
                <a:cs typeface="Arial"/>
              </a:rPr>
              <a:t>to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do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80" dirty="0">
                <a:latin typeface="Arial"/>
                <a:cs typeface="Arial"/>
              </a:rPr>
              <a:t>with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order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50" dirty="0">
                <a:latin typeface="Arial"/>
                <a:cs typeface="Arial"/>
              </a:rPr>
              <a:t>which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60" dirty="0">
                <a:latin typeface="Arial"/>
                <a:cs typeface="Arial"/>
              </a:rPr>
              <a:t>functions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were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called.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80" dirty="0">
                <a:latin typeface="Arial"/>
                <a:cs typeface="Arial"/>
              </a:rPr>
              <a:t>It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does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65" dirty="0">
                <a:latin typeface="Arial"/>
                <a:cs typeface="Arial"/>
              </a:rPr>
              <a:t>not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70" dirty="0">
                <a:latin typeface="Arial"/>
                <a:cs typeface="Arial"/>
              </a:rPr>
              <a:t>affect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scope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chain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70" dirty="0">
                <a:latin typeface="Arial"/>
                <a:cs typeface="Arial"/>
              </a:rPr>
              <a:t>at</a:t>
            </a:r>
            <a:r>
              <a:rPr i="0" spc="-20" dirty="0">
                <a:latin typeface="Arial"/>
                <a:cs typeface="Arial"/>
              </a:rPr>
              <a:t> 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3334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2682875" algn="l"/>
                <a:tab pos="557403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ENGINE?</a:t>
            </a:r>
          </a:p>
        </p:txBody>
      </p:sp>
      <p:sp>
        <p:nvSpPr>
          <p:cNvPr id="4" name="object 4"/>
          <p:cNvSpPr/>
          <p:nvPr/>
        </p:nvSpPr>
        <p:spPr>
          <a:xfrm>
            <a:off x="1529204" y="3221102"/>
            <a:ext cx="6312535" cy="2758440"/>
          </a:xfrm>
          <a:custGeom>
            <a:avLst/>
            <a:gdLst/>
            <a:ahLst/>
            <a:cxnLst/>
            <a:rect l="l" t="t" r="r" b="b"/>
            <a:pathLst>
              <a:path w="6312534" h="2758440">
                <a:moveTo>
                  <a:pt x="6311983" y="0"/>
                </a:moveTo>
                <a:lnTo>
                  <a:pt x="0" y="0"/>
                </a:lnTo>
                <a:lnTo>
                  <a:pt x="0" y="2758409"/>
                </a:lnTo>
                <a:lnTo>
                  <a:pt x="6311983" y="2758409"/>
                </a:lnTo>
                <a:lnTo>
                  <a:pt x="631198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9821" y="3797936"/>
            <a:ext cx="5050155" cy="138684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3100" spc="-170" dirty="0">
                <a:solidFill>
                  <a:srgbClr val="444444"/>
                </a:solidFill>
                <a:latin typeface="Arial"/>
                <a:cs typeface="Arial"/>
              </a:rPr>
              <a:t>PROGRAM</a:t>
            </a:r>
            <a:r>
              <a:rPr sz="31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114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31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135" dirty="0">
                <a:solidFill>
                  <a:srgbClr val="444444"/>
                </a:solidFill>
                <a:latin typeface="Arial"/>
                <a:cs typeface="Arial"/>
              </a:rPr>
              <a:t>EXECUTES</a:t>
            </a:r>
            <a:endParaRPr sz="31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1639"/>
              </a:spcBef>
            </a:pPr>
            <a:r>
              <a:rPr sz="3100" spc="-14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31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444444"/>
                </a:solidFill>
                <a:latin typeface="Arial"/>
                <a:cs typeface="Arial"/>
              </a:rPr>
              <a:t>CODE.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632652"/>
            <a:ext cx="5156835" cy="3434715"/>
            <a:chOff x="0" y="1632652"/>
            <a:chExt cx="5156835" cy="3434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32652"/>
              <a:ext cx="5156735" cy="343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032" y="2220310"/>
              <a:ext cx="3612598" cy="1736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21000000">
            <a:off x="1546987" y="2753056"/>
            <a:ext cx="2571497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JS ENGINE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06633" y="2277466"/>
            <a:ext cx="7152005" cy="7120255"/>
          </a:xfrm>
          <a:custGeom>
            <a:avLst/>
            <a:gdLst/>
            <a:ahLst/>
            <a:cxnLst/>
            <a:rect l="l" t="t" r="r" b="b"/>
            <a:pathLst>
              <a:path w="7152005" h="7120255">
                <a:moveTo>
                  <a:pt x="7151598" y="0"/>
                </a:moveTo>
                <a:lnTo>
                  <a:pt x="0" y="0"/>
                </a:lnTo>
                <a:lnTo>
                  <a:pt x="0" y="7120031"/>
                </a:lnTo>
                <a:lnTo>
                  <a:pt x="7151598" y="7120031"/>
                </a:lnTo>
                <a:lnTo>
                  <a:pt x="715159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63553" y="2734657"/>
            <a:ext cx="15024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7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0433" y="7026059"/>
            <a:ext cx="303655" cy="30365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212002" y="2681545"/>
            <a:ext cx="7522845" cy="5493385"/>
            <a:chOff x="10212002" y="2681545"/>
            <a:chExt cx="7522845" cy="54933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3599" y="2681545"/>
              <a:ext cx="641341" cy="6413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286577" y="3944084"/>
              <a:ext cx="2513330" cy="4188460"/>
            </a:xfrm>
            <a:custGeom>
              <a:avLst/>
              <a:gdLst/>
              <a:ahLst/>
              <a:cxnLst/>
              <a:rect l="l" t="t" r="r" b="b"/>
              <a:pathLst>
                <a:path w="2513330" h="4188459">
                  <a:moveTo>
                    <a:pt x="2513012" y="0"/>
                  </a:moveTo>
                  <a:lnTo>
                    <a:pt x="0" y="0"/>
                  </a:lnTo>
                  <a:lnTo>
                    <a:pt x="0" y="4188354"/>
                  </a:lnTo>
                  <a:lnTo>
                    <a:pt x="2513012" y="4188354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86577" y="3944084"/>
              <a:ext cx="2513330" cy="4188460"/>
            </a:xfrm>
            <a:custGeom>
              <a:avLst/>
              <a:gdLst/>
              <a:ahLst/>
              <a:cxnLst/>
              <a:rect l="l" t="t" r="r" b="b"/>
              <a:pathLst>
                <a:path w="2513330" h="4188459">
                  <a:moveTo>
                    <a:pt x="0" y="0"/>
                  </a:moveTo>
                  <a:lnTo>
                    <a:pt x="2513012" y="0"/>
                  </a:lnTo>
                  <a:lnTo>
                    <a:pt x="2513012" y="4188354"/>
                  </a:lnTo>
                  <a:lnTo>
                    <a:pt x="0" y="4188354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65268" y="3944084"/>
              <a:ext cx="2513330" cy="4188460"/>
            </a:xfrm>
            <a:custGeom>
              <a:avLst/>
              <a:gdLst/>
              <a:ahLst/>
              <a:cxnLst/>
              <a:rect l="l" t="t" r="r" b="b"/>
              <a:pathLst>
                <a:path w="2513330" h="4188459">
                  <a:moveTo>
                    <a:pt x="2513012" y="0"/>
                  </a:moveTo>
                  <a:lnTo>
                    <a:pt x="0" y="0"/>
                  </a:lnTo>
                  <a:lnTo>
                    <a:pt x="0" y="4188354"/>
                  </a:lnTo>
                  <a:lnTo>
                    <a:pt x="2513012" y="4188354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65269" y="3944084"/>
              <a:ext cx="2513330" cy="4188460"/>
            </a:xfrm>
            <a:custGeom>
              <a:avLst/>
              <a:gdLst/>
              <a:ahLst/>
              <a:cxnLst/>
              <a:rect l="l" t="t" r="r" b="b"/>
              <a:pathLst>
                <a:path w="2513330" h="4188459">
                  <a:moveTo>
                    <a:pt x="0" y="0"/>
                  </a:moveTo>
                  <a:lnTo>
                    <a:pt x="2513012" y="0"/>
                  </a:lnTo>
                  <a:lnTo>
                    <a:pt x="2513012" y="4188354"/>
                  </a:lnTo>
                  <a:lnTo>
                    <a:pt x="0" y="4188354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61886" y="4393137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50631" y="5141586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24635" y="5614478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55391" y="6125090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64A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70754" y="6485522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51693" y="7266458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29578" y="5280549"/>
              <a:ext cx="1283970" cy="706120"/>
            </a:xfrm>
            <a:custGeom>
              <a:avLst/>
              <a:gdLst/>
              <a:ahLst/>
              <a:cxnLst/>
              <a:rect l="l" t="t" r="r" b="b"/>
              <a:pathLst>
                <a:path w="1283969" h="706120">
                  <a:moveTo>
                    <a:pt x="1283845" y="0"/>
                  </a:moveTo>
                  <a:lnTo>
                    <a:pt x="1233093" y="4124"/>
                  </a:lnTo>
                  <a:lnTo>
                    <a:pt x="1182918" y="9548"/>
                  </a:lnTo>
                  <a:lnTo>
                    <a:pt x="1133321" y="16270"/>
                  </a:lnTo>
                  <a:lnTo>
                    <a:pt x="1084302" y="24292"/>
                  </a:lnTo>
                  <a:lnTo>
                    <a:pt x="1035859" y="33613"/>
                  </a:lnTo>
                  <a:lnTo>
                    <a:pt x="987994" y="44233"/>
                  </a:lnTo>
                  <a:lnTo>
                    <a:pt x="940706" y="56152"/>
                  </a:lnTo>
                  <a:lnTo>
                    <a:pt x="893996" y="69370"/>
                  </a:lnTo>
                  <a:lnTo>
                    <a:pt x="847863" y="83887"/>
                  </a:lnTo>
                  <a:lnTo>
                    <a:pt x="802307" y="99704"/>
                  </a:lnTo>
                  <a:lnTo>
                    <a:pt x="757329" y="116819"/>
                  </a:lnTo>
                  <a:lnTo>
                    <a:pt x="712928" y="135234"/>
                  </a:lnTo>
                  <a:lnTo>
                    <a:pt x="669104" y="154948"/>
                  </a:lnTo>
                  <a:lnTo>
                    <a:pt x="625858" y="175960"/>
                  </a:lnTo>
                  <a:lnTo>
                    <a:pt x="583189" y="198272"/>
                  </a:lnTo>
                  <a:lnTo>
                    <a:pt x="541098" y="221883"/>
                  </a:lnTo>
                  <a:lnTo>
                    <a:pt x="499583" y="246794"/>
                  </a:lnTo>
                  <a:lnTo>
                    <a:pt x="458647" y="273003"/>
                  </a:lnTo>
                  <a:lnTo>
                    <a:pt x="418287" y="300511"/>
                  </a:lnTo>
                  <a:lnTo>
                    <a:pt x="378505" y="329319"/>
                  </a:lnTo>
                  <a:lnTo>
                    <a:pt x="339300" y="359425"/>
                  </a:lnTo>
                  <a:lnTo>
                    <a:pt x="300672" y="390831"/>
                  </a:lnTo>
                  <a:lnTo>
                    <a:pt x="262622" y="423536"/>
                  </a:lnTo>
                  <a:lnTo>
                    <a:pt x="225149" y="457540"/>
                  </a:lnTo>
                  <a:lnTo>
                    <a:pt x="188254" y="492842"/>
                  </a:lnTo>
                  <a:lnTo>
                    <a:pt x="151936" y="529445"/>
                  </a:lnTo>
                  <a:lnTo>
                    <a:pt x="116195" y="567346"/>
                  </a:lnTo>
                  <a:lnTo>
                    <a:pt x="81032" y="606546"/>
                  </a:lnTo>
                  <a:lnTo>
                    <a:pt x="46445" y="647045"/>
                  </a:lnTo>
                  <a:lnTo>
                    <a:pt x="12437" y="688844"/>
                  </a:lnTo>
                  <a:lnTo>
                    <a:pt x="0" y="70572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37648" y="5917236"/>
              <a:ext cx="175260" cy="194310"/>
            </a:xfrm>
            <a:custGeom>
              <a:avLst/>
              <a:gdLst/>
              <a:ahLst/>
              <a:cxnLst/>
              <a:rect l="l" t="t" r="r" b="b"/>
              <a:pathLst>
                <a:path w="175259" h="194310">
                  <a:moveTo>
                    <a:pt x="33548" y="0"/>
                  </a:moveTo>
                  <a:lnTo>
                    <a:pt x="0" y="193792"/>
                  </a:lnTo>
                  <a:lnTo>
                    <a:pt x="175167" y="104351"/>
                  </a:lnTo>
                  <a:lnTo>
                    <a:pt x="3354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11838" y="6162528"/>
              <a:ext cx="2062480" cy="1731645"/>
            </a:xfrm>
            <a:custGeom>
              <a:avLst/>
              <a:gdLst/>
              <a:ahLst/>
              <a:cxnLst/>
              <a:rect l="l" t="t" r="r" b="b"/>
              <a:pathLst>
                <a:path w="2062480" h="1731645">
                  <a:moveTo>
                    <a:pt x="2062467" y="1396669"/>
                  </a:moveTo>
                  <a:lnTo>
                    <a:pt x="0" y="1396669"/>
                  </a:lnTo>
                  <a:lnTo>
                    <a:pt x="0" y="1731111"/>
                  </a:lnTo>
                  <a:lnTo>
                    <a:pt x="2062467" y="1731111"/>
                  </a:lnTo>
                  <a:lnTo>
                    <a:pt x="2062467" y="1396669"/>
                  </a:lnTo>
                  <a:close/>
                </a:path>
                <a:path w="2062480" h="1731645">
                  <a:moveTo>
                    <a:pt x="2062467" y="931113"/>
                  </a:moveTo>
                  <a:lnTo>
                    <a:pt x="0" y="931113"/>
                  </a:lnTo>
                  <a:lnTo>
                    <a:pt x="0" y="1265555"/>
                  </a:lnTo>
                  <a:lnTo>
                    <a:pt x="2062467" y="1265555"/>
                  </a:lnTo>
                  <a:lnTo>
                    <a:pt x="2062467" y="931113"/>
                  </a:lnTo>
                  <a:close/>
                </a:path>
                <a:path w="2062480" h="1731645">
                  <a:moveTo>
                    <a:pt x="2062467" y="465556"/>
                  </a:moveTo>
                  <a:lnTo>
                    <a:pt x="0" y="465556"/>
                  </a:lnTo>
                  <a:lnTo>
                    <a:pt x="0" y="799998"/>
                  </a:lnTo>
                  <a:lnTo>
                    <a:pt x="2062467" y="799998"/>
                  </a:lnTo>
                  <a:lnTo>
                    <a:pt x="2062467" y="465556"/>
                  </a:lnTo>
                  <a:close/>
                </a:path>
                <a:path w="2062480" h="1731645">
                  <a:moveTo>
                    <a:pt x="2062467" y="0"/>
                  </a:moveTo>
                  <a:lnTo>
                    <a:pt x="0" y="0"/>
                  </a:lnTo>
                  <a:lnTo>
                    <a:pt x="0" y="334441"/>
                  </a:lnTo>
                  <a:lnTo>
                    <a:pt x="2062467" y="334441"/>
                  </a:lnTo>
                  <a:lnTo>
                    <a:pt x="2062467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32957" y="5963267"/>
              <a:ext cx="1151890" cy="671195"/>
            </a:xfrm>
            <a:custGeom>
              <a:avLst/>
              <a:gdLst/>
              <a:ahLst/>
              <a:cxnLst/>
              <a:rect l="l" t="t" r="r" b="b"/>
              <a:pathLst>
                <a:path w="1151890" h="671195">
                  <a:moveTo>
                    <a:pt x="0" y="0"/>
                  </a:moveTo>
                  <a:lnTo>
                    <a:pt x="50815" y="9061"/>
                  </a:lnTo>
                  <a:lnTo>
                    <a:pt x="100966" y="19288"/>
                  </a:lnTo>
                  <a:lnTo>
                    <a:pt x="150453" y="30681"/>
                  </a:lnTo>
                  <a:lnTo>
                    <a:pt x="199277" y="43240"/>
                  </a:lnTo>
                  <a:lnTo>
                    <a:pt x="247436" y="56966"/>
                  </a:lnTo>
                  <a:lnTo>
                    <a:pt x="294932" y="71857"/>
                  </a:lnTo>
                  <a:lnTo>
                    <a:pt x="341763" y="87915"/>
                  </a:lnTo>
                  <a:lnTo>
                    <a:pt x="387931" y="105138"/>
                  </a:lnTo>
                  <a:lnTo>
                    <a:pt x="433434" y="123528"/>
                  </a:lnTo>
                  <a:lnTo>
                    <a:pt x="478274" y="143084"/>
                  </a:lnTo>
                  <a:lnTo>
                    <a:pt x="522450" y="163805"/>
                  </a:lnTo>
                  <a:lnTo>
                    <a:pt x="565961" y="185693"/>
                  </a:lnTo>
                  <a:lnTo>
                    <a:pt x="608809" y="208747"/>
                  </a:lnTo>
                  <a:lnTo>
                    <a:pt x="650993" y="232967"/>
                  </a:lnTo>
                  <a:lnTo>
                    <a:pt x="692513" y="258353"/>
                  </a:lnTo>
                  <a:lnTo>
                    <a:pt x="733369" y="284906"/>
                  </a:lnTo>
                  <a:lnTo>
                    <a:pt x="773561" y="312624"/>
                  </a:lnTo>
                  <a:lnTo>
                    <a:pt x="813089" y="341508"/>
                  </a:lnTo>
                  <a:lnTo>
                    <a:pt x="851954" y="371558"/>
                  </a:lnTo>
                  <a:lnTo>
                    <a:pt x="890154" y="402775"/>
                  </a:lnTo>
                  <a:lnTo>
                    <a:pt x="927690" y="435157"/>
                  </a:lnTo>
                  <a:lnTo>
                    <a:pt x="964562" y="468706"/>
                  </a:lnTo>
                  <a:lnTo>
                    <a:pt x="1000771" y="503421"/>
                  </a:lnTo>
                  <a:lnTo>
                    <a:pt x="1036315" y="539301"/>
                  </a:lnTo>
                  <a:lnTo>
                    <a:pt x="1071196" y="576348"/>
                  </a:lnTo>
                  <a:lnTo>
                    <a:pt x="1105412" y="614561"/>
                  </a:lnTo>
                  <a:lnTo>
                    <a:pt x="1138965" y="653940"/>
                  </a:lnTo>
                  <a:lnTo>
                    <a:pt x="1151716" y="67057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02126" y="6563722"/>
              <a:ext cx="177165" cy="193675"/>
            </a:xfrm>
            <a:custGeom>
              <a:avLst/>
              <a:gdLst/>
              <a:ahLst/>
              <a:cxnLst/>
              <a:rect l="l" t="t" r="r" b="b"/>
              <a:pathLst>
                <a:path w="177165" h="193675">
                  <a:moveTo>
                    <a:pt x="139618" y="0"/>
                  </a:moveTo>
                  <a:lnTo>
                    <a:pt x="0" y="107003"/>
                  </a:lnTo>
                  <a:lnTo>
                    <a:pt x="176811" y="193126"/>
                  </a:lnTo>
                  <a:lnTo>
                    <a:pt x="13961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26735" y="6969676"/>
            <a:ext cx="30092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V8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8006" y="7880515"/>
            <a:ext cx="792137" cy="79213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28825" y="7797673"/>
            <a:ext cx="1093903" cy="95782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85138" y="7926959"/>
            <a:ext cx="1209837" cy="741131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693668" y="8153027"/>
            <a:ext cx="683895" cy="289560"/>
            <a:chOff x="3693668" y="8153027"/>
            <a:chExt cx="683895" cy="289560"/>
          </a:xfrm>
        </p:grpSpPr>
        <p:sp>
          <p:nvSpPr>
            <p:cNvPr id="35" name="object 35"/>
            <p:cNvSpPr/>
            <p:nvPr/>
          </p:nvSpPr>
          <p:spPr>
            <a:xfrm>
              <a:off x="3693668" y="8297525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4">
                  <a:moveTo>
                    <a:pt x="431049" y="0"/>
                  </a:moveTo>
                  <a:lnTo>
                    <a:pt x="394401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8070" y="815302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812" y="9629855"/>
            <a:ext cx="504052" cy="50482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34520" y="9629892"/>
            <a:ext cx="557801" cy="52595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74187" y="9623756"/>
            <a:ext cx="540330" cy="53822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1576800" y="8452215"/>
            <a:ext cx="19329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6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177884" y="8452215"/>
            <a:ext cx="8877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5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18084" y="4924426"/>
            <a:ext cx="11112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in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memory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50359" y="5522493"/>
            <a:ext cx="123317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Execution 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context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210011" y="8990735"/>
            <a:ext cx="916305" cy="732155"/>
            <a:chOff x="11210011" y="8990735"/>
            <a:chExt cx="916305" cy="732155"/>
          </a:xfrm>
        </p:grpSpPr>
        <p:sp>
          <p:nvSpPr>
            <p:cNvPr id="45" name="object 45"/>
            <p:cNvSpPr/>
            <p:nvPr/>
          </p:nvSpPr>
          <p:spPr>
            <a:xfrm>
              <a:off x="11230966" y="9068264"/>
              <a:ext cx="747395" cy="633730"/>
            </a:xfrm>
            <a:custGeom>
              <a:avLst/>
              <a:gdLst/>
              <a:ahLst/>
              <a:cxnLst/>
              <a:rect l="l" t="t" r="r" b="b"/>
              <a:pathLst>
                <a:path w="747395" h="633729">
                  <a:moveTo>
                    <a:pt x="0" y="633567"/>
                  </a:moveTo>
                  <a:lnTo>
                    <a:pt x="17862" y="591566"/>
                  </a:lnTo>
                  <a:lnTo>
                    <a:pt x="37671" y="550685"/>
                  </a:lnTo>
                  <a:lnTo>
                    <a:pt x="59427" y="510923"/>
                  </a:lnTo>
                  <a:lnTo>
                    <a:pt x="83129" y="472282"/>
                  </a:lnTo>
                  <a:lnTo>
                    <a:pt x="108777" y="434761"/>
                  </a:lnTo>
                  <a:lnTo>
                    <a:pt x="136372" y="398359"/>
                  </a:lnTo>
                  <a:lnTo>
                    <a:pt x="165913" y="363078"/>
                  </a:lnTo>
                  <a:lnTo>
                    <a:pt x="197401" y="328916"/>
                  </a:lnTo>
                  <a:lnTo>
                    <a:pt x="230836" y="295875"/>
                  </a:lnTo>
                  <a:lnTo>
                    <a:pt x="266216" y="263953"/>
                  </a:lnTo>
                  <a:lnTo>
                    <a:pt x="303544" y="233151"/>
                  </a:lnTo>
                  <a:lnTo>
                    <a:pt x="342817" y="203469"/>
                  </a:lnTo>
                  <a:lnTo>
                    <a:pt x="384038" y="174908"/>
                  </a:lnTo>
                  <a:lnTo>
                    <a:pt x="427204" y="147466"/>
                  </a:lnTo>
                  <a:lnTo>
                    <a:pt x="472318" y="121144"/>
                  </a:lnTo>
                  <a:lnTo>
                    <a:pt x="519377" y="95942"/>
                  </a:lnTo>
                  <a:lnTo>
                    <a:pt x="568384" y="71860"/>
                  </a:lnTo>
                  <a:lnTo>
                    <a:pt x="619336" y="48898"/>
                  </a:lnTo>
                  <a:lnTo>
                    <a:pt x="672235" y="27055"/>
                  </a:lnTo>
                  <a:lnTo>
                    <a:pt x="727081" y="6333"/>
                  </a:lnTo>
                  <a:lnTo>
                    <a:pt x="74708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931531" y="8990735"/>
              <a:ext cx="194310" cy="168275"/>
            </a:xfrm>
            <a:custGeom>
              <a:avLst/>
              <a:gdLst/>
              <a:ahLst/>
              <a:cxnLst/>
              <a:rect l="l" t="t" r="r" b="b"/>
              <a:pathLst>
                <a:path w="194309" h="168275">
                  <a:moveTo>
                    <a:pt x="0" y="0"/>
                  </a:moveTo>
                  <a:lnTo>
                    <a:pt x="53108" y="167701"/>
                  </a:lnTo>
                  <a:lnTo>
                    <a:pt x="194255" y="30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332014" y="9723804"/>
            <a:ext cx="19367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our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executed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57843" y="8968208"/>
            <a:ext cx="7113905" cy="1214755"/>
            <a:chOff x="9457843" y="8968208"/>
            <a:chExt cx="7113905" cy="1214755"/>
          </a:xfrm>
        </p:grpSpPr>
        <p:sp>
          <p:nvSpPr>
            <p:cNvPr id="49" name="object 49"/>
            <p:cNvSpPr/>
            <p:nvPr/>
          </p:nvSpPr>
          <p:spPr>
            <a:xfrm>
              <a:off x="15803584" y="9045737"/>
              <a:ext cx="747395" cy="633730"/>
            </a:xfrm>
            <a:custGeom>
              <a:avLst/>
              <a:gdLst/>
              <a:ahLst/>
              <a:cxnLst/>
              <a:rect l="l" t="t" r="r" b="b"/>
              <a:pathLst>
                <a:path w="747394" h="633729">
                  <a:moveTo>
                    <a:pt x="747080" y="633567"/>
                  </a:moveTo>
                  <a:lnTo>
                    <a:pt x="729218" y="591566"/>
                  </a:lnTo>
                  <a:lnTo>
                    <a:pt x="709409" y="550685"/>
                  </a:lnTo>
                  <a:lnTo>
                    <a:pt x="687653" y="510923"/>
                  </a:lnTo>
                  <a:lnTo>
                    <a:pt x="663951" y="472282"/>
                  </a:lnTo>
                  <a:lnTo>
                    <a:pt x="638303" y="434761"/>
                  </a:lnTo>
                  <a:lnTo>
                    <a:pt x="610708" y="398359"/>
                  </a:lnTo>
                  <a:lnTo>
                    <a:pt x="581166" y="363078"/>
                  </a:lnTo>
                  <a:lnTo>
                    <a:pt x="549678" y="328916"/>
                  </a:lnTo>
                  <a:lnTo>
                    <a:pt x="516244" y="295875"/>
                  </a:lnTo>
                  <a:lnTo>
                    <a:pt x="480863" y="263953"/>
                  </a:lnTo>
                  <a:lnTo>
                    <a:pt x="443536" y="233151"/>
                  </a:lnTo>
                  <a:lnTo>
                    <a:pt x="404262" y="203469"/>
                  </a:lnTo>
                  <a:lnTo>
                    <a:pt x="363042" y="174908"/>
                  </a:lnTo>
                  <a:lnTo>
                    <a:pt x="319875" y="147466"/>
                  </a:lnTo>
                  <a:lnTo>
                    <a:pt x="274762" y="121144"/>
                  </a:lnTo>
                  <a:lnTo>
                    <a:pt x="227702" y="95942"/>
                  </a:lnTo>
                  <a:lnTo>
                    <a:pt x="178696" y="71860"/>
                  </a:lnTo>
                  <a:lnTo>
                    <a:pt x="127743" y="48898"/>
                  </a:lnTo>
                  <a:lnTo>
                    <a:pt x="74844" y="27055"/>
                  </a:lnTo>
                  <a:lnTo>
                    <a:pt x="19999" y="633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655847" y="8968208"/>
              <a:ext cx="194310" cy="168275"/>
            </a:xfrm>
            <a:custGeom>
              <a:avLst/>
              <a:gdLst/>
              <a:ahLst/>
              <a:cxnLst/>
              <a:rect l="l" t="t" r="r" b="b"/>
              <a:pathLst>
                <a:path w="194309" h="168275">
                  <a:moveTo>
                    <a:pt x="194255" y="0"/>
                  </a:moveTo>
                  <a:lnTo>
                    <a:pt x="0" y="30741"/>
                  </a:lnTo>
                  <a:lnTo>
                    <a:pt x="141147" y="167702"/>
                  </a:lnTo>
                  <a:lnTo>
                    <a:pt x="1942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36142" y="9755248"/>
              <a:ext cx="991869" cy="396875"/>
            </a:xfrm>
            <a:custGeom>
              <a:avLst/>
              <a:gdLst/>
              <a:ahLst/>
              <a:cxnLst/>
              <a:rect l="l" t="t" r="r" b="b"/>
              <a:pathLst>
                <a:path w="991870" h="396875">
                  <a:moveTo>
                    <a:pt x="0" y="0"/>
                  </a:moveTo>
                  <a:lnTo>
                    <a:pt x="991473" y="0"/>
                  </a:lnTo>
                  <a:lnTo>
                    <a:pt x="991473" y="396265"/>
                  </a:lnTo>
                  <a:lnTo>
                    <a:pt x="0" y="39626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45271" y="9978753"/>
              <a:ext cx="571500" cy="1905"/>
            </a:xfrm>
            <a:custGeom>
              <a:avLst/>
              <a:gdLst/>
              <a:ahLst/>
              <a:cxnLst/>
              <a:rect l="l" t="t" r="r" b="b"/>
              <a:pathLst>
                <a:path w="571500" h="1904">
                  <a:moveTo>
                    <a:pt x="571494" y="0"/>
                  </a:moveTo>
                  <a:lnTo>
                    <a:pt x="26177" y="1730"/>
                  </a:lnTo>
                  <a:lnTo>
                    <a:pt x="0" y="1813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457843" y="987368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265" y="0"/>
                  </a:moveTo>
                  <a:lnTo>
                    <a:pt x="0" y="107480"/>
                  </a:lnTo>
                  <a:lnTo>
                    <a:pt x="213943" y="213605"/>
                  </a:lnTo>
                  <a:lnTo>
                    <a:pt x="21326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807320" y="9746331"/>
            <a:ext cx="1774189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objects are</a:t>
            </a: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87090" y="9617698"/>
            <a:ext cx="12890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695">
              <a:lnSpc>
                <a:spcPct val="108700"/>
              </a:lnSpc>
              <a:spcBef>
                <a:spcPts val="100"/>
              </a:spcBef>
            </a:pP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F2425D"/>
                </a:solidFill>
                <a:latin typeface="Arial"/>
                <a:cs typeface="Arial"/>
              </a:rPr>
              <a:t>it </a:t>
            </a:r>
            <a:r>
              <a:rPr sz="2150" b="1" spc="-100" dirty="0">
                <a:solidFill>
                  <a:srgbClr val="F2425D"/>
                </a:solidFill>
                <a:latin typeface="Arial"/>
                <a:cs typeface="Arial"/>
              </a:rPr>
              <a:t>compiled?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04087"/>
            <a:ext cx="20104100" cy="3314700"/>
            <a:chOff x="0" y="4604087"/>
            <a:chExt cx="20104100" cy="3314700"/>
          </a:xfrm>
        </p:grpSpPr>
        <p:sp>
          <p:nvSpPr>
            <p:cNvPr id="3" name="object 3"/>
            <p:cNvSpPr/>
            <p:nvPr/>
          </p:nvSpPr>
          <p:spPr>
            <a:xfrm>
              <a:off x="0" y="4604087"/>
              <a:ext cx="20104100" cy="3314700"/>
            </a:xfrm>
            <a:custGeom>
              <a:avLst/>
              <a:gdLst/>
              <a:ahLst/>
              <a:cxnLst/>
              <a:rect l="l" t="t" r="r" b="b"/>
              <a:pathLst>
                <a:path w="20104100" h="3314700">
                  <a:moveTo>
                    <a:pt x="20104099" y="0"/>
                  </a:moveTo>
                  <a:lnTo>
                    <a:pt x="0" y="0"/>
                  </a:lnTo>
                  <a:lnTo>
                    <a:pt x="0" y="3314589"/>
                  </a:lnTo>
                  <a:lnTo>
                    <a:pt x="20104099" y="3314589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242" y="5110143"/>
              <a:ext cx="282713" cy="2827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308" y="293573"/>
            <a:ext cx="1919629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9195" algn="l"/>
                <a:tab pos="4368165" algn="l"/>
                <a:tab pos="6680200" algn="l"/>
                <a:tab pos="9698355" algn="l"/>
                <a:tab pos="10597515" algn="l"/>
              </a:tabLst>
            </a:pPr>
            <a:r>
              <a:rPr dirty="0"/>
              <a:t>COMPUTER</a:t>
            </a:r>
            <a:r>
              <a:rPr lang="en-US" dirty="0"/>
              <a:t> </a:t>
            </a:r>
            <a:r>
              <a:rPr dirty="0"/>
              <a:t>SCIENCE</a:t>
            </a:r>
            <a:r>
              <a:rPr lang="en-US" dirty="0"/>
              <a:t> </a:t>
            </a:r>
            <a:r>
              <a:rPr dirty="0"/>
              <a:t>SIDENOTE:</a:t>
            </a:r>
            <a:r>
              <a:rPr lang="en-US" dirty="0"/>
              <a:t> </a:t>
            </a:r>
            <a:r>
              <a:rPr dirty="0"/>
              <a:t>COMPILATION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INTERPRETATION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71355" y="233315"/>
            <a:ext cx="628253" cy="6282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596" y="1800605"/>
            <a:ext cx="282713" cy="2827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69897" y="1749244"/>
            <a:ext cx="176987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Compilation: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Entire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converted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machine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once,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written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binary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file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computer.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7336" y="2721277"/>
            <a:ext cx="2329815" cy="1049020"/>
          </a:xfrm>
          <a:prstGeom prst="rect">
            <a:avLst/>
          </a:prstGeom>
          <a:solidFill>
            <a:srgbClr val="6BCB70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195"/>
              </a:spcBef>
            </a:pPr>
            <a:r>
              <a:rPr sz="2300" b="1" spc="-50" dirty="0">
                <a:solidFill>
                  <a:srgbClr val="333333"/>
                </a:solidFill>
                <a:latin typeface="Arial"/>
                <a:cs typeface="Arial"/>
              </a:rPr>
              <a:t>Portable</a:t>
            </a:r>
            <a:r>
              <a:rPr sz="2300" b="1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333333"/>
                </a:solidFill>
                <a:latin typeface="Arial"/>
                <a:cs typeface="Arial"/>
              </a:rPr>
              <a:t>file:</a:t>
            </a:r>
            <a:endParaRPr sz="23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290"/>
              </a:spcBef>
            </a:pPr>
            <a:r>
              <a:rPr sz="2300" dirty="0">
                <a:solidFill>
                  <a:srgbClr val="333333"/>
                </a:solidFill>
                <a:latin typeface="Arial"/>
                <a:cs typeface="Arial"/>
              </a:rPr>
              <a:t>machine</a:t>
            </a:r>
            <a:r>
              <a:rPr sz="23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5689" y="2721277"/>
            <a:ext cx="2329815" cy="104902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3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61881" y="3101228"/>
            <a:ext cx="2498725" cy="289560"/>
            <a:chOff x="6161881" y="3101228"/>
            <a:chExt cx="2498725" cy="289560"/>
          </a:xfrm>
        </p:grpSpPr>
        <p:sp>
          <p:nvSpPr>
            <p:cNvPr id="13" name="object 13"/>
            <p:cNvSpPr/>
            <p:nvPr/>
          </p:nvSpPr>
          <p:spPr>
            <a:xfrm>
              <a:off x="6161881" y="3245726"/>
              <a:ext cx="2246630" cy="0"/>
            </a:xfrm>
            <a:custGeom>
              <a:avLst/>
              <a:gdLst/>
              <a:ahLst/>
              <a:cxnLst/>
              <a:rect l="l" t="t" r="r" b="b"/>
              <a:pathLst>
                <a:path w="2246629">
                  <a:moveTo>
                    <a:pt x="2246339" y="0"/>
                  </a:moveTo>
                  <a:lnTo>
                    <a:pt x="2209691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1573" y="31012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21599" y="2706996"/>
            <a:ext cx="979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2935" y="3401204"/>
            <a:ext cx="19570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COMPILATION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68981" y="2721277"/>
            <a:ext cx="2329815" cy="104902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60400" marR="588645" indent="-64769">
              <a:lnSpc>
                <a:spcPct val="110500"/>
              </a:lnSpc>
              <a:spcBef>
                <a:spcPts val="9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Program running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443526" y="3101228"/>
            <a:ext cx="2498725" cy="289560"/>
            <a:chOff x="11443526" y="3101228"/>
            <a:chExt cx="2498725" cy="289560"/>
          </a:xfrm>
        </p:grpSpPr>
        <p:sp>
          <p:nvSpPr>
            <p:cNvPr id="19" name="object 19"/>
            <p:cNvSpPr/>
            <p:nvPr/>
          </p:nvSpPr>
          <p:spPr>
            <a:xfrm>
              <a:off x="11443526" y="3245726"/>
              <a:ext cx="2246630" cy="0"/>
            </a:xfrm>
            <a:custGeom>
              <a:avLst/>
              <a:gdLst/>
              <a:ahLst/>
              <a:cxnLst/>
              <a:rect l="l" t="t" r="r" b="b"/>
              <a:pathLst>
                <a:path w="2246630">
                  <a:moveTo>
                    <a:pt x="2246339" y="0"/>
                  </a:moveTo>
                  <a:lnTo>
                    <a:pt x="2209691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53218" y="31012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203252" y="2706996"/>
            <a:ext cx="979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93523" y="3401204"/>
            <a:ext cx="15989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5689" y="6008346"/>
            <a:ext cx="2329815" cy="104902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3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62423" y="5994065"/>
            <a:ext cx="979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45377" y="6688273"/>
            <a:ext cx="34131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3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2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68981" y="6008346"/>
            <a:ext cx="2329815" cy="104902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60400" marR="588645" indent="-64769">
              <a:lnSpc>
                <a:spcPct val="110500"/>
              </a:lnSpc>
              <a:spcBef>
                <a:spcPts val="9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Program running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25047" y="6388296"/>
            <a:ext cx="7817484" cy="289560"/>
            <a:chOff x="6125047" y="6388296"/>
            <a:chExt cx="7817484" cy="289560"/>
          </a:xfrm>
        </p:grpSpPr>
        <p:sp>
          <p:nvSpPr>
            <p:cNvPr id="28" name="object 28"/>
            <p:cNvSpPr/>
            <p:nvPr/>
          </p:nvSpPr>
          <p:spPr>
            <a:xfrm>
              <a:off x="6161877" y="6532794"/>
              <a:ext cx="7528559" cy="0"/>
            </a:xfrm>
            <a:custGeom>
              <a:avLst/>
              <a:gdLst/>
              <a:ahLst/>
              <a:cxnLst/>
              <a:rect l="l" t="t" r="r" b="b"/>
              <a:pathLst>
                <a:path w="7528559">
                  <a:moveTo>
                    <a:pt x="7527988" y="0"/>
                  </a:moveTo>
                  <a:lnTo>
                    <a:pt x="7491340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53218" y="638829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677980" y="3857635"/>
            <a:ext cx="957580" cy="396875"/>
            <a:chOff x="12677980" y="3857635"/>
            <a:chExt cx="957580" cy="396875"/>
          </a:xfrm>
        </p:grpSpPr>
        <p:sp>
          <p:nvSpPr>
            <p:cNvPr id="31" name="object 31"/>
            <p:cNvSpPr/>
            <p:nvPr/>
          </p:nvSpPr>
          <p:spPr>
            <a:xfrm>
              <a:off x="12763737" y="3986713"/>
              <a:ext cx="850900" cy="246379"/>
            </a:xfrm>
            <a:custGeom>
              <a:avLst/>
              <a:gdLst/>
              <a:ahLst/>
              <a:cxnLst/>
              <a:rect l="l" t="t" r="r" b="b"/>
              <a:pathLst>
                <a:path w="850900" h="246379">
                  <a:moveTo>
                    <a:pt x="850389" y="242703"/>
                  </a:moveTo>
                  <a:lnTo>
                    <a:pt x="784945" y="245376"/>
                  </a:lnTo>
                  <a:lnTo>
                    <a:pt x="721718" y="246263"/>
                  </a:lnTo>
                  <a:lnTo>
                    <a:pt x="660709" y="245363"/>
                  </a:lnTo>
                  <a:lnTo>
                    <a:pt x="601916" y="242677"/>
                  </a:lnTo>
                  <a:lnTo>
                    <a:pt x="545341" y="238204"/>
                  </a:lnTo>
                  <a:lnTo>
                    <a:pt x="490982" y="231944"/>
                  </a:lnTo>
                  <a:lnTo>
                    <a:pt x="438841" y="223898"/>
                  </a:lnTo>
                  <a:lnTo>
                    <a:pt x="388916" y="214065"/>
                  </a:lnTo>
                  <a:lnTo>
                    <a:pt x="341209" y="202445"/>
                  </a:lnTo>
                  <a:lnTo>
                    <a:pt x="295718" y="189039"/>
                  </a:lnTo>
                  <a:lnTo>
                    <a:pt x="252445" y="173846"/>
                  </a:lnTo>
                  <a:lnTo>
                    <a:pt x="211389" y="156867"/>
                  </a:lnTo>
                  <a:lnTo>
                    <a:pt x="172549" y="138101"/>
                  </a:lnTo>
                  <a:lnTo>
                    <a:pt x="135927" y="117548"/>
                  </a:lnTo>
                  <a:lnTo>
                    <a:pt x="101522" y="95209"/>
                  </a:lnTo>
                  <a:lnTo>
                    <a:pt x="69333" y="71083"/>
                  </a:lnTo>
                  <a:lnTo>
                    <a:pt x="39362" y="45171"/>
                  </a:lnTo>
                  <a:lnTo>
                    <a:pt x="11608" y="1747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677980" y="3857635"/>
              <a:ext cx="170815" cy="195580"/>
            </a:xfrm>
            <a:custGeom>
              <a:avLst/>
              <a:gdLst/>
              <a:ahLst/>
              <a:cxnLst/>
              <a:rect l="l" t="t" r="r" b="b"/>
              <a:pathLst>
                <a:path w="170815" h="195579">
                  <a:moveTo>
                    <a:pt x="0" y="0"/>
                  </a:moveTo>
                  <a:lnTo>
                    <a:pt x="24093" y="195194"/>
                  </a:lnTo>
                  <a:lnTo>
                    <a:pt x="170612" y="97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17543" y="4020374"/>
            <a:ext cx="16734155" cy="1440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way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after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compilation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Interpretation: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Interpreter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runs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through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source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executes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line.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37073" y="7126471"/>
            <a:ext cx="957580" cy="396875"/>
            <a:chOff x="9137073" y="7126471"/>
            <a:chExt cx="957580" cy="396875"/>
          </a:xfrm>
        </p:grpSpPr>
        <p:sp>
          <p:nvSpPr>
            <p:cNvPr id="35" name="object 35"/>
            <p:cNvSpPr/>
            <p:nvPr/>
          </p:nvSpPr>
          <p:spPr>
            <a:xfrm>
              <a:off x="9222830" y="7255549"/>
              <a:ext cx="850900" cy="246379"/>
            </a:xfrm>
            <a:custGeom>
              <a:avLst/>
              <a:gdLst/>
              <a:ahLst/>
              <a:cxnLst/>
              <a:rect l="l" t="t" r="r" b="b"/>
              <a:pathLst>
                <a:path w="850900" h="246379">
                  <a:moveTo>
                    <a:pt x="850389" y="242703"/>
                  </a:moveTo>
                  <a:lnTo>
                    <a:pt x="784945" y="245376"/>
                  </a:lnTo>
                  <a:lnTo>
                    <a:pt x="721718" y="246263"/>
                  </a:lnTo>
                  <a:lnTo>
                    <a:pt x="660709" y="245363"/>
                  </a:lnTo>
                  <a:lnTo>
                    <a:pt x="601916" y="242677"/>
                  </a:lnTo>
                  <a:lnTo>
                    <a:pt x="545341" y="238204"/>
                  </a:lnTo>
                  <a:lnTo>
                    <a:pt x="490982" y="231944"/>
                  </a:lnTo>
                  <a:lnTo>
                    <a:pt x="438841" y="223898"/>
                  </a:lnTo>
                  <a:lnTo>
                    <a:pt x="388916" y="214065"/>
                  </a:lnTo>
                  <a:lnTo>
                    <a:pt x="341209" y="202445"/>
                  </a:lnTo>
                  <a:lnTo>
                    <a:pt x="295718" y="189039"/>
                  </a:lnTo>
                  <a:lnTo>
                    <a:pt x="252445" y="173846"/>
                  </a:lnTo>
                  <a:lnTo>
                    <a:pt x="211389" y="156867"/>
                  </a:lnTo>
                  <a:lnTo>
                    <a:pt x="172549" y="138101"/>
                  </a:lnTo>
                  <a:lnTo>
                    <a:pt x="135927" y="117548"/>
                  </a:lnTo>
                  <a:lnTo>
                    <a:pt x="101522" y="95209"/>
                  </a:lnTo>
                  <a:lnTo>
                    <a:pt x="69333" y="71083"/>
                  </a:lnTo>
                  <a:lnTo>
                    <a:pt x="39362" y="45171"/>
                  </a:lnTo>
                  <a:lnTo>
                    <a:pt x="11608" y="1747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37073" y="7126471"/>
              <a:ext cx="170815" cy="195580"/>
            </a:xfrm>
            <a:custGeom>
              <a:avLst/>
              <a:gdLst/>
              <a:ahLst/>
              <a:cxnLst/>
              <a:rect l="l" t="t" r="r" b="b"/>
              <a:pathLst>
                <a:path w="170815" h="195579">
                  <a:moveTo>
                    <a:pt x="0" y="0"/>
                  </a:moveTo>
                  <a:lnTo>
                    <a:pt x="24085" y="195194"/>
                  </a:lnTo>
                  <a:lnTo>
                    <a:pt x="170606" y="97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87336" y="9255315"/>
            <a:ext cx="2329815" cy="1049020"/>
          </a:xfrm>
          <a:prstGeom prst="rect">
            <a:avLst/>
          </a:prstGeom>
          <a:solidFill>
            <a:srgbClr val="6BCB7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2300" dirty="0">
                <a:solidFill>
                  <a:srgbClr val="333333"/>
                </a:solidFill>
                <a:latin typeface="Arial"/>
                <a:cs typeface="Arial"/>
              </a:rPr>
              <a:t>Machine</a:t>
            </a:r>
            <a:r>
              <a:rPr sz="23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5689" y="9255315"/>
            <a:ext cx="2329815" cy="104902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3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61881" y="9635266"/>
            <a:ext cx="2498725" cy="289560"/>
            <a:chOff x="6161881" y="9635266"/>
            <a:chExt cx="2498725" cy="289560"/>
          </a:xfrm>
        </p:grpSpPr>
        <p:sp>
          <p:nvSpPr>
            <p:cNvPr id="40" name="object 40"/>
            <p:cNvSpPr/>
            <p:nvPr/>
          </p:nvSpPr>
          <p:spPr>
            <a:xfrm>
              <a:off x="6161881" y="9779764"/>
              <a:ext cx="2246630" cy="0"/>
            </a:xfrm>
            <a:custGeom>
              <a:avLst/>
              <a:gdLst/>
              <a:ahLst/>
              <a:cxnLst/>
              <a:rect l="l" t="t" r="r" b="b"/>
              <a:pathLst>
                <a:path w="2246629">
                  <a:moveTo>
                    <a:pt x="2246339" y="0"/>
                  </a:moveTo>
                  <a:lnTo>
                    <a:pt x="2209691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71573" y="963526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21599" y="9241034"/>
            <a:ext cx="979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1</a:t>
            </a:r>
            <a:endParaRPr sz="2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32935" y="9935242"/>
            <a:ext cx="19570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COMPILATION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68981" y="9255315"/>
            <a:ext cx="2329815" cy="104902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60400" marR="588645" indent="-64769">
              <a:lnSpc>
                <a:spcPct val="110500"/>
              </a:lnSpc>
              <a:spcBef>
                <a:spcPts val="9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Program running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443526" y="9635266"/>
            <a:ext cx="2498725" cy="289560"/>
            <a:chOff x="11443526" y="9635266"/>
            <a:chExt cx="2498725" cy="289560"/>
          </a:xfrm>
        </p:grpSpPr>
        <p:sp>
          <p:nvSpPr>
            <p:cNvPr id="46" name="object 46"/>
            <p:cNvSpPr/>
            <p:nvPr/>
          </p:nvSpPr>
          <p:spPr>
            <a:xfrm>
              <a:off x="11443526" y="9779764"/>
              <a:ext cx="2246630" cy="0"/>
            </a:xfrm>
            <a:custGeom>
              <a:avLst/>
              <a:gdLst/>
              <a:ahLst/>
              <a:cxnLst/>
              <a:rect l="l" t="t" r="r" b="b"/>
              <a:pathLst>
                <a:path w="2246630">
                  <a:moveTo>
                    <a:pt x="2246339" y="0"/>
                  </a:moveTo>
                  <a:lnTo>
                    <a:pt x="2209691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653218" y="963526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203252" y="9241034"/>
            <a:ext cx="979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2</a:t>
            </a:r>
            <a:endParaRPr sz="2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893523" y="9935242"/>
            <a:ext cx="15989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677980" y="10375965"/>
            <a:ext cx="957580" cy="396875"/>
            <a:chOff x="12677980" y="10375965"/>
            <a:chExt cx="957580" cy="396875"/>
          </a:xfrm>
        </p:grpSpPr>
        <p:sp>
          <p:nvSpPr>
            <p:cNvPr id="51" name="object 51"/>
            <p:cNvSpPr/>
            <p:nvPr/>
          </p:nvSpPr>
          <p:spPr>
            <a:xfrm>
              <a:off x="12763737" y="10505043"/>
              <a:ext cx="850900" cy="246379"/>
            </a:xfrm>
            <a:custGeom>
              <a:avLst/>
              <a:gdLst/>
              <a:ahLst/>
              <a:cxnLst/>
              <a:rect l="l" t="t" r="r" b="b"/>
              <a:pathLst>
                <a:path w="850900" h="246379">
                  <a:moveTo>
                    <a:pt x="850389" y="242703"/>
                  </a:moveTo>
                  <a:lnTo>
                    <a:pt x="784945" y="245376"/>
                  </a:lnTo>
                  <a:lnTo>
                    <a:pt x="721718" y="246263"/>
                  </a:lnTo>
                  <a:lnTo>
                    <a:pt x="660709" y="245363"/>
                  </a:lnTo>
                  <a:lnTo>
                    <a:pt x="601916" y="242677"/>
                  </a:lnTo>
                  <a:lnTo>
                    <a:pt x="545341" y="238204"/>
                  </a:lnTo>
                  <a:lnTo>
                    <a:pt x="490982" y="231944"/>
                  </a:lnTo>
                  <a:lnTo>
                    <a:pt x="438841" y="223898"/>
                  </a:lnTo>
                  <a:lnTo>
                    <a:pt x="388916" y="214065"/>
                  </a:lnTo>
                  <a:lnTo>
                    <a:pt x="341209" y="202445"/>
                  </a:lnTo>
                  <a:lnTo>
                    <a:pt x="295718" y="189039"/>
                  </a:lnTo>
                  <a:lnTo>
                    <a:pt x="252445" y="173846"/>
                  </a:lnTo>
                  <a:lnTo>
                    <a:pt x="211389" y="156867"/>
                  </a:lnTo>
                  <a:lnTo>
                    <a:pt x="172549" y="138101"/>
                  </a:lnTo>
                  <a:lnTo>
                    <a:pt x="135927" y="117548"/>
                  </a:lnTo>
                  <a:lnTo>
                    <a:pt x="101522" y="95209"/>
                  </a:lnTo>
                  <a:lnTo>
                    <a:pt x="69333" y="71083"/>
                  </a:lnTo>
                  <a:lnTo>
                    <a:pt x="39362" y="45171"/>
                  </a:lnTo>
                  <a:lnTo>
                    <a:pt x="11608" y="1747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677980" y="10375965"/>
              <a:ext cx="170815" cy="195580"/>
            </a:xfrm>
            <a:custGeom>
              <a:avLst/>
              <a:gdLst/>
              <a:ahLst/>
              <a:cxnLst/>
              <a:rect l="l" t="t" r="r" b="b"/>
              <a:pathLst>
                <a:path w="170815" h="195579">
                  <a:moveTo>
                    <a:pt x="0" y="0"/>
                  </a:moveTo>
                  <a:lnTo>
                    <a:pt x="24093" y="195193"/>
                  </a:lnTo>
                  <a:lnTo>
                    <a:pt x="170612" y="97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3755698" y="10538705"/>
            <a:ext cx="26917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Happens</a:t>
            </a:r>
            <a:r>
              <a:rPr sz="2150" spc="-1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immediately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596" y="8404410"/>
            <a:ext cx="282713" cy="28271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269897" y="7289210"/>
            <a:ext cx="15345410" cy="146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57310">
              <a:lnSpc>
                <a:spcPct val="100000"/>
              </a:lnSpc>
              <a:spcBef>
                <a:spcPts val="90"/>
              </a:spcBef>
            </a:pP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still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needs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converted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machine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(JIT)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compilation: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Entire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converted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machine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once,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immediately.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099153" y="10399869"/>
            <a:ext cx="957580" cy="396875"/>
            <a:chOff x="9099153" y="10399869"/>
            <a:chExt cx="957580" cy="396875"/>
          </a:xfrm>
        </p:grpSpPr>
        <p:sp>
          <p:nvSpPr>
            <p:cNvPr id="57" name="object 57"/>
            <p:cNvSpPr/>
            <p:nvPr/>
          </p:nvSpPr>
          <p:spPr>
            <a:xfrm>
              <a:off x="9120094" y="10528947"/>
              <a:ext cx="850900" cy="246379"/>
            </a:xfrm>
            <a:custGeom>
              <a:avLst/>
              <a:gdLst/>
              <a:ahLst/>
              <a:cxnLst/>
              <a:rect l="l" t="t" r="r" b="b"/>
              <a:pathLst>
                <a:path w="850900" h="246379">
                  <a:moveTo>
                    <a:pt x="0" y="242703"/>
                  </a:moveTo>
                  <a:lnTo>
                    <a:pt x="65443" y="245376"/>
                  </a:lnTo>
                  <a:lnTo>
                    <a:pt x="128670" y="246263"/>
                  </a:lnTo>
                  <a:lnTo>
                    <a:pt x="189679" y="245363"/>
                  </a:lnTo>
                  <a:lnTo>
                    <a:pt x="248472" y="242677"/>
                  </a:lnTo>
                  <a:lnTo>
                    <a:pt x="305047" y="238204"/>
                  </a:lnTo>
                  <a:lnTo>
                    <a:pt x="359406" y="231944"/>
                  </a:lnTo>
                  <a:lnTo>
                    <a:pt x="411547" y="223898"/>
                  </a:lnTo>
                  <a:lnTo>
                    <a:pt x="461472" y="214065"/>
                  </a:lnTo>
                  <a:lnTo>
                    <a:pt x="509179" y="202445"/>
                  </a:lnTo>
                  <a:lnTo>
                    <a:pt x="554670" y="189039"/>
                  </a:lnTo>
                  <a:lnTo>
                    <a:pt x="597943" y="173846"/>
                  </a:lnTo>
                  <a:lnTo>
                    <a:pt x="638999" y="156867"/>
                  </a:lnTo>
                  <a:lnTo>
                    <a:pt x="677839" y="138101"/>
                  </a:lnTo>
                  <a:lnTo>
                    <a:pt x="714461" y="117548"/>
                  </a:lnTo>
                  <a:lnTo>
                    <a:pt x="748867" y="95209"/>
                  </a:lnTo>
                  <a:lnTo>
                    <a:pt x="781055" y="71083"/>
                  </a:lnTo>
                  <a:lnTo>
                    <a:pt x="811026" y="45171"/>
                  </a:lnTo>
                  <a:lnTo>
                    <a:pt x="838780" y="17472"/>
                  </a:lnTo>
                  <a:lnTo>
                    <a:pt x="85038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85634" y="10399869"/>
              <a:ext cx="170815" cy="195580"/>
            </a:xfrm>
            <a:custGeom>
              <a:avLst/>
              <a:gdLst/>
              <a:ahLst/>
              <a:cxnLst/>
              <a:rect l="l" t="t" r="r" b="b"/>
              <a:pathLst>
                <a:path w="170815" h="195579">
                  <a:moveTo>
                    <a:pt x="170606" y="0"/>
                  </a:moveTo>
                  <a:lnTo>
                    <a:pt x="0" y="97847"/>
                  </a:lnTo>
                  <a:lnTo>
                    <a:pt x="146521" y="195193"/>
                  </a:lnTo>
                  <a:lnTo>
                    <a:pt x="1706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08509" y="10577627"/>
            <a:ext cx="23082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portable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file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7153163" y="5237271"/>
            <a:ext cx="2468880" cy="2468880"/>
            <a:chOff x="17153163" y="5237271"/>
            <a:chExt cx="2468880" cy="246888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53163" y="5237271"/>
              <a:ext cx="2468441" cy="24684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03411" y="5477410"/>
              <a:ext cx="1567944" cy="1567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728" y="7795124"/>
            <a:ext cx="3154680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Optimization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30663" y="5446809"/>
            <a:ext cx="5965190" cy="4321175"/>
            <a:chOff x="4030663" y="5446809"/>
            <a:chExt cx="5965190" cy="4321175"/>
          </a:xfrm>
        </p:grpSpPr>
        <p:sp>
          <p:nvSpPr>
            <p:cNvPr id="5" name="object 5"/>
            <p:cNvSpPr/>
            <p:nvPr/>
          </p:nvSpPr>
          <p:spPr>
            <a:xfrm>
              <a:off x="4194009" y="9514682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211363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0663" y="922987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2874" y="9686580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59">
                  <a:moveTo>
                    <a:pt x="2473452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4009" y="7139109"/>
              <a:ext cx="0" cy="496570"/>
            </a:xfrm>
            <a:custGeom>
              <a:avLst/>
              <a:gdLst/>
              <a:ahLst/>
              <a:cxnLst/>
              <a:rect l="l" t="t" r="r" b="b"/>
              <a:pathLst>
                <a:path h="496570">
                  <a:moveTo>
                    <a:pt x="0" y="0"/>
                  </a:moveTo>
                  <a:lnTo>
                    <a:pt x="0" y="496171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2874" y="7178574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2188644" y="0"/>
                  </a:moveTo>
                  <a:lnTo>
                    <a:pt x="2146760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9635" y="70152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8566" y="5488719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45009"/>
                  </a:lnTo>
                  <a:lnTo>
                    <a:pt x="0" y="58689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5220" y="603372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1283" y="6541121"/>
              <a:ext cx="3154680" cy="1275080"/>
            </a:xfrm>
            <a:custGeom>
              <a:avLst/>
              <a:gdLst/>
              <a:ahLst/>
              <a:cxnLst/>
              <a:rect l="l" t="t" r="r" b="b"/>
              <a:pathLst>
                <a:path w="3154679" h="1275079">
                  <a:moveTo>
                    <a:pt x="3154563" y="0"/>
                  </a:moveTo>
                  <a:lnTo>
                    <a:pt x="0" y="0"/>
                  </a:lnTo>
                  <a:lnTo>
                    <a:pt x="0" y="1274906"/>
                  </a:lnTo>
                  <a:lnTo>
                    <a:pt x="3154563" y="1274906"/>
                  </a:lnTo>
                  <a:lnTo>
                    <a:pt x="315456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8438057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5475" algn="l"/>
                <a:tab pos="5154295" algn="l"/>
                <a:tab pos="8172450" algn="l"/>
                <a:tab pos="8891905" algn="l"/>
              </a:tabLst>
            </a:pPr>
            <a:r>
              <a:rPr dirty="0"/>
              <a:t>MODERN</a:t>
            </a:r>
            <a:r>
              <a:rPr lang="en-US" dirty="0"/>
              <a:t> </a:t>
            </a:r>
            <a:r>
              <a:rPr dirty="0"/>
              <a:t>JUST-IN-TIME</a:t>
            </a:r>
            <a:r>
              <a:rPr lang="en-US" dirty="0"/>
              <a:t> </a:t>
            </a:r>
            <a:r>
              <a:rPr dirty="0"/>
              <a:t>COMPILATION</a:t>
            </a:r>
            <a:r>
              <a:rPr lang="en-US" dirty="0"/>
              <a:t> </a:t>
            </a:r>
            <a:r>
              <a:rPr dirty="0"/>
              <a:t>OF	JAVASCRIPT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37442" y="6955487"/>
            <a:ext cx="196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Compilation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1283" y="9049127"/>
            <a:ext cx="3154680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</a:pP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41283" y="4033113"/>
            <a:ext cx="4310380" cy="4835525"/>
            <a:chOff x="6841283" y="4033113"/>
            <a:chExt cx="4310380" cy="483552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165" y="7235398"/>
              <a:ext cx="2410410" cy="147290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8117" y="7454990"/>
              <a:ext cx="1656506" cy="718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18566" y="7996727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45009"/>
                  </a:lnTo>
                  <a:lnTo>
                    <a:pt x="0" y="58689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55221" y="854173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1283" y="4033113"/>
              <a:ext cx="3154680" cy="1275080"/>
            </a:xfrm>
            <a:custGeom>
              <a:avLst/>
              <a:gdLst/>
              <a:ahLst/>
              <a:cxnLst/>
              <a:rect l="l" t="t" r="r" b="b"/>
              <a:pathLst>
                <a:path w="3154679" h="1275079">
                  <a:moveTo>
                    <a:pt x="3154563" y="0"/>
                  </a:moveTo>
                  <a:lnTo>
                    <a:pt x="0" y="0"/>
                  </a:lnTo>
                  <a:lnTo>
                    <a:pt x="0" y="1274906"/>
                  </a:lnTo>
                  <a:lnTo>
                    <a:pt x="3154563" y="1274906"/>
                  </a:lnTo>
                  <a:lnTo>
                    <a:pt x="315456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93017" y="4447480"/>
            <a:ext cx="1251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Parsing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41165" y="4696545"/>
            <a:ext cx="2410460" cy="1473200"/>
            <a:chOff x="8741165" y="4696545"/>
            <a:chExt cx="2410460" cy="147320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1165" y="4696545"/>
              <a:ext cx="2410266" cy="147279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118117" y="4916137"/>
              <a:ext cx="1656714" cy="719455"/>
            </a:xfrm>
            <a:custGeom>
              <a:avLst/>
              <a:gdLst/>
              <a:ahLst/>
              <a:cxnLst/>
              <a:rect l="l" t="t" r="r" b="b"/>
              <a:pathLst>
                <a:path w="1656715" h="719454">
                  <a:moveTo>
                    <a:pt x="1656363" y="0"/>
                  </a:moveTo>
                  <a:lnTo>
                    <a:pt x="0" y="0"/>
                  </a:lnTo>
                  <a:lnTo>
                    <a:pt x="0" y="718891"/>
                  </a:lnTo>
                  <a:lnTo>
                    <a:pt x="1656363" y="718891"/>
                  </a:lnTo>
                  <a:lnTo>
                    <a:pt x="1656363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643782" y="5069611"/>
            <a:ext cx="6057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0" dirty="0">
                <a:solidFill>
                  <a:srgbClr val="FFFFFF"/>
                </a:solidFill>
                <a:latin typeface="Arial"/>
                <a:cs typeface="Arial"/>
              </a:rPr>
              <a:t>AST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001033" y="4515995"/>
            <a:ext cx="4260215" cy="738505"/>
            <a:chOff x="11001033" y="4515995"/>
            <a:chExt cx="4260215" cy="738505"/>
          </a:xfrm>
        </p:grpSpPr>
        <p:sp>
          <p:nvSpPr>
            <p:cNvPr id="29" name="object 29"/>
            <p:cNvSpPr/>
            <p:nvPr/>
          </p:nvSpPr>
          <p:spPr>
            <a:xfrm>
              <a:off x="11021988" y="4602740"/>
              <a:ext cx="4084320" cy="631190"/>
            </a:xfrm>
            <a:custGeom>
              <a:avLst/>
              <a:gdLst/>
              <a:ahLst/>
              <a:cxnLst/>
              <a:rect l="l" t="t" r="r" b="b"/>
              <a:pathLst>
                <a:path w="4084319" h="631189">
                  <a:moveTo>
                    <a:pt x="0" y="630688"/>
                  </a:moveTo>
                  <a:lnTo>
                    <a:pt x="36419" y="614731"/>
                  </a:lnTo>
                  <a:lnTo>
                    <a:pt x="73162" y="598977"/>
                  </a:lnTo>
                  <a:lnTo>
                    <a:pt x="110230" y="583428"/>
                  </a:lnTo>
                  <a:lnTo>
                    <a:pt x="147621" y="568084"/>
                  </a:lnTo>
                  <a:lnTo>
                    <a:pt x="185337" y="552944"/>
                  </a:lnTo>
                  <a:lnTo>
                    <a:pt x="223377" y="538008"/>
                  </a:lnTo>
                  <a:lnTo>
                    <a:pt x="261742" y="523277"/>
                  </a:lnTo>
                  <a:lnTo>
                    <a:pt x="300430" y="508751"/>
                  </a:lnTo>
                  <a:lnTo>
                    <a:pt x="339443" y="494429"/>
                  </a:lnTo>
                  <a:lnTo>
                    <a:pt x="378780" y="480311"/>
                  </a:lnTo>
                  <a:lnTo>
                    <a:pt x="418442" y="466398"/>
                  </a:lnTo>
                  <a:lnTo>
                    <a:pt x="458427" y="452690"/>
                  </a:lnTo>
                  <a:lnTo>
                    <a:pt x="498737" y="439185"/>
                  </a:lnTo>
                  <a:lnTo>
                    <a:pt x="539371" y="425886"/>
                  </a:lnTo>
                  <a:lnTo>
                    <a:pt x="580329" y="412790"/>
                  </a:lnTo>
                  <a:lnTo>
                    <a:pt x="621611" y="399900"/>
                  </a:lnTo>
                  <a:lnTo>
                    <a:pt x="663217" y="387213"/>
                  </a:lnTo>
                  <a:lnTo>
                    <a:pt x="705148" y="374732"/>
                  </a:lnTo>
                  <a:lnTo>
                    <a:pt x="747403" y="362454"/>
                  </a:lnTo>
                  <a:lnTo>
                    <a:pt x="789982" y="350381"/>
                  </a:lnTo>
                  <a:lnTo>
                    <a:pt x="832886" y="338513"/>
                  </a:lnTo>
                  <a:lnTo>
                    <a:pt x="876113" y="326849"/>
                  </a:lnTo>
                  <a:lnTo>
                    <a:pt x="919665" y="315390"/>
                  </a:lnTo>
                  <a:lnTo>
                    <a:pt x="963541" y="304135"/>
                  </a:lnTo>
                  <a:lnTo>
                    <a:pt x="1007741" y="293084"/>
                  </a:lnTo>
                  <a:lnTo>
                    <a:pt x="1052265" y="282238"/>
                  </a:lnTo>
                  <a:lnTo>
                    <a:pt x="1097114" y="271597"/>
                  </a:lnTo>
                  <a:lnTo>
                    <a:pt x="1142287" y="261160"/>
                  </a:lnTo>
                  <a:lnTo>
                    <a:pt x="1187784" y="250927"/>
                  </a:lnTo>
                  <a:lnTo>
                    <a:pt x="1233605" y="240899"/>
                  </a:lnTo>
                  <a:lnTo>
                    <a:pt x="1279751" y="231075"/>
                  </a:lnTo>
                  <a:lnTo>
                    <a:pt x="1326220" y="221456"/>
                  </a:lnTo>
                  <a:lnTo>
                    <a:pt x="1373014" y="212041"/>
                  </a:lnTo>
                  <a:lnTo>
                    <a:pt x="1420132" y="202831"/>
                  </a:lnTo>
                  <a:lnTo>
                    <a:pt x="1467575" y="193825"/>
                  </a:lnTo>
                  <a:lnTo>
                    <a:pt x="1515341" y="185024"/>
                  </a:lnTo>
                  <a:lnTo>
                    <a:pt x="1563432" y="176427"/>
                  </a:lnTo>
                  <a:lnTo>
                    <a:pt x="1611847" y="168035"/>
                  </a:lnTo>
                  <a:lnTo>
                    <a:pt x="1660586" y="159847"/>
                  </a:lnTo>
                  <a:lnTo>
                    <a:pt x="1709649" y="151863"/>
                  </a:lnTo>
                  <a:lnTo>
                    <a:pt x="1759037" y="144085"/>
                  </a:lnTo>
                  <a:lnTo>
                    <a:pt x="1808749" y="136510"/>
                  </a:lnTo>
                  <a:lnTo>
                    <a:pt x="1858785" y="129140"/>
                  </a:lnTo>
                  <a:lnTo>
                    <a:pt x="1909145" y="121975"/>
                  </a:lnTo>
                  <a:lnTo>
                    <a:pt x="1959829" y="115014"/>
                  </a:lnTo>
                  <a:lnTo>
                    <a:pt x="2010838" y="108257"/>
                  </a:lnTo>
                  <a:lnTo>
                    <a:pt x="2062171" y="101705"/>
                  </a:lnTo>
                  <a:lnTo>
                    <a:pt x="2113828" y="95357"/>
                  </a:lnTo>
                  <a:lnTo>
                    <a:pt x="2165809" y="89214"/>
                  </a:lnTo>
                  <a:lnTo>
                    <a:pt x="2218115" y="83275"/>
                  </a:lnTo>
                  <a:lnTo>
                    <a:pt x="2270744" y="77541"/>
                  </a:lnTo>
                  <a:lnTo>
                    <a:pt x="2323698" y="72011"/>
                  </a:lnTo>
                  <a:lnTo>
                    <a:pt x="2376976" y="66686"/>
                  </a:lnTo>
                  <a:lnTo>
                    <a:pt x="2430579" y="61565"/>
                  </a:lnTo>
                  <a:lnTo>
                    <a:pt x="2484505" y="56649"/>
                  </a:lnTo>
                  <a:lnTo>
                    <a:pt x="2538756" y="51937"/>
                  </a:lnTo>
                  <a:lnTo>
                    <a:pt x="2593331" y="47430"/>
                  </a:lnTo>
                  <a:lnTo>
                    <a:pt x="2648230" y="43127"/>
                  </a:lnTo>
                  <a:lnTo>
                    <a:pt x="2703453" y="39029"/>
                  </a:lnTo>
                  <a:lnTo>
                    <a:pt x="2759001" y="35135"/>
                  </a:lnTo>
                  <a:lnTo>
                    <a:pt x="2814873" y="31445"/>
                  </a:lnTo>
                  <a:lnTo>
                    <a:pt x="2871069" y="27960"/>
                  </a:lnTo>
                  <a:lnTo>
                    <a:pt x="2927589" y="24680"/>
                  </a:lnTo>
                  <a:lnTo>
                    <a:pt x="2984434" y="21604"/>
                  </a:lnTo>
                  <a:lnTo>
                    <a:pt x="3041602" y="18732"/>
                  </a:lnTo>
                  <a:lnTo>
                    <a:pt x="3099095" y="16065"/>
                  </a:lnTo>
                  <a:lnTo>
                    <a:pt x="3156912" y="13602"/>
                  </a:lnTo>
                  <a:lnTo>
                    <a:pt x="3215053" y="11344"/>
                  </a:lnTo>
                  <a:lnTo>
                    <a:pt x="3273519" y="9290"/>
                  </a:lnTo>
                  <a:lnTo>
                    <a:pt x="3332309" y="7441"/>
                  </a:lnTo>
                  <a:lnTo>
                    <a:pt x="3391423" y="5796"/>
                  </a:lnTo>
                  <a:lnTo>
                    <a:pt x="3450861" y="4356"/>
                  </a:lnTo>
                  <a:lnTo>
                    <a:pt x="3510623" y="3120"/>
                  </a:lnTo>
                  <a:lnTo>
                    <a:pt x="3570710" y="2089"/>
                  </a:lnTo>
                  <a:lnTo>
                    <a:pt x="3631120" y="1262"/>
                  </a:lnTo>
                  <a:lnTo>
                    <a:pt x="3691855" y="640"/>
                  </a:lnTo>
                  <a:lnTo>
                    <a:pt x="3752915" y="222"/>
                  </a:lnTo>
                  <a:lnTo>
                    <a:pt x="3814298" y="8"/>
                  </a:lnTo>
                  <a:lnTo>
                    <a:pt x="3876006" y="0"/>
                  </a:lnTo>
                  <a:lnTo>
                    <a:pt x="3938037" y="195"/>
                  </a:lnTo>
                  <a:lnTo>
                    <a:pt x="4000393" y="595"/>
                  </a:lnTo>
                  <a:lnTo>
                    <a:pt x="4063074" y="1199"/>
                  </a:lnTo>
                  <a:lnTo>
                    <a:pt x="4084013" y="152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83687" y="4515995"/>
              <a:ext cx="177800" cy="175895"/>
            </a:xfrm>
            <a:custGeom>
              <a:avLst/>
              <a:gdLst/>
              <a:ahLst/>
              <a:cxnLst/>
              <a:rect l="l" t="t" r="r" b="b"/>
              <a:pathLst>
                <a:path w="177800" h="175895">
                  <a:moveTo>
                    <a:pt x="2753" y="0"/>
                  </a:moveTo>
                  <a:lnTo>
                    <a:pt x="0" y="175889"/>
                  </a:lnTo>
                  <a:lnTo>
                    <a:pt x="177261" y="90697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 rot="21240000">
            <a:off x="12399190" y="4342942"/>
            <a:ext cx="1089961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Examp</a:t>
            </a:r>
            <a:r>
              <a:rPr sz="3225" spc="-22" baseline="2583" dirty="0">
                <a:solidFill>
                  <a:srgbClr val="F2425D"/>
                </a:solidFill>
                <a:latin typeface="Arial"/>
                <a:cs typeface="Arial"/>
              </a:rPr>
              <a:t>le</a:t>
            </a:r>
            <a:endParaRPr sz="3225" baseline="2583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482523" y="2145999"/>
            <a:ext cx="3559175" cy="8375650"/>
            <a:chOff x="15482523" y="2145999"/>
            <a:chExt cx="3559175" cy="8375650"/>
          </a:xfrm>
        </p:grpSpPr>
        <p:sp>
          <p:nvSpPr>
            <p:cNvPr id="33" name="object 33"/>
            <p:cNvSpPr/>
            <p:nvPr/>
          </p:nvSpPr>
          <p:spPr>
            <a:xfrm>
              <a:off x="15482519" y="2146001"/>
              <a:ext cx="3559175" cy="8375650"/>
            </a:xfrm>
            <a:custGeom>
              <a:avLst/>
              <a:gdLst/>
              <a:ahLst/>
              <a:cxnLst/>
              <a:rect l="l" t="t" r="r" b="b"/>
              <a:pathLst>
                <a:path w="3559175" h="8375650">
                  <a:moveTo>
                    <a:pt x="3558844" y="6386258"/>
                  </a:moveTo>
                  <a:lnTo>
                    <a:pt x="0" y="6386258"/>
                  </a:lnTo>
                  <a:lnTo>
                    <a:pt x="0" y="8375472"/>
                  </a:lnTo>
                  <a:lnTo>
                    <a:pt x="3558844" y="8375472"/>
                  </a:lnTo>
                  <a:lnTo>
                    <a:pt x="3558844" y="6386258"/>
                  </a:lnTo>
                  <a:close/>
                </a:path>
                <a:path w="3559175" h="8375650">
                  <a:moveTo>
                    <a:pt x="3558844" y="0"/>
                  </a:moveTo>
                  <a:lnTo>
                    <a:pt x="0" y="0"/>
                  </a:lnTo>
                  <a:lnTo>
                    <a:pt x="0" y="1989226"/>
                  </a:lnTo>
                  <a:lnTo>
                    <a:pt x="3558844" y="1989226"/>
                  </a:lnTo>
                  <a:lnTo>
                    <a:pt x="35588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2523" y="4139753"/>
              <a:ext cx="3558843" cy="61359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40739" y="2526357"/>
              <a:ext cx="282713" cy="28271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437040" y="2474994"/>
            <a:ext cx="189674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AST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192031" y="9714162"/>
            <a:ext cx="1388745" cy="255904"/>
            <a:chOff x="10192031" y="9714162"/>
            <a:chExt cx="1388745" cy="255904"/>
          </a:xfrm>
        </p:grpSpPr>
        <p:sp>
          <p:nvSpPr>
            <p:cNvPr id="38" name="object 38"/>
            <p:cNvSpPr/>
            <p:nvPr/>
          </p:nvSpPr>
          <p:spPr>
            <a:xfrm>
              <a:off x="10331234" y="9783966"/>
              <a:ext cx="1228725" cy="165100"/>
            </a:xfrm>
            <a:custGeom>
              <a:avLst/>
              <a:gdLst/>
              <a:ahLst/>
              <a:cxnLst/>
              <a:rect l="l" t="t" r="r" b="b"/>
              <a:pathLst>
                <a:path w="1228725" h="165100">
                  <a:moveTo>
                    <a:pt x="1228388" y="94073"/>
                  </a:moveTo>
                  <a:lnTo>
                    <a:pt x="1179071" y="107389"/>
                  </a:lnTo>
                  <a:lnTo>
                    <a:pt x="1129832" y="119313"/>
                  </a:lnTo>
                  <a:lnTo>
                    <a:pt x="1080671" y="129845"/>
                  </a:lnTo>
                  <a:lnTo>
                    <a:pt x="1031587" y="138984"/>
                  </a:lnTo>
                  <a:lnTo>
                    <a:pt x="982582" y="146730"/>
                  </a:lnTo>
                  <a:lnTo>
                    <a:pt x="933655" y="153084"/>
                  </a:lnTo>
                  <a:lnTo>
                    <a:pt x="884806" y="158046"/>
                  </a:lnTo>
                  <a:lnTo>
                    <a:pt x="836034" y="161614"/>
                  </a:lnTo>
                  <a:lnTo>
                    <a:pt x="787341" y="163791"/>
                  </a:lnTo>
                  <a:lnTo>
                    <a:pt x="738726" y="164574"/>
                  </a:lnTo>
                  <a:lnTo>
                    <a:pt x="690189" y="163966"/>
                  </a:lnTo>
                  <a:lnTo>
                    <a:pt x="641729" y="161964"/>
                  </a:lnTo>
                  <a:lnTo>
                    <a:pt x="593348" y="158570"/>
                  </a:lnTo>
                  <a:lnTo>
                    <a:pt x="545044" y="153784"/>
                  </a:lnTo>
                  <a:lnTo>
                    <a:pt x="496819" y="147605"/>
                  </a:lnTo>
                  <a:lnTo>
                    <a:pt x="448672" y="140033"/>
                  </a:lnTo>
                  <a:lnTo>
                    <a:pt x="400602" y="131069"/>
                  </a:lnTo>
                  <a:lnTo>
                    <a:pt x="352611" y="120712"/>
                  </a:lnTo>
                  <a:lnTo>
                    <a:pt x="304697" y="108963"/>
                  </a:lnTo>
                  <a:lnTo>
                    <a:pt x="256862" y="95821"/>
                  </a:lnTo>
                  <a:lnTo>
                    <a:pt x="209104" y="81287"/>
                  </a:lnTo>
                  <a:lnTo>
                    <a:pt x="161425" y="65360"/>
                  </a:lnTo>
                  <a:lnTo>
                    <a:pt x="113823" y="48040"/>
                  </a:lnTo>
                  <a:lnTo>
                    <a:pt x="66299" y="29328"/>
                  </a:lnTo>
                  <a:lnTo>
                    <a:pt x="18854" y="922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92031" y="9714162"/>
              <a:ext cx="196850" cy="158115"/>
            </a:xfrm>
            <a:custGeom>
              <a:avLst/>
              <a:gdLst/>
              <a:ahLst/>
              <a:cxnLst/>
              <a:rect l="l" t="t" r="r" b="b"/>
              <a:pathLst>
                <a:path w="196850" h="158115">
                  <a:moveTo>
                    <a:pt x="196667" y="0"/>
                  </a:moveTo>
                  <a:lnTo>
                    <a:pt x="0" y="1702"/>
                  </a:lnTo>
                  <a:lnTo>
                    <a:pt x="119362" y="158014"/>
                  </a:lnTo>
                  <a:lnTo>
                    <a:pt x="19666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5534019" y="3113568"/>
            <a:ext cx="2787650" cy="7179945"/>
            <a:chOff x="15534019" y="3113568"/>
            <a:chExt cx="2787650" cy="7179945"/>
          </a:xfrm>
        </p:grpSpPr>
        <p:sp>
          <p:nvSpPr>
            <p:cNvPr id="41" name="object 41"/>
            <p:cNvSpPr/>
            <p:nvPr/>
          </p:nvSpPr>
          <p:spPr>
            <a:xfrm>
              <a:off x="15899128" y="9939465"/>
              <a:ext cx="1593850" cy="322580"/>
            </a:xfrm>
            <a:custGeom>
              <a:avLst/>
              <a:gdLst/>
              <a:ahLst/>
              <a:cxnLst/>
              <a:rect l="l" t="t" r="r" b="b"/>
              <a:pathLst>
                <a:path w="1593850" h="322579">
                  <a:moveTo>
                    <a:pt x="0" y="0"/>
                  </a:moveTo>
                  <a:lnTo>
                    <a:pt x="1593537" y="0"/>
                  </a:lnTo>
                  <a:lnTo>
                    <a:pt x="1593537" y="322167"/>
                  </a:lnTo>
                  <a:lnTo>
                    <a:pt x="0" y="32216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752400" y="8533265"/>
              <a:ext cx="1337945" cy="322580"/>
            </a:xfrm>
            <a:custGeom>
              <a:avLst/>
              <a:gdLst/>
              <a:ahLst/>
              <a:cxnLst/>
              <a:rect l="l" t="t" r="r" b="b"/>
              <a:pathLst>
                <a:path w="1337944" h="322579">
                  <a:moveTo>
                    <a:pt x="0" y="0"/>
                  </a:moveTo>
                  <a:lnTo>
                    <a:pt x="1337879" y="0"/>
                  </a:lnTo>
                  <a:lnTo>
                    <a:pt x="1337879" y="322167"/>
                  </a:lnTo>
                  <a:lnTo>
                    <a:pt x="0" y="32216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52400" y="7076848"/>
              <a:ext cx="1337945" cy="322580"/>
            </a:xfrm>
            <a:custGeom>
              <a:avLst/>
              <a:gdLst/>
              <a:ahLst/>
              <a:cxnLst/>
              <a:rect l="l" t="t" r="r" b="b"/>
              <a:pathLst>
                <a:path w="1337944" h="322579">
                  <a:moveTo>
                    <a:pt x="0" y="0"/>
                  </a:moveTo>
                  <a:lnTo>
                    <a:pt x="1337879" y="0"/>
                  </a:lnTo>
                  <a:lnTo>
                    <a:pt x="1337879" y="322167"/>
                  </a:lnTo>
                  <a:lnTo>
                    <a:pt x="0" y="32216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565431" y="4129876"/>
              <a:ext cx="2219325" cy="322580"/>
            </a:xfrm>
            <a:custGeom>
              <a:avLst/>
              <a:gdLst/>
              <a:ahLst/>
              <a:cxnLst/>
              <a:rect l="l" t="t" r="r" b="b"/>
              <a:pathLst>
                <a:path w="2219325" h="322579">
                  <a:moveTo>
                    <a:pt x="0" y="0"/>
                  </a:moveTo>
                  <a:lnTo>
                    <a:pt x="2219043" y="0"/>
                  </a:lnTo>
                  <a:lnTo>
                    <a:pt x="2219043" y="322167"/>
                  </a:lnTo>
                  <a:lnTo>
                    <a:pt x="0" y="32216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62456" y="3113568"/>
              <a:ext cx="2358686" cy="73438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1730984" y="9490440"/>
            <a:ext cx="140843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Happens</a:t>
            </a:r>
            <a:r>
              <a:rPr sz="2150" spc="-1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in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Call</a:t>
            </a:r>
            <a:r>
              <a:rPr sz="2150" spc="-1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Stack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68564" y="2938803"/>
            <a:ext cx="13216890" cy="7849234"/>
            <a:chOff x="1468564" y="2938803"/>
            <a:chExt cx="13216890" cy="7849234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62472" y="9461921"/>
              <a:ext cx="590880" cy="91688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84439" y="3347739"/>
              <a:ext cx="13185140" cy="7424420"/>
            </a:xfrm>
            <a:custGeom>
              <a:avLst/>
              <a:gdLst/>
              <a:ahLst/>
              <a:cxnLst/>
              <a:rect l="l" t="t" r="r" b="b"/>
              <a:pathLst>
                <a:path w="13185140" h="7424420">
                  <a:moveTo>
                    <a:pt x="0" y="0"/>
                  </a:moveTo>
                  <a:lnTo>
                    <a:pt x="13184970" y="0"/>
                  </a:lnTo>
                  <a:lnTo>
                    <a:pt x="13184970" y="7424373"/>
                  </a:lnTo>
                  <a:lnTo>
                    <a:pt x="0" y="7424373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AAAAA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18566" y="2980713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45009"/>
                  </a:lnTo>
                  <a:lnTo>
                    <a:pt x="0" y="58689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55220" y="352572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64838" y="7099993"/>
              <a:ext cx="1518920" cy="144145"/>
            </a:xfrm>
            <a:custGeom>
              <a:avLst/>
              <a:gdLst/>
              <a:ahLst/>
              <a:cxnLst/>
              <a:rect l="l" t="t" r="r" b="b"/>
              <a:pathLst>
                <a:path w="1518920" h="144145">
                  <a:moveTo>
                    <a:pt x="1518420" y="101051"/>
                  </a:moveTo>
                  <a:lnTo>
                    <a:pt x="1474822" y="86993"/>
                  </a:lnTo>
                  <a:lnTo>
                    <a:pt x="1430786" y="73987"/>
                  </a:lnTo>
                  <a:lnTo>
                    <a:pt x="1386311" y="62034"/>
                  </a:lnTo>
                  <a:lnTo>
                    <a:pt x="1341399" y="51133"/>
                  </a:lnTo>
                  <a:lnTo>
                    <a:pt x="1296049" y="41285"/>
                  </a:lnTo>
                  <a:lnTo>
                    <a:pt x="1250261" y="32488"/>
                  </a:lnTo>
                  <a:lnTo>
                    <a:pt x="1204035" y="24744"/>
                  </a:lnTo>
                  <a:lnTo>
                    <a:pt x="1157371" y="18052"/>
                  </a:lnTo>
                  <a:lnTo>
                    <a:pt x="1110269" y="12413"/>
                  </a:lnTo>
                  <a:lnTo>
                    <a:pt x="1062729" y="7826"/>
                  </a:lnTo>
                  <a:lnTo>
                    <a:pt x="1014752" y="4291"/>
                  </a:lnTo>
                  <a:lnTo>
                    <a:pt x="966336" y="1808"/>
                  </a:lnTo>
                  <a:lnTo>
                    <a:pt x="917482" y="378"/>
                  </a:lnTo>
                  <a:lnTo>
                    <a:pt x="868190" y="0"/>
                  </a:lnTo>
                  <a:lnTo>
                    <a:pt x="818460" y="674"/>
                  </a:lnTo>
                  <a:lnTo>
                    <a:pt x="768293" y="2400"/>
                  </a:lnTo>
                  <a:lnTo>
                    <a:pt x="717687" y="5179"/>
                  </a:lnTo>
                  <a:lnTo>
                    <a:pt x="666643" y="9010"/>
                  </a:lnTo>
                  <a:lnTo>
                    <a:pt x="615161" y="13893"/>
                  </a:lnTo>
                  <a:lnTo>
                    <a:pt x="563242" y="19829"/>
                  </a:lnTo>
                  <a:lnTo>
                    <a:pt x="510884" y="26817"/>
                  </a:lnTo>
                  <a:lnTo>
                    <a:pt x="458089" y="34857"/>
                  </a:lnTo>
                  <a:lnTo>
                    <a:pt x="404855" y="43950"/>
                  </a:lnTo>
                  <a:lnTo>
                    <a:pt x="351183" y="54094"/>
                  </a:lnTo>
                  <a:lnTo>
                    <a:pt x="297074" y="65291"/>
                  </a:lnTo>
                  <a:lnTo>
                    <a:pt x="242526" y="77541"/>
                  </a:lnTo>
                  <a:lnTo>
                    <a:pt x="187541" y="90842"/>
                  </a:lnTo>
                  <a:lnTo>
                    <a:pt x="132117" y="105196"/>
                  </a:lnTo>
                  <a:lnTo>
                    <a:pt x="76256" y="120602"/>
                  </a:lnTo>
                  <a:lnTo>
                    <a:pt x="19957" y="137061"/>
                  </a:lnTo>
                  <a:lnTo>
                    <a:pt x="0" y="14352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17418" y="7153394"/>
              <a:ext cx="194945" cy="167640"/>
            </a:xfrm>
            <a:custGeom>
              <a:avLst/>
              <a:gdLst/>
              <a:ahLst/>
              <a:cxnLst/>
              <a:rect l="l" t="t" r="r" b="b"/>
              <a:pathLst>
                <a:path w="194945" h="167640">
                  <a:moveTo>
                    <a:pt x="140224" y="0"/>
                  </a:moveTo>
                  <a:lnTo>
                    <a:pt x="0" y="137905"/>
                  </a:lnTo>
                  <a:lnTo>
                    <a:pt x="194459" y="167341"/>
                  </a:lnTo>
                  <a:lnTo>
                    <a:pt x="1402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183146" y="2697753"/>
            <a:ext cx="1280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91220" y="2666072"/>
            <a:ext cx="522546" cy="52254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6021" y="1895382"/>
            <a:ext cx="4365089" cy="90463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2071749" y="6828951"/>
            <a:ext cx="151828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Just-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in-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time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compilation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808814" y="4409738"/>
            <a:ext cx="3824604" cy="5914390"/>
            <a:chOff x="2808814" y="4409738"/>
            <a:chExt cx="3824604" cy="5914390"/>
          </a:xfrm>
        </p:grpSpPr>
        <p:sp>
          <p:nvSpPr>
            <p:cNvPr id="59" name="object 59"/>
            <p:cNvSpPr/>
            <p:nvPr/>
          </p:nvSpPr>
          <p:spPr>
            <a:xfrm>
              <a:off x="2903891" y="5319772"/>
              <a:ext cx="186055" cy="2049145"/>
            </a:xfrm>
            <a:custGeom>
              <a:avLst/>
              <a:gdLst/>
              <a:ahLst/>
              <a:cxnLst/>
              <a:rect l="l" t="t" r="r" b="b"/>
              <a:pathLst>
                <a:path w="186055" h="2049145">
                  <a:moveTo>
                    <a:pt x="59273" y="0"/>
                  </a:moveTo>
                  <a:lnTo>
                    <a:pt x="51603" y="46273"/>
                  </a:lnTo>
                  <a:lnTo>
                    <a:pt x="44464" y="92707"/>
                  </a:lnTo>
                  <a:lnTo>
                    <a:pt x="37857" y="139301"/>
                  </a:lnTo>
                  <a:lnTo>
                    <a:pt x="31780" y="186055"/>
                  </a:lnTo>
                  <a:lnTo>
                    <a:pt x="26235" y="232969"/>
                  </a:lnTo>
                  <a:lnTo>
                    <a:pt x="21221" y="280044"/>
                  </a:lnTo>
                  <a:lnTo>
                    <a:pt x="16738" y="327279"/>
                  </a:lnTo>
                  <a:lnTo>
                    <a:pt x="12786" y="374673"/>
                  </a:lnTo>
                  <a:lnTo>
                    <a:pt x="9366" y="422228"/>
                  </a:lnTo>
                  <a:lnTo>
                    <a:pt x="6477" y="469944"/>
                  </a:lnTo>
                  <a:lnTo>
                    <a:pt x="4119" y="517819"/>
                  </a:lnTo>
                  <a:lnTo>
                    <a:pt x="2292" y="565855"/>
                  </a:lnTo>
                  <a:lnTo>
                    <a:pt x="997" y="614050"/>
                  </a:lnTo>
                  <a:lnTo>
                    <a:pt x="233" y="662406"/>
                  </a:lnTo>
                  <a:lnTo>
                    <a:pt x="0" y="710922"/>
                  </a:lnTo>
                  <a:lnTo>
                    <a:pt x="298" y="759599"/>
                  </a:lnTo>
                  <a:lnTo>
                    <a:pt x="1127" y="808435"/>
                  </a:lnTo>
                  <a:lnTo>
                    <a:pt x="2488" y="857432"/>
                  </a:lnTo>
                  <a:lnTo>
                    <a:pt x="4380" y="906589"/>
                  </a:lnTo>
                  <a:lnTo>
                    <a:pt x="6803" y="955906"/>
                  </a:lnTo>
                  <a:lnTo>
                    <a:pt x="9757" y="1005383"/>
                  </a:lnTo>
                  <a:lnTo>
                    <a:pt x="13242" y="1055020"/>
                  </a:lnTo>
                  <a:lnTo>
                    <a:pt x="17259" y="1104818"/>
                  </a:lnTo>
                  <a:lnTo>
                    <a:pt x="21807" y="1154776"/>
                  </a:lnTo>
                  <a:lnTo>
                    <a:pt x="26886" y="1204893"/>
                  </a:lnTo>
                  <a:lnTo>
                    <a:pt x="32497" y="1255172"/>
                  </a:lnTo>
                  <a:lnTo>
                    <a:pt x="38638" y="1305610"/>
                  </a:lnTo>
                  <a:lnTo>
                    <a:pt x="45311" y="1356208"/>
                  </a:lnTo>
                  <a:lnTo>
                    <a:pt x="52515" y="1406967"/>
                  </a:lnTo>
                  <a:lnTo>
                    <a:pt x="60250" y="1457886"/>
                  </a:lnTo>
                  <a:lnTo>
                    <a:pt x="68517" y="1508965"/>
                  </a:lnTo>
                  <a:lnTo>
                    <a:pt x="77314" y="1560204"/>
                  </a:lnTo>
                  <a:lnTo>
                    <a:pt x="86643" y="1611603"/>
                  </a:lnTo>
                  <a:lnTo>
                    <a:pt x="96503" y="1663163"/>
                  </a:lnTo>
                  <a:lnTo>
                    <a:pt x="106895" y="1714883"/>
                  </a:lnTo>
                  <a:lnTo>
                    <a:pt x="117817" y="1766763"/>
                  </a:lnTo>
                  <a:lnTo>
                    <a:pt x="129271" y="1818803"/>
                  </a:lnTo>
                  <a:lnTo>
                    <a:pt x="141256" y="1871003"/>
                  </a:lnTo>
                  <a:lnTo>
                    <a:pt x="153772" y="1923363"/>
                  </a:lnTo>
                  <a:lnTo>
                    <a:pt x="166820" y="1975884"/>
                  </a:lnTo>
                  <a:lnTo>
                    <a:pt x="180399" y="2028565"/>
                  </a:lnTo>
                  <a:lnTo>
                    <a:pt x="186000" y="204877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99539" y="7324876"/>
              <a:ext cx="169545" cy="193040"/>
            </a:xfrm>
            <a:custGeom>
              <a:avLst/>
              <a:gdLst/>
              <a:ahLst/>
              <a:cxnLst/>
              <a:rect l="l" t="t" r="r" b="b"/>
              <a:pathLst>
                <a:path w="169544" h="193040">
                  <a:moveTo>
                    <a:pt x="169520" y="0"/>
                  </a:moveTo>
                  <a:lnTo>
                    <a:pt x="0" y="46982"/>
                  </a:lnTo>
                  <a:lnTo>
                    <a:pt x="131742" y="193011"/>
                  </a:lnTo>
                  <a:lnTo>
                    <a:pt x="16952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92717" y="5277422"/>
              <a:ext cx="2162810" cy="1386840"/>
            </a:xfrm>
            <a:custGeom>
              <a:avLst/>
              <a:gdLst/>
              <a:ahLst/>
              <a:cxnLst/>
              <a:rect l="l" t="t" r="r" b="b"/>
              <a:pathLst>
                <a:path w="2162810" h="1386840">
                  <a:moveTo>
                    <a:pt x="0" y="0"/>
                  </a:moveTo>
                  <a:lnTo>
                    <a:pt x="29701" y="37869"/>
                  </a:lnTo>
                  <a:lnTo>
                    <a:pt x="59853" y="75295"/>
                  </a:lnTo>
                  <a:lnTo>
                    <a:pt x="90456" y="112278"/>
                  </a:lnTo>
                  <a:lnTo>
                    <a:pt x="121509" y="148817"/>
                  </a:lnTo>
                  <a:lnTo>
                    <a:pt x="153013" y="184912"/>
                  </a:lnTo>
                  <a:lnTo>
                    <a:pt x="184968" y="220564"/>
                  </a:lnTo>
                  <a:lnTo>
                    <a:pt x="217374" y="255773"/>
                  </a:lnTo>
                  <a:lnTo>
                    <a:pt x="250230" y="290537"/>
                  </a:lnTo>
                  <a:lnTo>
                    <a:pt x="283537" y="324858"/>
                  </a:lnTo>
                  <a:lnTo>
                    <a:pt x="317295" y="358736"/>
                  </a:lnTo>
                  <a:lnTo>
                    <a:pt x="351504" y="392170"/>
                  </a:lnTo>
                  <a:lnTo>
                    <a:pt x="386163" y="425161"/>
                  </a:lnTo>
                  <a:lnTo>
                    <a:pt x="421273" y="457707"/>
                  </a:lnTo>
                  <a:lnTo>
                    <a:pt x="456834" y="489811"/>
                  </a:lnTo>
                  <a:lnTo>
                    <a:pt x="492845" y="521470"/>
                  </a:lnTo>
                  <a:lnTo>
                    <a:pt x="529307" y="552687"/>
                  </a:lnTo>
                  <a:lnTo>
                    <a:pt x="566220" y="583459"/>
                  </a:lnTo>
                  <a:lnTo>
                    <a:pt x="603584" y="613788"/>
                  </a:lnTo>
                  <a:lnTo>
                    <a:pt x="641398" y="643674"/>
                  </a:lnTo>
                  <a:lnTo>
                    <a:pt x="679663" y="673115"/>
                  </a:lnTo>
                  <a:lnTo>
                    <a:pt x="718379" y="702114"/>
                  </a:lnTo>
                  <a:lnTo>
                    <a:pt x="757546" y="730668"/>
                  </a:lnTo>
                  <a:lnTo>
                    <a:pt x="797163" y="758780"/>
                  </a:lnTo>
                  <a:lnTo>
                    <a:pt x="837231" y="786447"/>
                  </a:lnTo>
                  <a:lnTo>
                    <a:pt x="877750" y="813671"/>
                  </a:lnTo>
                  <a:lnTo>
                    <a:pt x="918719" y="840452"/>
                  </a:lnTo>
                  <a:lnTo>
                    <a:pt x="960139" y="866788"/>
                  </a:lnTo>
                  <a:lnTo>
                    <a:pt x="1002010" y="892682"/>
                  </a:lnTo>
                  <a:lnTo>
                    <a:pt x="1044332" y="918131"/>
                  </a:lnTo>
                  <a:lnTo>
                    <a:pt x="1087104" y="943138"/>
                  </a:lnTo>
                  <a:lnTo>
                    <a:pt x="1130327" y="967700"/>
                  </a:lnTo>
                  <a:lnTo>
                    <a:pt x="1174001" y="991819"/>
                  </a:lnTo>
                  <a:lnTo>
                    <a:pt x="1218126" y="1015495"/>
                  </a:lnTo>
                  <a:lnTo>
                    <a:pt x="1262701" y="1038726"/>
                  </a:lnTo>
                  <a:lnTo>
                    <a:pt x="1307727" y="1061515"/>
                  </a:lnTo>
                  <a:lnTo>
                    <a:pt x="1353204" y="1083860"/>
                  </a:lnTo>
                  <a:lnTo>
                    <a:pt x="1399131" y="1105761"/>
                  </a:lnTo>
                  <a:lnTo>
                    <a:pt x="1445509" y="1127218"/>
                  </a:lnTo>
                  <a:lnTo>
                    <a:pt x="1492338" y="1148232"/>
                  </a:lnTo>
                  <a:lnTo>
                    <a:pt x="1539618" y="1168803"/>
                  </a:lnTo>
                  <a:lnTo>
                    <a:pt x="1587348" y="1188930"/>
                  </a:lnTo>
                  <a:lnTo>
                    <a:pt x="1635529" y="1208613"/>
                  </a:lnTo>
                  <a:lnTo>
                    <a:pt x="1684161" y="1227853"/>
                  </a:lnTo>
                  <a:lnTo>
                    <a:pt x="1733244" y="1246649"/>
                  </a:lnTo>
                  <a:lnTo>
                    <a:pt x="1782777" y="1265001"/>
                  </a:lnTo>
                  <a:lnTo>
                    <a:pt x="1832761" y="1282910"/>
                  </a:lnTo>
                  <a:lnTo>
                    <a:pt x="1883196" y="1300376"/>
                  </a:lnTo>
                  <a:lnTo>
                    <a:pt x="1934081" y="1317398"/>
                  </a:lnTo>
                  <a:lnTo>
                    <a:pt x="1985417" y="1333976"/>
                  </a:lnTo>
                  <a:lnTo>
                    <a:pt x="2037204" y="1350111"/>
                  </a:lnTo>
                  <a:lnTo>
                    <a:pt x="2089442" y="1365802"/>
                  </a:lnTo>
                  <a:lnTo>
                    <a:pt x="2142130" y="1381050"/>
                  </a:lnTo>
                  <a:lnTo>
                    <a:pt x="2162390" y="138646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12180" y="6573503"/>
              <a:ext cx="193040" cy="170180"/>
            </a:xfrm>
            <a:custGeom>
              <a:avLst/>
              <a:gdLst/>
              <a:ahLst/>
              <a:cxnLst/>
              <a:rect l="l" t="t" r="r" b="b"/>
              <a:pathLst>
                <a:path w="193040" h="170179">
                  <a:moveTo>
                    <a:pt x="45391" y="0"/>
                  </a:moveTo>
                  <a:lnTo>
                    <a:pt x="0" y="169953"/>
                  </a:lnTo>
                  <a:lnTo>
                    <a:pt x="192649" y="130367"/>
                  </a:lnTo>
                  <a:lnTo>
                    <a:pt x="453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39046" y="4430680"/>
              <a:ext cx="1450340" cy="170180"/>
            </a:xfrm>
            <a:custGeom>
              <a:avLst/>
              <a:gdLst/>
              <a:ahLst/>
              <a:cxnLst/>
              <a:rect l="l" t="t" r="r" b="b"/>
              <a:pathLst>
                <a:path w="1450339" h="170179">
                  <a:moveTo>
                    <a:pt x="0" y="73039"/>
                  </a:moveTo>
                  <a:lnTo>
                    <a:pt x="47930" y="61034"/>
                  </a:lnTo>
                  <a:lnTo>
                    <a:pt x="95961" y="50105"/>
                  </a:lnTo>
                  <a:lnTo>
                    <a:pt x="144091" y="40252"/>
                  </a:lnTo>
                  <a:lnTo>
                    <a:pt x="192320" y="31475"/>
                  </a:lnTo>
                  <a:lnTo>
                    <a:pt x="240649" y="23774"/>
                  </a:lnTo>
                  <a:lnTo>
                    <a:pt x="289078" y="17150"/>
                  </a:lnTo>
                  <a:lnTo>
                    <a:pt x="337606" y="11601"/>
                  </a:lnTo>
                  <a:lnTo>
                    <a:pt x="386234" y="7128"/>
                  </a:lnTo>
                  <a:lnTo>
                    <a:pt x="434961" y="3732"/>
                  </a:lnTo>
                  <a:lnTo>
                    <a:pt x="483788" y="1412"/>
                  </a:lnTo>
                  <a:lnTo>
                    <a:pt x="532715" y="168"/>
                  </a:lnTo>
                  <a:lnTo>
                    <a:pt x="581741" y="0"/>
                  </a:lnTo>
                  <a:lnTo>
                    <a:pt x="630866" y="907"/>
                  </a:lnTo>
                  <a:lnTo>
                    <a:pt x="680091" y="2892"/>
                  </a:lnTo>
                  <a:lnTo>
                    <a:pt x="729416" y="5952"/>
                  </a:lnTo>
                  <a:lnTo>
                    <a:pt x="778841" y="10088"/>
                  </a:lnTo>
                  <a:lnTo>
                    <a:pt x="828365" y="15300"/>
                  </a:lnTo>
                  <a:lnTo>
                    <a:pt x="877988" y="21589"/>
                  </a:lnTo>
                  <a:lnTo>
                    <a:pt x="927711" y="28953"/>
                  </a:lnTo>
                  <a:lnTo>
                    <a:pt x="977534" y="37394"/>
                  </a:lnTo>
                  <a:lnTo>
                    <a:pt x="1027456" y="46910"/>
                  </a:lnTo>
                  <a:lnTo>
                    <a:pt x="1077478" y="57503"/>
                  </a:lnTo>
                  <a:lnTo>
                    <a:pt x="1127599" y="69172"/>
                  </a:lnTo>
                  <a:lnTo>
                    <a:pt x="1177820" y="81917"/>
                  </a:lnTo>
                  <a:lnTo>
                    <a:pt x="1228141" y="95738"/>
                  </a:lnTo>
                  <a:lnTo>
                    <a:pt x="1278561" y="110635"/>
                  </a:lnTo>
                  <a:lnTo>
                    <a:pt x="1329081" y="126608"/>
                  </a:lnTo>
                  <a:lnTo>
                    <a:pt x="1379700" y="143657"/>
                  </a:lnTo>
                  <a:lnTo>
                    <a:pt x="1430419" y="161783"/>
                  </a:lnTo>
                  <a:lnTo>
                    <a:pt x="1449902" y="16958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36816" y="4510825"/>
              <a:ext cx="196215" cy="163830"/>
            </a:xfrm>
            <a:custGeom>
              <a:avLst/>
              <a:gdLst/>
              <a:ahLst/>
              <a:cxnLst/>
              <a:rect l="l" t="t" r="r" b="b"/>
              <a:pathLst>
                <a:path w="196215" h="163829">
                  <a:moveTo>
                    <a:pt x="65381" y="0"/>
                  </a:moveTo>
                  <a:lnTo>
                    <a:pt x="0" y="163309"/>
                  </a:lnTo>
                  <a:lnTo>
                    <a:pt x="196000" y="147035"/>
                  </a:lnTo>
                  <a:lnTo>
                    <a:pt x="653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94691" y="9419168"/>
              <a:ext cx="814705" cy="883919"/>
            </a:xfrm>
            <a:custGeom>
              <a:avLst/>
              <a:gdLst/>
              <a:ahLst/>
              <a:cxnLst/>
              <a:rect l="l" t="t" r="r" b="b"/>
              <a:pathLst>
                <a:path w="814704" h="883920">
                  <a:moveTo>
                    <a:pt x="814463" y="883612"/>
                  </a:moveTo>
                  <a:lnTo>
                    <a:pt x="762598" y="875513"/>
                  </a:lnTo>
                  <a:lnTo>
                    <a:pt x="712408" y="865580"/>
                  </a:lnTo>
                  <a:lnTo>
                    <a:pt x="663892" y="853811"/>
                  </a:lnTo>
                  <a:lnTo>
                    <a:pt x="617050" y="840208"/>
                  </a:lnTo>
                  <a:lnTo>
                    <a:pt x="571882" y="824769"/>
                  </a:lnTo>
                  <a:lnTo>
                    <a:pt x="528389" y="807496"/>
                  </a:lnTo>
                  <a:lnTo>
                    <a:pt x="486569" y="788387"/>
                  </a:lnTo>
                  <a:lnTo>
                    <a:pt x="446424" y="767444"/>
                  </a:lnTo>
                  <a:lnTo>
                    <a:pt x="407953" y="744665"/>
                  </a:lnTo>
                  <a:lnTo>
                    <a:pt x="371157" y="720052"/>
                  </a:lnTo>
                  <a:lnTo>
                    <a:pt x="336034" y="693604"/>
                  </a:lnTo>
                  <a:lnTo>
                    <a:pt x="302586" y="665320"/>
                  </a:lnTo>
                  <a:lnTo>
                    <a:pt x="270812" y="635202"/>
                  </a:lnTo>
                  <a:lnTo>
                    <a:pt x="240712" y="603248"/>
                  </a:lnTo>
                  <a:lnTo>
                    <a:pt x="212286" y="569460"/>
                  </a:lnTo>
                  <a:lnTo>
                    <a:pt x="185535" y="533837"/>
                  </a:lnTo>
                  <a:lnTo>
                    <a:pt x="160457" y="496378"/>
                  </a:lnTo>
                  <a:lnTo>
                    <a:pt x="137054" y="457085"/>
                  </a:lnTo>
                  <a:lnTo>
                    <a:pt x="115325" y="415957"/>
                  </a:lnTo>
                  <a:lnTo>
                    <a:pt x="95271" y="372993"/>
                  </a:lnTo>
                  <a:lnTo>
                    <a:pt x="76890" y="328195"/>
                  </a:lnTo>
                  <a:lnTo>
                    <a:pt x="60184" y="281562"/>
                  </a:lnTo>
                  <a:lnTo>
                    <a:pt x="45152" y="233094"/>
                  </a:lnTo>
                  <a:lnTo>
                    <a:pt x="31794" y="182790"/>
                  </a:lnTo>
                  <a:lnTo>
                    <a:pt x="20110" y="130652"/>
                  </a:lnTo>
                  <a:lnTo>
                    <a:pt x="10101" y="76679"/>
                  </a:lnTo>
                  <a:lnTo>
                    <a:pt x="1766" y="2087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08814" y="9264751"/>
              <a:ext cx="175895" cy="182880"/>
            </a:xfrm>
            <a:custGeom>
              <a:avLst/>
              <a:gdLst/>
              <a:ahLst/>
              <a:cxnLst/>
              <a:rect l="l" t="t" r="r" b="b"/>
              <a:pathLst>
                <a:path w="175894" h="182879">
                  <a:moveTo>
                    <a:pt x="72809" y="0"/>
                  </a:moveTo>
                  <a:lnTo>
                    <a:pt x="0" y="182701"/>
                  </a:lnTo>
                  <a:lnTo>
                    <a:pt x="175284" y="167868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228738" y="4041146"/>
            <a:ext cx="258953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special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threads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can’t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access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86076" y="10120063"/>
            <a:ext cx="216725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During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execution!</a:t>
            </a:r>
            <a:endParaRPr sz="2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882529" y="1967569"/>
            <a:ext cx="271653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6545">
              <a:lnSpc>
                <a:spcPct val="110500"/>
              </a:lnSpc>
              <a:spcBef>
                <a:spcPts val="100"/>
              </a:spcBef>
            </a:pPr>
            <a:r>
              <a:rPr sz="2300" i="1" spc="-25" dirty="0">
                <a:solidFill>
                  <a:srgbClr val="444444"/>
                </a:solidFill>
                <a:latin typeface="Arial"/>
                <a:cs typeface="Arial"/>
              </a:rPr>
              <a:t>“JavaScript</a:t>
            </a:r>
            <a:r>
              <a:rPr sz="2300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25" dirty="0">
                <a:solidFill>
                  <a:srgbClr val="444444"/>
                </a:solidFill>
                <a:latin typeface="Arial"/>
                <a:cs typeface="Arial"/>
              </a:rPr>
              <a:t>an </a:t>
            </a:r>
            <a:r>
              <a:rPr sz="2300" i="1" spc="-2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300" i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language”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791366" y="1929351"/>
            <a:ext cx="2910205" cy="918844"/>
          </a:xfrm>
          <a:custGeom>
            <a:avLst/>
            <a:gdLst/>
            <a:ahLst/>
            <a:cxnLst/>
            <a:rect l="l" t="t" r="r" b="b"/>
            <a:pathLst>
              <a:path w="2910205" h="918844">
                <a:moveTo>
                  <a:pt x="2909620" y="50152"/>
                </a:moveTo>
                <a:lnTo>
                  <a:pt x="2894571" y="0"/>
                </a:lnTo>
                <a:lnTo>
                  <a:pt x="1454797" y="431838"/>
                </a:lnTo>
                <a:lnTo>
                  <a:pt x="15036" y="0"/>
                </a:lnTo>
                <a:lnTo>
                  <a:pt x="0" y="50152"/>
                </a:lnTo>
                <a:lnTo>
                  <a:pt x="1363675" y="459168"/>
                </a:lnTo>
                <a:lnTo>
                  <a:pt x="0" y="868172"/>
                </a:lnTo>
                <a:lnTo>
                  <a:pt x="15036" y="918324"/>
                </a:lnTo>
                <a:lnTo>
                  <a:pt x="1454797" y="486498"/>
                </a:lnTo>
                <a:lnTo>
                  <a:pt x="2894571" y="918324"/>
                </a:lnTo>
                <a:lnTo>
                  <a:pt x="2909620" y="868172"/>
                </a:lnTo>
                <a:lnTo>
                  <a:pt x="1545932" y="459168"/>
                </a:lnTo>
                <a:lnTo>
                  <a:pt x="2909620" y="50152"/>
                </a:lnTo>
                <a:close/>
              </a:path>
            </a:pathLst>
          </a:custGeom>
          <a:solidFill>
            <a:srgbClr val="F242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9855" y="2001295"/>
            <a:ext cx="15824835" cy="8657590"/>
            <a:chOff x="2139855" y="2001295"/>
            <a:chExt cx="15824835" cy="8657590"/>
          </a:xfrm>
        </p:grpSpPr>
        <p:sp>
          <p:nvSpPr>
            <p:cNvPr id="3" name="object 3"/>
            <p:cNvSpPr/>
            <p:nvPr/>
          </p:nvSpPr>
          <p:spPr>
            <a:xfrm>
              <a:off x="2139855" y="2001295"/>
              <a:ext cx="15824835" cy="8657590"/>
            </a:xfrm>
            <a:custGeom>
              <a:avLst/>
              <a:gdLst/>
              <a:ahLst/>
              <a:cxnLst/>
              <a:rect l="l" t="t" r="r" b="b"/>
              <a:pathLst>
                <a:path w="15824835" h="8657590">
                  <a:moveTo>
                    <a:pt x="15824387" y="0"/>
                  </a:moveTo>
                  <a:lnTo>
                    <a:pt x="0" y="0"/>
                  </a:lnTo>
                  <a:lnTo>
                    <a:pt x="0" y="8657472"/>
                  </a:lnTo>
                  <a:lnTo>
                    <a:pt x="15824387" y="8657472"/>
                  </a:lnTo>
                  <a:lnTo>
                    <a:pt x="1582438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900" y="2448944"/>
              <a:ext cx="504055" cy="504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8606" y="2448981"/>
              <a:ext cx="557801" cy="5259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279" y="2442845"/>
              <a:ext cx="540330" cy="5382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8570" y="2454277"/>
              <a:ext cx="522164" cy="5155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73813" y="2455309"/>
            <a:ext cx="50831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75" dirty="0">
                <a:solidFill>
                  <a:srgbClr val="444444"/>
                </a:solidFill>
                <a:latin typeface="Arial"/>
                <a:cs typeface="Arial"/>
              </a:rPr>
              <a:t>RUNTIME </a:t>
            </a:r>
            <a:r>
              <a:rPr sz="3100" b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70" dirty="0">
                <a:solidFill>
                  <a:srgbClr val="444444"/>
                </a:solidFill>
                <a:latin typeface="Arial"/>
                <a:cs typeface="Arial"/>
              </a:rPr>
              <a:t>BROWSER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64699" y="2391288"/>
            <a:ext cx="6944359" cy="7627620"/>
            <a:chOff x="2764699" y="2391288"/>
            <a:chExt cx="6944359" cy="76276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232" y="2391288"/>
              <a:ext cx="641341" cy="6413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64699" y="3463806"/>
              <a:ext cx="6944359" cy="6555105"/>
            </a:xfrm>
            <a:custGeom>
              <a:avLst/>
              <a:gdLst/>
              <a:ahLst/>
              <a:cxnLst/>
              <a:rect l="l" t="t" r="r" b="b"/>
              <a:pathLst>
                <a:path w="6944359" h="6555105">
                  <a:moveTo>
                    <a:pt x="6944163" y="0"/>
                  </a:moveTo>
                  <a:lnTo>
                    <a:pt x="0" y="0"/>
                  </a:lnTo>
                  <a:lnTo>
                    <a:pt x="0" y="6554979"/>
                  </a:lnTo>
                  <a:lnTo>
                    <a:pt x="6944163" y="6554979"/>
                  </a:lnTo>
                  <a:lnTo>
                    <a:pt x="69441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4401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695575" algn="l"/>
                <a:tab pos="4758690" algn="l"/>
                <a:tab pos="7649845" algn="l"/>
              </a:tabLst>
            </a:pPr>
            <a:r>
              <a:rPr dirty="0"/>
              <a:t>THE	</a:t>
            </a:r>
            <a:r>
              <a:rPr lang="en-US" dirty="0"/>
              <a:t> </a:t>
            </a:r>
            <a:r>
              <a:rPr dirty="0"/>
              <a:t>BIGGER</a:t>
            </a:r>
            <a:r>
              <a:rPr lang="en-US" dirty="0"/>
              <a:t> </a:t>
            </a:r>
            <a:r>
              <a:rPr dirty="0"/>
              <a:t>PICTURE:</a:t>
            </a:r>
            <a:r>
              <a:rPr lang="en-US" dirty="0"/>
              <a:t> </a:t>
            </a:r>
            <a:r>
              <a:rPr dirty="0"/>
              <a:t>JAVASCRIPT	RUNTIME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54829" y="3870600"/>
            <a:ext cx="142875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14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31728" y="3806578"/>
            <a:ext cx="13841094" cy="6195695"/>
            <a:chOff x="3431728" y="3806578"/>
            <a:chExt cx="13841094" cy="61956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7955" y="3806578"/>
              <a:ext cx="641341" cy="6413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3638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2513012" y="0"/>
                  </a:moveTo>
                  <a:lnTo>
                    <a:pt x="0" y="0"/>
                  </a:lnTo>
                  <a:lnTo>
                    <a:pt x="0" y="3968950"/>
                  </a:lnTo>
                  <a:lnTo>
                    <a:pt x="2513012" y="396895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3638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0" y="0"/>
                  </a:moveTo>
                  <a:lnTo>
                    <a:pt x="2513012" y="0"/>
                  </a:lnTo>
                  <a:lnTo>
                    <a:pt x="2513012" y="3968950"/>
                  </a:lnTo>
                  <a:lnTo>
                    <a:pt x="0" y="396895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6962" y="5379447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8996" y="5918478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3007" y="6391370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3763" y="6901982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64A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9128" y="7262414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0064" y="8043350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6911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2513012" y="0"/>
                  </a:moveTo>
                  <a:lnTo>
                    <a:pt x="0" y="0"/>
                  </a:lnTo>
                  <a:lnTo>
                    <a:pt x="0" y="3968950"/>
                  </a:lnTo>
                  <a:lnTo>
                    <a:pt x="2513012" y="396895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6911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0" y="0"/>
                  </a:moveTo>
                  <a:lnTo>
                    <a:pt x="2513012" y="0"/>
                  </a:lnTo>
                  <a:lnTo>
                    <a:pt x="2513012" y="3968950"/>
                  </a:lnTo>
                  <a:lnTo>
                    <a:pt x="0" y="396895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28557" y="7380089"/>
              <a:ext cx="6944359" cy="2622550"/>
            </a:xfrm>
            <a:custGeom>
              <a:avLst/>
              <a:gdLst/>
              <a:ahLst/>
              <a:cxnLst/>
              <a:rect l="l" t="t" r="r" b="b"/>
              <a:pathLst>
                <a:path w="6944359" h="2622550">
                  <a:moveTo>
                    <a:pt x="6944163" y="0"/>
                  </a:moveTo>
                  <a:lnTo>
                    <a:pt x="0" y="0"/>
                  </a:lnTo>
                  <a:lnTo>
                    <a:pt x="0" y="2622033"/>
                  </a:lnTo>
                  <a:lnTo>
                    <a:pt x="6944163" y="2622033"/>
                  </a:lnTo>
                  <a:lnTo>
                    <a:pt x="69441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86256" y="9229107"/>
            <a:ext cx="8877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5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7131" y="9229107"/>
            <a:ext cx="19329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6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16899" y="7765227"/>
            <a:ext cx="33680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245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r>
              <a:rPr sz="31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60" dirty="0">
                <a:solidFill>
                  <a:srgbClr val="444444"/>
                </a:solidFill>
                <a:latin typeface="Arial"/>
                <a:cs typeface="Arial"/>
              </a:rPr>
              <a:t>QUEUE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58099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202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timer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66406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202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29120" y="8529585"/>
            <a:ext cx="5949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80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60939" y="7383877"/>
            <a:ext cx="1455420" cy="1476375"/>
            <a:chOff x="9260939" y="7383877"/>
            <a:chExt cx="1455420" cy="1476375"/>
          </a:xfrm>
        </p:grpSpPr>
        <p:sp>
          <p:nvSpPr>
            <p:cNvPr id="35" name="object 35"/>
            <p:cNvSpPr/>
            <p:nvPr/>
          </p:nvSpPr>
          <p:spPr>
            <a:xfrm>
              <a:off x="9323804" y="7446742"/>
              <a:ext cx="1329690" cy="1329690"/>
            </a:xfrm>
            <a:custGeom>
              <a:avLst/>
              <a:gdLst/>
              <a:ahLst/>
              <a:cxnLst/>
              <a:rect l="l" t="t" r="r" b="b"/>
              <a:pathLst>
                <a:path w="1329690" h="1329690">
                  <a:moveTo>
                    <a:pt x="1134802" y="194396"/>
                  </a:moveTo>
                  <a:lnTo>
                    <a:pt x="1167201" y="229156"/>
                  </a:lnTo>
                  <a:lnTo>
                    <a:pt x="1196655" y="265588"/>
                  </a:lnTo>
                  <a:lnTo>
                    <a:pt x="1223164" y="303531"/>
                  </a:lnTo>
                  <a:lnTo>
                    <a:pt x="1246727" y="342827"/>
                  </a:lnTo>
                  <a:lnTo>
                    <a:pt x="1267345" y="383316"/>
                  </a:lnTo>
                  <a:lnTo>
                    <a:pt x="1285017" y="424840"/>
                  </a:lnTo>
                  <a:lnTo>
                    <a:pt x="1299744" y="467239"/>
                  </a:lnTo>
                  <a:lnTo>
                    <a:pt x="1311525" y="510354"/>
                  </a:lnTo>
                  <a:lnTo>
                    <a:pt x="1320362" y="554026"/>
                  </a:lnTo>
                  <a:lnTo>
                    <a:pt x="1326252" y="598096"/>
                  </a:lnTo>
                  <a:lnTo>
                    <a:pt x="1329198" y="642405"/>
                  </a:lnTo>
                  <a:lnTo>
                    <a:pt x="1329198" y="686793"/>
                  </a:lnTo>
                  <a:lnTo>
                    <a:pt x="1326252" y="731102"/>
                  </a:lnTo>
                  <a:lnTo>
                    <a:pt x="1320362" y="775171"/>
                  </a:lnTo>
                  <a:lnTo>
                    <a:pt x="1311525" y="818844"/>
                  </a:lnTo>
                  <a:lnTo>
                    <a:pt x="1299744" y="861959"/>
                  </a:lnTo>
                  <a:lnTo>
                    <a:pt x="1285017" y="904358"/>
                  </a:lnTo>
                  <a:lnTo>
                    <a:pt x="1267345" y="945881"/>
                  </a:lnTo>
                  <a:lnTo>
                    <a:pt x="1246727" y="986371"/>
                  </a:lnTo>
                  <a:lnTo>
                    <a:pt x="1223164" y="1025667"/>
                  </a:lnTo>
                  <a:lnTo>
                    <a:pt x="1196655" y="1063610"/>
                  </a:lnTo>
                  <a:lnTo>
                    <a:pt x="1167201" y="1100041"/>
                  </a:lnTo>
                  <a:lnTo>
                    <a:pt x="1134802" y="1134802"/>
                  </a:lnTo>
                  <a:lnTo>
                    <a:pt x="1100041" y="1167201"/>
                  </a:lnTo>
                  <a:lnTo>
                    <a:pt x="1063610" y="1196655"/>
                  </a:lnTo>
                  <a:lnTo>
                    <a:pt x="1025667" y="1223164"/>
                  </a:lnTo>
                  <a:lnTo>
                    <a:pt x="986371" y="1246727"/>
                  </a:lnTo>
                  <a:lnTo>
                    <a:pt x="945881" y="1267345"/>
                  </a:lnTo>
                  <a:lnTo>
                    <a:pt x="904358" y="1285018"/>
                  </a:lnTo>
                  <a:lnTo>
                    <a:pt x="861959" y="1299745"/>
                  </a:lnTo>
                  <a:lnTo>
                    <a:pt x="818843" y="1311526"/>
                  </a:lnTo>
                  <a:lnTo>
                    <a:pt x="775171" y="1320362"/>
                  </a:lnTo>
                  <a:lnTo>
                    <a:pt x="731101" y="1326253"/>
                  </a:lnTo>
                  <a:lnTo>
                    <a:pt x="686793" y="1329199"/>
                  </a:lnTo>
                  <a:lnTo>
                    <a:pt x="642405" y="1329199"/>
                  </a:lnTo>
                  <a:lnTo>
                    <a:pt x="598096" y="1326253"/>
                  </a:lnTo>
                  <a:lnTo>
                    <a:pt x="554026" y="1320362"/>
                  </a:lnTo>
                  <a:lnTo>
                    <a:pt x="510354" y="1311526"/>
                  </a:lnTo>
                  <a:lnTo>
                    <a:pt x="467239" y="1299745"/>
                  </a:lnTo>
                  <a:lnTo>
                    <a:pt x="424840" y="1285018"/>
                  </a:lnTo>
                  <a:lnTo>
                    <a:pt x="383316" y="1267345"/>
                  </a:lnTo>
                  <a:lnTo>
                    <a:pt x="342827" y="1246727"/>
                  </a:lnTo>
                  <a:lnTo>
                    <a:pt x="303531" y="1223164"/>
                  </a:lnTo>
                  <a:lnTo>
                    <a:pt x="265588" y="1196655"/>
                  </a:lnTo>
                  <a:lnTo>
                    <a:pt x="229156" y="1167201"/>
                  </a:lnTo>
                  <a:lnTo>
                    <a:pt x="194396" y="1134802"/>
                  </a:lnTo>
                  <a:lnTo>
                    <a:pt x="161996" y="1100041"/>
                  </a:lnTo>
                  <a:lnTo>
                    <a:pt x="132542" y="1063610"/>
                  </a:lnTo>
                  <a:lnTo>
                    <a:pt x="106034" y="1025667"/>
                  </a:lnTo>
                  <a:lnTo>
                    <a:pt x="82471" y="986371"/>
                  </a:lnTo>
                  <a:lnTo>
                    <a:pt x="61853" y="945881"/>
                  </a:lnTo>
                  <a:lnTo>
                    <a:pt x="44180" y="904358"/>
                  </a:lnTo>
                  <a:lnTo>
                    <a:pt x="29453" y="861959"/>
                  </a:lnTo>
                  <a:lnTo>
                    <a:pt x="17672" y="818844"/>
                  </a:lnTo>
                  <a:lnTo>
                    <a:pt x="8836" y="775171"/>
                  </a:lnTo>
                  <a:lnTo>
                    <a:pt x="2945" y="731102"/>
                  </a:lnTo>
                  <a:lnTo>
                    <a:pt x="0" y="686793"/>
                  </a:lnTo>
                  <a:lnTo>
                    <a:pt x="0" y="642405"/>
                  </a:lnTo>
                  <a:lnTo>
                    <a:pt x="2945" y="598096"/>
                  </a:lnTo>
                  <a:lnTo>
                    <a:pt x="8836" y="554026"/>
                  </a:lnTo>
                  <a:lnTo>
                    <a:pt x="17672" y="510354"/>
                  </a:lnTo>
                  <a:lnTo>
                    <a:pt x="29453" y="467239"/>
                  </a:lnTo>
                  <a:lnTo>
                    <a:pt x="44180" y="424840"/>
                  </a:lnTo>
                  <a:lnTo>
                    <a:pt x="61853" y="383316"/>
                  </a:lnTo>
                  <a:lnTo>
                    <a:pt x="82471" y="342827"/>
                  </a:lnTo>
                  <a:lnTo>
                    <a:pt x="106034" y="303531"/>
                  </a:lnTo>
                  <a:lnTo>
                    <a:pt x="132542" y="265588"/>
                  </a:lnTo>
                  <a:lnTo>
                    <a:pt x="161996" y="229156"/>
                  </a:lnTo>
                  <a:lnTo>
                    <a:pt x="194396" y="194396"/>
                  </a:lnTo>
                  <a:lnTo>
                    <a:pt x="229156" y="161996"/>
                  </a:lnTo>
                  <a:lnTo>
                    <a:pt x="265588" y="132542"/>
                  </a:lnTo>
                  <a:lnTo>
                    <a:pt x="303531" y="106034"/>
                  </a:lnTo>
                  <a:lnTo>
                    <a:pt x="342827" y="82471"/>
                  </a:lnTo>
                  <a:lnTo>
                    <a:pt x="383316" y="61853"/>
                  </a:lnTo>
                  <a:lnTo>
                    <a:pt x="424840" y="44180"/>
                  </a:lnTo>
                  <a:lnTo>
                    <a:pt x="467239" y="29453"/>
                  </a:lnTo>
                  <a:lnTo>
                    <a:pt x="510354" y="17672"/>
                  </a:lnTo>
                  <a:lnTo>
                    <a:pt x="554026" y="8836"/>
                  </a:lnTo>
                  <a:lnTo>
                    <a:pt x="598096" y="2945"/>
                  </a:lnTo>
                  <a:lnTo>
                    <a:pt x="642405" y="0"/>
                  </a:lnTo>
                  <a:lnTo>
                    <a:pt x="686793" y="0"/>
                  </a:lnTo>
                  <a:lnTo>
                    <a:pt x="731101" y="2945"/>
                  </a:lnTo>
                  <a:lnTo>
                    <a:pt x="775171" y="8836"/>
                  </a:lnTo>
                  <a:lnTo>
                    <a:pt x="818843" y="17672"/>
                  </a:lnTo>
                  <a:lnTo>
                    <a:pt x="861959" y="29453"/>
                  </a:lnTo>
                  <a:lnTo>
                    <a:pt x="904358" y="44180"/>
                  </a:lnTo>
                  <a:lnTo>
                    <a:pt x="945881" y="61853"/>
                  </a:lnTo>
                  <a:lnTo>
                    <a:pt x="986371" y="82471"/>
                  </a:lnTo>
                  <a:lnTo>
                    <a:pt x="1025667" y="106034"/>
                  </a:lnTo>
                  <a:lnTo>
                    <a:pt x="1063610" y="132542"/>
                  </a:lnTo>
                  <a:lnTo>
                    <a:pt x="1100041" y="161996"/>
                  </a:lnTo>
                  <a:lnTo>
                    <a:pt x="1134802" y="194396"/>
                  </a:lnTo>
                  <a:close/>
                </a:path>
              </a:pathLst>
            </a:custGeom>
            <a:ln w="125650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13748" y="8577151"/>
              <a:ext cx="317007" cy="2827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013748" y="8577151"/>
              <a:ext cx="317500" cy="283210"/>
            </a:xfrm>
            <a:custGeom>
              <a:avLst/>
              <a:gdLst/>
              <a:ahLst/>
              <a:cxnLst/>
              <a:rect l="l" t="t" r="r" b="b"/>
              <a:pathLst>
                <a:path w="317500" h="283209">
                  <a:moveTo>
                    <a:pt x="286611" y="0"/>
                  </a:moveTo>
                  <a:lnTo>
                    <a:pt x="0" y="35191"/>
                  </a:lnTo>
                  <a:lnTo>
                    <a:pt x="30395" y="282748"/>
                  </a:lnTo>
                  <a:lnTo>
                    <a:pt x="317007" y="247556"/>
                  </a:lnTo>
                  <a:lnTo>
                    <a:pt x="286611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86116" y="8398358"/>
              <a:ext cx="368935" cy="379730"/>
            </a:xfrm>
            <a:custGeom>
              <a:avLst/>
              <a:gdLst/>
              <a:ahLst/>
              <a:cxnLst/>
              <a:rect l="l" t="t" r="r" b="b"/>
              <a:pathLst>
                <a:path w="368934" h="379729">
                  <a:moveTo>
                    <a:pt x="0" y="0"/>
                  </a:moveTo>
                  <a:lnTo>
                    <a:pt x="3250" y="379449"/>
                  </a:lnTo>
                  <a:lnTo>
                    <a:pt x="368898" y="277983"/>
                  </a:lnTo>
                  <a:lnTo>
                    <a:pt x="254577" y="191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825391" y="6811565"/>
            <a:ext cx="235013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17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31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85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3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328557" y="3463805"/>
            <a:ext cx="6944359" cy="3317240"/>
          </a:xfrm>
          <a:custGeom>
            <a:avLst/>
            <a:gdLst/>
            <a:ahLst/>
            <a:cxnLst/>
            <a:rect l="l" t="t" r="r" b="b"/>
            <a:pathLst>
              <a:path w="6944359" h="3317240">
                <a:moveTo>
                  <a:pt x="6944163" y="0"/>
                </a:moveTo>
                <a:lnTo>
                  <a:pt x="0" y="0"/>
                </a:lnTo>
                <a:lnTo>
                  <a:pt x="0" y="3316957"/>
                </a:lnTo>
                <a:lnTo>
                  <a:pt x="6944163" y="3316957"/>
                </a:lnTo>
                <a:lnTo>
                  <a:pt x="694416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066688" y="4778763"/>
            <a:ext cx="2423160" cy="6280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70345" y="4778763"/>
            <a:ext cx="2423160" cy="6280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160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115"/>
              </a:spcBef>
            </a:pP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Timers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66688" y="5661736"/>
            <a:ext cx="2423160" cy="6280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160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11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3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770345" y="5661736"/>
            <a:ext cx="2423160" cy="628015"/>
          </a:xfrm>
          <a:custGeom>
            <a:avLst/>
            <a:gdLst/>
            <a:ahLst/>
            <a:cxnLst/>
            <a:rect l="l" t="t" r="r" b="b"/>
            <a:pathLst>
              <a:path w="2423159" h="628014">
                <a:moveTo>
                  <a:pt x="2422941" y="0"/>
                </a:moveTo>
                <a:lnTo>
                  <a:pt x="0" y="0"/>
                </a:lnTo>
                <a:lnTo>
                  <a:pt x="0" y="627761"/>
                </a:lnTo>
                <a:lnTo>
                  <a:pt x="2422941" y="627761"/>
                </a:lnTo>
                <a:lnTo>
                  <a:pt x="2422941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716955" y="5375488"/>
            <a:ext cx="5302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564607" y="3052136"/>
            <a:ext cx="1191895" cy="997585"/>
            <a:chOff x="8564607" y="3052136"/>
            <a:chExt cx="1191895" cy="997585"/>
          </a:xfrm>
        </p:grpSpPr>
        <p:sp>
          <p:nvSpPr>
            <p:cNvPr id="47" name="object 47"/>
            <p:cNvSpPr/>
            <p:nvPr/>
          </p:nvSpPr>
          <p:spPr>
            <a:xfrm>
              <a:off x="8650542" y="3206580"/>
              <a:ext cx="1085215" cy="821690"/>
            </a:xfrm>
            <a:custGeom>
              <a:avLst/>
              <a:gdLst/>
              <a:ahLst/>
              <a:cxnLst/>
              <a:rect l="l" t="t" r="r" b="b"/>
              <a:pathLst>
                <a:path w="1085215" h="821689">
                  <a:moveTo>
                    <a:pt x="1084896" y="821607"/>
                  </a:moveTo>
                  <a:lnTo>
                    <a:pt x="1025139" y="820114"/>
                  </a:lnTo>
                  <a:lnTo>
                    <a:pt x="967053" y="817102"/>
                  </a:lnTo>
                  <a:lnTo>
                    <a:pt x="910639" y="812573"/>
                  </a:lnTo>
                  <a:lnTo>
                    <a:pt x="855896" y="806525"/>
                  </a:lnTo>
                  <a:lnTo>
                    <a:pt x="802825" y="798960"/>
                  </a:lnTo>
                  <a:lnTo>
                    <a:pt x="751425" y="789876"/>
                  </a:lnTo>
                  <a:lnTo>
                    <a:pt x="701697" y="779275"/>
                  </a:lnTo>
                  <a:lnTo>
                    <a:pt x="653640" y="767155"/>
                  </a:lnTo>
                  <a:lnTo>
                    <a:pt x="607255" y="753517"/>
                  </a:lnTo>
                  <a:lnTo>
                    <a:pt x="562541" y="738362"/>
                  </a:lnTo>
                  <a:lnTo>
                    <a:pt x="519499" y="721688"/>
                  </a:lnTo>
                  <a:lnTo>
                    <a:pt x="478128" y="703496"/>
                  </a:lnTo>
                  <a:lnTo>
                    <a:pt x="438429" y="683786"/>
                  </a:lnTo>
                  <a:lnTo>
                    <a:pt x="400401" y="662558"/>
                  </a:lnTo>
                  <a:lnTo>
                    <a:pt x="364044" y="639813"/>
                  </a:lnTo>
                  <a:lnTo>
                    <a:pt x="329359" y="615549"/>
                  </a:lnTo>
                  <a:lnTo>
                    <a:pt x="296346" y="589767"/>
                  </a:lnTo>
                  <a:lnTo>
                    <a:pt x="265004" y="562467"/>
                  </a:lnTo>
                  <a:lnTo>
                    <a:pt x="235334" y="533649"/>
                  </a:lnTo>
                  <a:lnTo>
                    <a:pt x="207335" y="503313"/>
                  </a:lnTo>
                  <a:lnTo>
                    <a:pt x="181007" y="471459"/>
                  </a:lnTo>
                  <a:lnTo>
                    <a:pt x="156351" y="438087"/>
                  </a:lnTo>
                  <a:lnTo>
                    <a:pt x="133366" y="403197"/>
                  </a:lnTo>
                  <a:lnTo>
                    <a:pt x="112053" y="366789"/>
                  </a:lnTo>
                  <a:lnTo>
                    <a:pt x="92412" y="328862"/>
                  </a:lnTo>
                  <a:lnTo>
                    <a:pt x="74442" y="289418"/>
                  </a:lnTo>
                  <a:lnTo>
                    <a:pt x="58143" y="248456"/>
                  </a:lnTo>
                  <a:lnTo>
                    <a:pt x="43516" y="205976"/>
                  </a:lnTo>
                  <a:lnTo>
                    <a:pt x="30560" y="161977"/>
                  </a:lnTo>
                  <a:lnTo>
                    <a:pt x="19276" y="116461"/>
                  </a:lnTo>
                  <a:lnTo>
                    <a:pt x="9663" y="69427"/>
                  </a:lnTo>
                  <a:lnTo>
                    <a:pt x="1722" y="20874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4607" y="3052136"/>
              <a:ext cx="175895" cy="182880"/>
            </a:xfrm>
            <a:custGeom>
              <a:avLst/>
              <a:gdLst/>
              <a:ahLst/>
              <a:cxnLst/>
              <a:rect l="l" t="t" r="r" b="b"/>
              <a:pathLst>
                <a:path w="175895" h="182880">
                  <a:moveTo>
                    <a:pt x="73189" y="0"/>
                  </a:moveTo>
                  <a:lnTo>
                    <a:pt x="0" y="182548"/>
                  </a:lnTo>
                  <a:lnTo>
                    <a:pt x="175315" y="168080"/>
                  </a:lnTo>
                  <a:lnTo>
                    <a:pt x="7318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938377" y="3486310"/>
            <a:ext cx="40614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Container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including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things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49836" y="3731582"/>
            <a:ext cx="587928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use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J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860" dirty="0">
                <a:solidFill>
                  <a:srgbClr val="F2425D"/>
                </a:solidFill>
                <a:latin typeface="Arial"/>
                <a:cs typeface="Arial"/>
              </a:rPr>
              <a:t>v</a:t>
            </a:r>
            <a:r>
              <a:rPr sz="4650" b="1" spc="-3157" baseline="-20609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625" dirty="0">
                <a:solidFill>
                  <a:srgbClr val="F2425D"/>
                </a:solidFill>
                <a:latin typeface="Arial"/>
                <a:cs typeface="Arial"/>
              </a:rPr>
              <a:t>S</a:t>
            </a:r>
            <a:r>
              <a:rPr sz="4650" b="1" spc="-2182" baseline="-20609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c</a:t>
            </a:r>
            <a:r>
              <a:rPr sz="2150" spc="-640" dirty="0">
                <a:solidFill>
                  <a:srgbClr val="F2425D"/>
                </a:solidFill>
                <a:latin typeface="Arial"/>
                <a:cs typeface="Arial"/>
              </a:rPr>
              <a:t>r</a:t>
            </a:r>
            <a:r>
              <a:rPr sz="4650" b="1" spc="-2377" baseline="-20609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ip</a:t>
            </a:r>
            <a:r>
              <a:rPr sz="2150" spc="-315" dirty="0">
                <a:solidFill>
                  <a:srgbClr val="F2425D"/>
                </a:solidFill>
                <a:latin typeface="Arial"/>
                <a:cs typeface="Arial"/>
              </a:rPr>
              <a:t>t</a:t>
            </a:r>
            <a:r>
              <a:rPr sz="4650" b="1" spc="-52" baseline="-20609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4650" b="1" spc="-37" baseline="-20609" dirty="0">
                <a:solidFill>
                  <a:srgbClr val="444444"/>
                </a:solidFill>
                <a:latin typeface="Arial"/>
                <a:cs typeface="Arial"/>
              </a:rPr>
              <a:t>PIs</a:t>
            </a:r>
            <a:endParaRPr sz="4650" baseline="-20609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938377" y="4198330"/>
            <a:ext cx="34163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(in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this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case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browser)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271604" y="3624508"/>
            <a:ext cx="4707255" cy="6680834"/>
            <a:chOff x="11271604" y="3624508"/>
            <a:chExt cx="4707255" cy="6680834"/>
          </a:xfrm>
        </p:grpSpPr>
        <p:sp>
          <p:nvSpPr>
            <p:cNvPr id="53" name="object 53"/>
            <p:cNvSpPr/>
            <p:nvPr/>
          </p:nvSpPr>
          <p:spPr>
            <a:xfrm>
              <a:off x="11359508" y="9767794"/>
              <a:ext cx="810895" cy="516890"/>
            </a:xfrm>
            <a:custGeom>
              <a:avLst/>
              <a:gdLst/>
              <a:ahLst/>
              <a:cxnLst/>
              <a:rect l="l" t="t" r="r" b="b"/>
              <a:pathLst>
                <a:path w="810895" h="516890">
                  <a:moveTo>
                    <a:pt x="810877" y="516584"/>
                  </a:moveTo>
                  <a:lnTo>
                    <a:pt x="743029" y="511609"/>
                  </a:lnTo>
                  <a:lnTo>
                    <a:pt x="678132" y="504962"/>
                  </a:lnTo>
                  <a:lnTo>
                    <a:pt x="616186" y="496643"/>
                  </a:lnTo>
                  <a:lnTo>
                    <a:pt x="557192" y="486653"/>
                  </a:lnTo>
                  <a:lnTo>
                    <a:pt x="501150" y="474990"/>
                  </a:lnTo>
                  <a:lnTo>
                    <a:pt x="448058" y="461656"/>
                  </a:lnTo>
                  <a:lnTo>
                    <a:pt x="397919" y="446649"/>
                  </a:lnTo>
                  <a:lnTo>
                    <a:pt x="350731" y="429971"/>
                  </a:lnTo>
                  <a:lnTo>
                    <a:pt x="306494" y="411621"/>
                  </a:lnTo>
                  <a:lnTo>
                    <a:pt x="265209" y="391599"/>
                  </a:lnTo>
                  <a:lnTo>
                    <a:pt x="226875" y="369906"/>
                  </a:lnTo>
                  <a:lnTo>
                    <a:pt x="191492" y="346540"/>
                  </a:lnTo>
                  <a:lnTo>
                    <a:pt x="159062" y="321503"/>
                  </a:lnTo>
                  <a:lnTo>
                    <a:pt x="129582" y="294793"/>
                  </a:lnTo>
                  <a:lnTo>
                    <a:pt x="103054" y="266412"/>
                  </a:lnTo>
                  <a:lnTo>
                    <a:pt x="79478" y="236359"/>
                  </a:lnTo>
                  <a:lnTo>
                    <a:pt x="41179" y="171237"/>
                  </a:lnTo>
                  <a:lnTo>
                    <a:pt x="14686" y="99428"/>
                  </a:lnTo>
                  <a:lnTo>
                    <a:pt x="5867" y="61016"/>
                  </a:lnTo>
                  <a:lnTo>
                    <a:pt x="0" y="20932"/>
                  </a:lnTo>
                  <a:lnTo>
                    <a:pt x="69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71604" y="9612911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5" h="179070">
                  <a:moveTo>
                    <a:pt x="93756" y="0"/>
                  </a:moveTo>
                  <a:lnTo>
                    <a:pt x="0" y="172887"/>
                  </a:lnTo>
                  <a:lnTo>
                    <a:pt x="175816" y="178740"/>
                  </a:lnTo>
                  <a:lnTo>
                    <a:pt x="9375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598076" y="7069659"/>
              <a:ext cx="469265" cy="635"/>
            </a:xfrm>
            <a:custGeom>
              <a:avLst/>
              <a:gdLst/>
              <a:ahLst/>
              <a:cxnLst/>
              <a:rect l="l" t="t" r="r" b="b"/>
              <a:pathLst>
                <a:path w="469265" h="634">
                  <a:moveTo>
                    <a:pt x="468726" y="0"/>
                  </a:moveTo>
                  <a:lnTo>
                    <a:pt x="20941" y="295"/>
                  </a:lnTo>
                  <a:lnTo>
                    <a:pt x="0" y="30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443107" y="698199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848" y="0"/>
                  </a:moveTo>
                  <a:lnTo>
                    <a:pt x="0" y="88071"/>
                  </a:lnTo>
                  <a:lnTo>
                    <a:pt x="175963" y="175910"/>
                  </a:lnTo>
                  <a:lnTo>
                    <a:pt x="17584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634064" y="3645450"/>
              <a:ext cx="1323975" cy="183515"/>
            </a:xfrm>
            <a:custGeom>
              <a:avLst/>
              <a:gdLst/>
              <a:ahLst/>
              <a:cxnLst/>
              <a:rect l="l" t="t" r="r" b="b"/>
              <a:pathLst>
                <a:path w="1323975" h="183514">
                  <a:moveTo>
                    <a:pt x="1323804" y="28452"/>
                  </a:moveTo>
                  <a:lnTo>
                    <a:pt x="1269023" y="21327"/>
                  </a:lnTo>
                  <a:lnTo>
                    <a:pt x="1214609" y="15223"/>
                  </a:lnTo>
                  <a:lnTo>
                    <a:pt x="1160564" y="10138"/>
                  </a:lnTo>
                  <a:lnTo>
                    <a:pt x="1106886" y="6074"/>
                  </a:lnTo>
                  <a:lnTo>
                    <a:pt x="1053576" y="3029"/>
                  </a:lnTo>
                  <a:lnTo>
                    <a:pt x="1000634" y="1004"/>
                  </a:lnTo>
                  <a:lnTo>
                    <a:pt x="948060" y="0"/>
                  </a:lnTo>
                  <a:lnTo>
                    <a:pt x="895854" y="15"/>
                  </a:lnTo>
                  <a:lnTo>
                    <a:pt x="844016" y="1050"/>
                  </a:lnTo>
                  <a:lnTo>
                    <a:pt x="792546" y="3105"/>
                  </a:lnTo>
                  <a:lnTo>
                    <a:pt x="741443" y="6180"/>
                  </a:lnTo>
                  <a:lnTo>
                    <a:pt x="690708" y="10275"/>
                  </a:lnTo>
                  <a:lnTo>
                    <a:pt x="640341" y="15390"/>
                  </a:lnTo>
                  <a:lnTo>
                    <a:pt x="590342" y="21524"/>
                  </a:lnTo>
                  <a:lnTo>
                    <a:pt x="540711" y="28679"/>
                  </a:lnTo>
                  <a:lnTo>
                    <a:pt x="491448" y="36854"/>
                  </a:lnTo>
                  <a:lnTo>
                    <a:pt x="442553" y="46049"/>
                  </a:lnTo>
                  <a:lnTo>
                    <a:pt x="394025" y="56263"/>
                  </a:lnTo>
                  <a:lnTo>
                    <a:pt x="345866" y="67498"/>
                  </a:lnTo>
                  <a:lnTo>
                    <a:pt x="298074" y="79752"/>
                  </a:lnTo>
                  <a:lnTo>
                    <a:pt x="250650" y="93027"/>
                  </a:lnTo>
                  <a:lnTo>
                    <a:pt x="203594" y="107321"/>
                  </a:lnTo>
                  <a:lnTo>
                    <a:pt x="156906" y="122635"/>
                  </a:lnTo>
                  <a:lnTo>
                    <a:pt x="110586" y="138969"/>
                  </a:lnTo>
                  <a:lnTo>
                    <a:pt x="64633" y="156324"/>
                  </a:lnTo>
                  <a:lnTo>
                    <a:pt x="19049" y="174698"/>
                  </a:lnTo>
                  <a:lnTo>
                    <a:pt x="0" y="18351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493422" y="3740345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22708" y="0"/>
                  </a:moveTo>
                  <a:lnTo>
                    <a:pt x="0" y="153696"/>
                  </a:lnTo>
                  <a:lnTo>
                    <a:pt x="196580" y="159647"/>
                  </a:lnTo>
                  <a:lnTo>
                    <a:pt x="12270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358305" y="10113530"/>
            <a:ext cx="63950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5" dirty="0">
                <a:solidFill>
                  <a:srgbClr val="F2425D"/>
                </a:solidFill>
                <a:latin typeface="Arial"/>
                <a:cs typeface="Arial"/>
              </a:rPr>
              <a:t>DOM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event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listener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29651" y="6878770"/>
            <a:ext cx="563499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Essential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for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non-blocking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concurrency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model</a:t>
            </a:r>
            <a:endParaRPr sz="2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135451" y="8898126"/>
            <a:ext cx="972819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onClick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792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202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click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176629" y="3172839"/>
            <a:ext cx="32918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Functionalities</a:t>
            </a:r>
            <a:r>
              <a:rPr sz="2150" spc="20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provided</a:t>
            </a:r>
            <a:r>
              <a:rPr sz="2150" spc="2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endParaRPr sz="2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176629" y="3528849"/>
            <a:ext cx="311340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engine,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176629" y="3884859"/>
            <a:ext cx="18351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Courier New"/>
                <a:cs typeface="Courier New"/>
              </a:rPr>
              <a:t>window</a:t>
            </a:r>
            <a:r>
              <a:rPr sz="2150" spc="-72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9855" y="2001295"/>
            <a:ext cx="15824835" cy="8657590"/>
            <a:chOff x="2139855" y="2001295"/>
            <a:chExt cx="15824835" cy="8657590"/>
          </a:xfrm>
        </p:grpSpPr>
        <p:sp>
          <p:nvSpPr>
            <p:cNvPr id="3" name="object 3"/>
            <p:cNvSpPr/>
            <p:nvPr/>
          </p:nvSpPr>
          <p:spPr>
            <a:xfrm>
              <a:off x="2139855" y="2001295"/>
              <a:ext cx="15824835" cy="8657590"/>
            </a:xfrm>
            <a:custGeom>
              <a:avLst/>
              <a:gdLst/>
              <a:ahLst/>
              <a:cxnLst/>
              <a:rect l="l" t="t" r="r" b="b"/>
              <a:pathLst>
                <a:path w="15824835" h="8657590">
                  <a:moveTo>
                    <a:pt x="15824387" y="0"/>
                  </a:moveTo>
                  <a:lnTo>
                    <a:pt x="0" y="0"/>
                  </a:lnTo>
                  <a:lnTo>
                    <a:pt x="0" y="8657472"/>
                  </a:lnTo>
                  <a:lnTo>
                    <a:pt x="15824387" y="8657472"/>
                  </a:lnTo>
                  <a:lnTo>
                    <a:pt x="1582438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5138" y="7926959"/>
              <a:ext cx="1209837" cy="7411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777402" y="2457831"/>
            <a:ext cx="39979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75" dirty="0">
                <a:solidFill>
                  <a:srgbClr val="444444"/>
                </a:solidFill>
                <a:latin typeface="Arial"/>
                <a:cs typeface="Arial"/>
              </a:rPr>
              <a:t>RUNTIME </a:t>
            </a:r>
            <a:r>
              <a:rPr sz="3100" b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85" dirty="0">
                <a:solidFill>
                  <a:srgbClr val="444444"/>
                </a:solidFill>
                <a:latin typeface="Arial"/>
                <a:cs typeface="Arial"/>
              </a:rPr>
              <a:t>NODE.JS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64699" y="2393810"/>
            <a:ext cx="6944359" cy="7625080"/>
            <a:chOff x="2764699" y="2393810"/>
            <a:chExt cx="6944359" cy="76250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8232" y="2393810"/>
              <a:ext cx="636298" cy="6362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64699" y="3463806"/>
              <a:ext cx="6944359" cy="6555105"/>
            </a:xfrm>
            <a:custGeom>
              <a:avLst/>
              <a:gdLst/>
              <a:ahLst/>
              <a:cxnLst/>
              <a:rect l="l" t="t" r="r" b="b"/>
              <a:pathLst>
                <a:path w="6944359" h="6555105">
                  <a:moveTo>
                    <a:pt x="6944163" y="0"/>
                  </a:moveTo>
                  <a:lnTo>
                    <a:pt x="0" y="0"/>
                  </a:lnTo>
                  <a:lnTo>
                    <a:pt x="0" y="6554979"/>
                  </a:lnTo>
                  <a:lnTo>
                    <a:pt x="6944163" y="6554979"/>
                  </a:lnTo>
                  <a:lnTo>
                    <a:pt x="69441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54829" y="3870600"/>
            <a:ext cx="142875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14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31728" y="3806578"/>
            <a:ext cx="13841094" cy="6195695"/>
            <a:chOff x="3431728" y="3806578"/>
            <a:chExt cx="13841094" cy="61956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955" y="3806578"/>
              <a:ext cx="641341" cy="6413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73638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2513012" y="0"/>
                  </a:moveTo>
                  <a:lnTo>
                    <a:pt x="0" y="0"/>
                  </a:lnTo>
                  <a:lnTo>
                    <a:pt x="0" y="3968950"/>
                  </a:lnTo>
                  <a:lnTo>
                    <a:pt x="2513012" y="396895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3638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0" y="0"/>
                  </a:moveTo>
                  <a:lnTo>
                    <a:pt x="2513012" y="0"/>
                  </a:lnTo>
                  <a:lnTo>
                    <a:pt x="2513012" y="3968950"/>
                  </a:lnTo>
                  <a:lnTo>
                    <a:pt x="0" y="396895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962" y="5379447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8996" y="5918478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3007" y="6391370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3763" y="6901982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64A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128" y="7262414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0064" y="8043350"/>
              <a:ext cx="422275" cy="417195"/>
            </a:xfrm>
            <a:custGeom>
              <a:avLst/>
              <a:gdLst/>
              <a:ahLst/>
              <a:cxnLst/>
              <a:rect l="l" t="t" r="r" b="b"/>
              <a:pathLst>
                <a:path w="422275" h="417195">
                  <a:moveTo>
                    <a:pt x="422166" y="0"/>
                  </a:moveTo>
                  <a:lnTo>
                    <a:pt x="0" y="0"/>
                  </a:lnTo>
                  <a:lnTo>
                    <a:pt x="0" y="416926"/>
                  </a:lnTo>
                  <a:lnTo>
                    <a:pt x="422166" y="416926"/>
                  </a:lnTo>
                  <a:lnTo>
                    <a:pt x="422166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6911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2513012" y="0"/>
                  </a:moveTo>
                  <a:lnTo>
                    <a:pt x="0" y="0"/>
                  </a:lnTo>
                  <a:lnTo>
                    <a:pt x="0" y="3968950"/>
                  </a:lnTo>
                  <a:lnTo>
                    <a:pt x="2513012" y="396895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6911" y="4940380"/>
              <a:ext cx="2513330" cy="3969385"/>
            </a:xfrm>
            <a:custGeom>
              <a:avLst/>
              <a:gdLst/>
              <a:ahLst/>
              <a:cxnLst/>
              <a:rect l="l" t="t" r="r" b="b"/>
              <a:pathLst>
                <a:path w="2513329" h="3969384">
                  <a:moveTo>
                    <a:pt x="0" y="0"/>
                  </a:moveTo>
                  <a:lnTo>
                    <a:pt x="2513012" y="0"/>
                  </a:lnTo>
                  <a:lnTo>
                    <a:pt x="2513012" y="3968950"/>
                  </a:lnTo>
                  <a:lnTo>
                    <a:pt x="0" y="396895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2179" y="6939413"/>
              <a:ext cx="2062480" cy="1731645"/>
            </a:xfrm>
            <a:custGeom>
              <a:avLst/>
              <a:gdLst/>
              <a:ahLst/>
              <a:cxnLst/>
              <a:rect l="l" t="t" r="r" b="b"/>
              <a:pathLst>
                <a:path w="2062479" h="1731645">
                  <a:moveTo>
                    <a:pt x="2062467" y="1396682"/>
                  </a:moveTo>
                  <a:lnTo>
                    <a:pt x="0" y="1396682"/>
                  </a:lnTo>
                  <a:lnTo>
                    <a:pt x="0" y="1731124"/>
                  </a:lnTo>
                  <a:lnTo>
                    <a:pt x="2062467" y="1731124"/>
                  </a:lnTo>
                  <a:lnTo>
                    <a:pt x="2062467" y="1396682"/>
                  </a:lnTo>
                  <a:close/>
                </a:path>
                <a:path w="2062479" h="1731645">
                  <a:moveTo>
                    <a:pt x="2062467" y="931113"/>
                  </a:moveTo>
                  <a:lnTo>
                    <a:pt x="0" y="931113"/>
                  </a:lnTo>
                  <a:lnTo>
                    <a:pt x="0" y="1265567"/>
                  </a:lnTo>
                  <a:lnTo>
                    <a:pt x="2062467" y="1265567"/>
                  </a:lnTo>
                  <a:lnTo>
                    <a:pt x="2062467" y="931113"/>
                  </a:lnTo>
                  <a:close/>
                </a:path>
                <a:path w="2062479" h="1731645">
                  <a:moveTo>
                    <a:pt x="2062467" y="465556"/>
                  </a:moveTo>
                  <a:lnTo>
                    <a:pt x="0" y="465556"/>
                  </a:lnTo>
                  <a:lnTo>
                    <a:pt x="0" y="800011"/>
                  </a:lnTo>
                  <a:lnTo>
                    <a:pt x="2062467" y="800011"/>
                  </a:lnTo>
                  <a:lnTo>
                    <a:pt x="2062467" y="465556"/>
                  </a:lnTo>
                  <a:close/>
                </a:path>
                <a:path w="2062479" h="1731645">
                  <a:moveTo>
                    <a:pt x="2062467" y="0"/>
                  </a:moveTo>
                  <a:lnTo>
                    <a:pt x="0" y="0"/>
                  </a:lnTo>
                  <a:lnTo>
                    <a:pt x="0" y="334441"/>
                  </a:lnTo>
                  <a:lnTo>
                    <a:pt x="2062467" y="334441"/>
                  </a:lnTo>
                  <a:lnTo>
                    <a:pt x="2062467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28557" y="7380089"/>
              <a:ext cx="6944359" cy="2622550"/>
            </a:xfrm>
            <a:custGeom>
              <a:avLst/>
              <a:gdLst/>
              <a:ahLst/>
              <a:cxnLst/>
              <a:rect l="l" t="t" r="r" b="b"/>
              <a:pathLst>
                <a:path w="6944359" h="2622550">
                  <a:moveTo>
                    <a:pt x="6944163" y="0"/>
                  </a:moveTo>
                  <a:lnTo>
                    <a:pt x="0" y="0"/>
                  </a:lnTo>
                  <a:lnTo>
                    <a:pt x="0" y="2622033"/>
                  </a:lnTo>
                  <a:lnTo>
                    <a:pt x="6944163" y="2622033"/>
                  </a:lnTo>
                  <a:lnTo>
                    <a:pt x="69441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86256" y="9229107"/>
            <a:ext cx="8877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5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7131" y="9229107"/>
            <a:ext cx="19329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6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725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695575" algn="l"/>
                <a:tab pos="4758690" algn="l"/>
                <a:tab pos="7649845" algn="l"/>
              </a:tabLst>
            </a:pPr>
            <a:r>
              <a:rPr lang="en-US" dirty="0"/>
              <a:t>THE	 BIGGER PICTURE: JAVASCRIPT	RUNTIME</a:t>
            </a:r>
            <a:endParaRPr spc="-765" dirty="0"/>
          </a:p>
        </p:txBody>
      </p:sp>
      <p:sp>
        <p:nvSpPr>
          <p:cNvPr id="28" name="object 28"/>
          <p:cNvSpPr txBox="1"/>
          <p:nvPr/>
        </p:nvSpPr>
        <p:spPr>
          <a:xfrm>
            <a:off x="12558099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202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timer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66406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202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29120" y="8529585"/>
            <a:ext cx="5949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80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60939" y="7383877"/>
            <a:ext cx="1455420" cy="1476375"/>
            <a:chOff x="9260939" y="7383877"/>
            <a:chExt cx="1455420" cy="1476375"/>
          </a:xfrm>
        </p:grpSpPr>
        <p:sp>
          <p:nvSpPr>
            <p:cNvPr id="32" name="object 32"/>
            <p:cNvSpPr/>
            <p:nvPr/>
          </p:nvSpPr>
          <p:spPr>
            <a:xfrm>
              <a:off x="9323804" y="7446742"/>
              <a:ext cx="1329690" cy="1329690"/>
            </a:xfrm>
            <a:custGeom>
              <a:avLst/>
              <a:gdLst/>
              <a:ahLst/>
              <a:cxnLst/>
              <a:rect l="l" t="t" r="r" b="b"/>
              <a:pathLst>
                <a:path w="1329690" h="1329690">
                  <a:moveTo>
                    <a:pt x="1134802" y="194396"/>
                  </a:moveTo>
                  <a:lnTo>
                    <a:pt x="1167201" y="229156"/>
                  </a:lnTo>
                  <a:lnTo>
                    <a:pt x="1196655" y="265588"/>
                  </a:lnTo>
                  <a:lnTo>
                    <a:pt x="1223164" y="303531"/>
                  </a:lnTo>
                  <a:lnTo>
                    <a:pt x="1246727" y="342827"/>
                  </a:lnTo>
                  <a:lnTo>
                    <a:pt x="1267345" y="383316"/>
                  </a:lnTo>
                  <a:lnTo>
                    <a:pt x="1285017" y="424840"/>
                  </a:lnTo>
                  <a:lnTo>
                    <a:pt x="1299744" y="467239"/>
                  </a:lnTo>
                  <a:lnTo>
                    <a:pt x="1311525" y="510354"/>
                  </a:lnTo>
                  <a:lnTo>
                    <a:pt x="1320362" y="554026"/>
                  </a:lnTo>
                  <a:lnTo>
                    <a:pt x="1326252" y="598096"/>
                  </a:lnTo>
                  <a:lnTo>
                    <a:pt x="1329198" y="642405"/>
                  </a:lnTo>
                  <a:lnTo>
                    <a:pt x="1329198" y="686793"/>
                  </a:lnTo>
                  <a:lnTo>
                    <a:pt x="1326252" y="731102"/>
                  </a:lnTo>
                  <a:lnTo>
                    <a:pt x="1320362" y="775171"/>
                  </a:lnTo>
                  <a:lnTo>
                    <a:pt x="1311525" y="818844"/>
                  </a:lnTo>
                  <a:lnTo>
                    <a:pt x="1299744" y="861959"/>
                  </a:lnTo>
                  <a:lnTo>
                    <a:pt x="1285017" y="904358"/>
                  </a:lnTo>
                  <a:lnTo>
                    <a:pt x="1267345" y="945881"/>
                  </a:lnTo>
                  <a:lnTo>
                    <a:pt x="1246727" y="986371"/>
                  </a:lnTo>
                  <a:lnTo>
                    <a:pt x="1223164" y="1025667"/>
                  </a:lnTo>
                  <a:lnTo>
                    <a:pt x="1196655" y="1063610"/>
                  </a:lnTo>
                  <a:lnTo>
                    <a:pt x="1167201" y="1100041"/>
                  </a:lnTo>
                  <a:lnTo>
                    <a:pt x="1134802" y="1134802"/>
                  </a:lnTo>
                  <a:lnTo>
                    <a:pt x="1100041" y="1167201"/>
                  </a:lnTo>
                  <a:lnTo>
                    <a:pt x="1063610" y="1196655"/>
                  </a:lnTo>
                  <a:lnTo>
                    <a:pt x="1025667" y="1223164"/>
                  </a:lnTo>
                  <a:lnTo>
                    <a:pt x="986371" y="1246727"/>
                  </a:lnTo>
                  <a:lnTo>
                    <a:pt x="945881" y="1267345"/>
                  </a:lnTo>
                  <a:lnTo>
                    <a:pt x="904358" y="1285018"/>
                  </a:lnTo>
                  <a:lnTo>
                    <a:pt x="861959" y="1299745"/>
                  </a:lnTo>
                  <a:lnTo>
                    <a:pt x="818843" y="1311526"/>
                  </a:lnTo>
                  <a:lnTo>
                    <a:pt x="775171" y="1320362"/>
                  </a:lnTo>
                  <a:lnTo>
                    <a:pt x="731101" y="1326253"/>
                  </a:lnTo>
                  <a:lnTo>
                    <a:pt x="686793" y="1329199"/>
                  </a:lnTo>
                  <a:lnTo>
                    <a:pt x="642405" y="1329199"/>
                  </a:lnTo>
                  <a:lnTo>
                    <a:pt x="598096" y="1326253"/>
                  </a:lnTo>
                  <a:lnTo>
                    <a:pt x="554026" y="1320362"/>
                  </a:lnTo>
                  <a:lnTo>
                    <a:pt x="510354" y="1311526"/>
                  </a:lnTo>
                  <a:lnTo>
                    <a:pt x="467239" y="1299745"/>
                  </a:lnTo>
                  <a:lnTo>
                    <a:pt x="424840" y="1285018"/>
                  </a:lnTo>
                  <a:lnTo>
                    <a:pt x="383316" y="1267345"/>
                  </a:lnTo>
                  <a:lnTo>
                    <a:pt x="342827" y="1246727"/>
                  </a:lnTo>
                  <a:lnTo>
                    <a:pt x="303531" y="1223164"/>
                  </a:lnTo>
                  <a:lnTo>
                    <a:pt x="265588" y="1196655"/>
                  </a:lnTo>
                  <a:lnTo>
                    <a:pt x="229156" y="1167201"/>
                  </a:lnTo>
                  <a:lnTo>
                    <a:pt x="194396" y="1134802"/>
                  </a:lnTo>
                  <a:lnTo>
                    <a:pt x="161996" y="1100041"/>
                  </a:lnTo>
                  <a:lnTo>
                    <a:pt x="132542" y="1063610"/>
                  </a:lnTo>
                  <a:lnTo>
                    <a:pt x="106034" y="1025667"/>
                  </a:lnTo>
                  <a:lnTo>
                    <a:pt x="82471" y="986371"/>
                  </a:lnTo>
                  <a:lnTo>
                    <a:pt x="61853" y="945881"/>
                  </a:lnTo>
                  <a:lnTo>
                    <a:pt x="44180" y="904358"/>
                  </a:lnTo>
                  <a:lnTo>
                    <a:pt x="29453" y="861959"/>
                  </a:lnTo>
                  <a:lnTo>
                    <a:pt x="17672" y="818844"/>
                  </a:lnTo>
                  <a:lnTo>
                    <a:pt x="8836" y="775171"/>
                  </a:lnTo>
                  <a:lnTo>
                    <a:pt x="2945" y="731102"/>
                  </a:lnTo>
                  <a:lnTo>
                    <a:pt x="0" y="686793"/>
                  </a:lnTo>
                  <a:lnTo>
                    <a:pt x="0" y="642405"/>
                  </a:lnTo>
                  <a:lnTo>
                    <a:pt x="2945" y="598096"/>
                  </a:lnTo>
                  <a:lnTo>
                    <a:pt x="8836" y="554026"/>
                  </a:lnTo>
                  <a:lnTo>
                    <a:pt x="17672" y="510354"/>
                  </a:lnTo>
                  <a:lnTo>
                    <a:pt x="29453" y="467239"/>
                  </a:lnTo>
                  <a:lnTo>
                    <a:pt x="44180" y="424840"/>
                  </a:lnTo>
                  <a:lnTo>
                    <a:pt x="61853" y="383316"/>
                  </a:lnTo>
                  <a:lnTo>
                    <a:pt x="82471" y="342827"/>
                  </a:lnTo>
                  <a:lnTo>
                    <a:pt x="106034" y="303531"/>
                  </a:lnTo>
                  <a:lnTo>
                    <a:pt x="132542" y="265588"/>
                  </a:lnTo>
                  <a:lnTo>
                    <a:pt x="161996" y="229156"/>
                  </a:lnTo>
                  <a:lnTo>
                    <a:pt x="194396" y="194396"/>
                  </a:lnTo>
                  <a:lnTo>
                    <a:pt x="229156" y="161996"/>
                  </a:lnTo>
                  <a:lnTo>
                    <a:pt x="265588" y="132542"/>
                  </a:lnTo>
                  <a:lnTo>
                    <a:pt x="303531" y="106034"/>
                  </a:lnTo>
                  <a:lnTo>
                    <a:pt x="342827" y="82471"/>
                  </a:lnTo>
                  <a:lnTo>
                    <a:pt x="383316" y="61853"/>
                  </a:lnTo>
                  <a:lnTo>
                    <a:pt x="424840" y="44180"/>
                  </a:lnTo>
                  <a:lnTo>
                    <a:pt x="467239" y="29453"/>
                  </a:lnTo>
                  <a:lnTo>
                    <a:pt x="510354" y="17672"/>
                  </a:lnTo>
                  <a:lnTo>
                    <a:pt x="554026" y="8836"/>
                  </a:lnTo>
                  <a:lnTo>
                    <a:pt x="598096" y="2945"/>
                  </a:lnTo>
                  <a:lnTo>
                    <a:pt x="642405" y="0"/>
                  </a:lnTo>
                  <a:lnTo>
                    <a:pt x="686793" y="0"/>
                  </a:lnTo>
                  <a:lnTo>
                    <a:pt x="731101" y="2945"/>
                  </a:lnTo>
                  <a:lnTo>
                    <a:pt x="775171" y="8836"/>
                  </a:lnTo>
                  <a:lnTo>
                    <a:pt x="818843" y="17672"/>
                  </a:lnTo>
                  <a:lnTo>
                    <a:pt x="861959" y="29453"/>
                  </a:lnTo>
                  <a:lnTo>
                    <a:pt x="904358" y="44180"/>
                  </a:lnTo>
                  <a:lnTo>
                    <a:pt x="945881" y="61853"/>
                  </a:lnTo>
                  <a:lnTo>
                    <a:pt x="986371" y="82471"/>
                  </a:lnTo>
                  <a:lnTo>
                    <a:pt x="1025667" y="106034"/>
                  </a:lnTo>
                  <a:lnTo>
                    <a:pt x="1063610" y="132542"/>
                  </a:lnTo>
                  <a:lnTo>
                    <a:pt x="1100041" y="161996"/>
                  </a:lnTo>
                  <a:lnTo>
                    <a:pt x="1134802" y="194396"/>
                  </a:lnTo>
                  <a:close/>
                </a:path>
              </a:pathLst>
            </a:custGeom>
            <a:ln w="125650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3748" y="8577151"/>
              <a:ext cx="317007" cy="2827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013748" y="8577151"/>
              <a:ext cx="317500" cy="283210"/>
            </a:xfrm>
            <a:custGeom>
              <a:avLst/>
              <a:gdLst/>
              <a:ahLst/>
              <a:cxnLst/>
              <a:rect l="l" t="t" r="r" b="b"/>
              <a:pathLst>
                <a:path w="317500" h="283209">
                  <a:moveTo>
                    <a:pt x="286611" y="0"/>
                  </a:moveTo>
                  <a:lnTo>
                    <a:pt x="0" y="35191"/>
                  </a:lnTo>
                  <a:lnTo>
                    <a:pt x="30395" y="282748"/>
                  </a:lnTo>
                  <a:lnTo>
                    <a:pt x="317007" y="247556"/>
                  </a:lnTo>
                  <a:lnTo>
                    <a:pt x="286611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86116" y="8398358"/>
              <a:ext cx="368935" cy="379730"/>
            </a:xfrm>
            <a:custGeom>
              <a:avLst/>
              <a:gdLst/>
              <a:ahLst/>
              <a:cxnLst/>
              <a:rect l="l" t="t" r="r" b="b"/>
              <a:pathLst>
                <a:path w="368934" h="379729">
                  <a:moveTo>
                    <a:pt x="0" y="0"/>
                  </a:moveTo>
                  <a:lnTo>
                    <a:pt x="3250" y="379449"/>
                  </a:lnTo>
                  <a:lnTo>
                    <a:pt x="368898" y="277983"/>
                  </a:lnTo>
                  <a:lnTo>
                    <a:pt x="254577" y="191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825391" y="6811565"/>
            <a:ext cx="5659120" cy="1456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17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31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"/>
              <a:cs typeface="Arial"/>
            </a:endParaRPr>
          </a:p>
          <a:p>
            <a:pPr marL="2303780">
              <a:lnSpc>
                <a:spcPct val="100000"/>
              </a:lnSpc>
            </a:pPr>
            <a:r>
              <a:rPr sz="3100" b="1" spc="-245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r>
              <a:rPr sz="31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60" dirty="0">
                <a:solidFill>
                  <a:srgbClr val="444444"/>
                </a:solidFill>
                <a:latin typeface="Arial"/>
                <a:cs typeface="Arial"/>
              </a:rPr>
              <a:t>QUEUE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8557" y="2381962"/>
            <a:ext cx="6944359" cy="4399280"/>
            <a:chOff x="10328557" y="2381962"/>
            <a:chExt cx="6944359" cy="4399280"/>
          </a:xfrm>
        </p:grpSpPr>
        <p:sp>
          <p:nvSpPr>
            <p:cNvPr id="38" name="object 38"/>
            <p:cNvSpPr/>
            <p:nvPr/>
          </p:nvSpPr>
          <p:spPr>
            <a:xfrm>
              <a:off x="10328557" y="3463805"/>
              <a:ext cx="6944359" cy="3317240"/>
            </a:xfrm>
            <a:custGeom>
              <a:avLst/>
              <a:gdLst/>
              <a:ahLst/>
              <a:cxnLst/>
              <a:rect l="l" t="t" r="r" b="b"/>
              <a:pathLst>
                <a:path w="6944359" h="3317240">
                  <a:moveTo>
                    <a:pt x="6944163" y="0"/>
                  </a:moveTo>
                  <a:lnTo>
                    <a:pt x="0" y="0"/>
                  </a:lnTo>
                  <a:lnTo>
                    <a:pt x="0" y="3316957"/>
                  </a:lnTo>
                  <a:lnTo>
                    <a:pt x="6944163" y="3316957"/>
                  </a:lnTo>
                  <a:lnTo>
                    <a:pt x="69441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6198" y="2381962"/>
              <a:ext cx="1077203" cy="65988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173661" y="3919200"/>
              <a:ext cx="2912745" cy="928369"/>
            </a:xfrm>
            <a:custGeom>
              <a:avLst/>
              <a:gdLst/>
              <a:ahLst/>
              <a:cxnLst/>
              <a:rect l="l" t="t" r="r" b="b"/>
              <a:pathLst>
                <a:path w="2912744" h="928370">
                  <a:moveTo>
                    <a:pt x="2912630" y="60185"/>
                  </a:moveTo>
                  <a:lnTo>
                    <a:pt x="2894584" y="0"/>
                  </a:lnTo>
                  <a:lnTo>
                    <a:pt x="1456309" y="431380"/>
                  </a:lnTo>
                  <a:lnTo>
                    <a:pt x="18059" y="0"/>
                  </a:lnTo>
                  <a:lnTo>
                    <a:pt x="0" y="60185"/>
                  </a:lnTo>
                  <a:lnTo>
                    <a:pt x="1346949" y="464185"/>
                  </a:lnTo>
                  <a:lnTo>
                    <a:pt x="0" y="868172"/>
                  </a:lnTo>
                  <a:lnTo>
                    <a:pt x="18059" y="928357"/>
                  </a:lnTo>
                  <a:lnTo>
                    <a:pt x="1456309" y="496989"/>
                  </a:lnTo>
                  <a:lnTo>
                    <a:pt x="2894584" y="928357"/>
                  </a:lnTo>
                  <a:lnTo>
                    <a:pt x="2912630" y="868172"/>
                  </a:lnTo>
                  <a:lnTo>
                    <a:pt x="1565668" y="464185"/>
                  </a:lnTo>
                  <a:lnTo>
                    <a:pt x="2912630" y="60185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49792" y="8656539"/>
            <a:ext cx="1344295" cy="87185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5654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202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click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28557" y="3463805"/>
            <a:ext cx="6944359" cy="33172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650">
              <a:latin typeface="Times New Roman"/>
              <a:cs typeface="Times New Roman"/>
            </a:endParaRPr>
          </a:p>
          <a:p>
            <a:pPr marL="2415540">
              <a:lnSpc>
                <a:spcPct val="100000"/>
              </a:lnSpc>
            </a:pPr>
            <a:r>
              <a:rPr sz="3100" b="1" spc="-24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2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Arial"/>
              <a:cs typeface="Arial"/>
            </a:endParaRPr>
          </a:p>
          <a:p>
            <a:pPr marL="2155190" marR="1974850" indent="-173355">
              <a:lnSpc>
                <a:spcPct val="121900"/>
              </a:lnSpc>
            </a:pPr>
            <a:r>
              <a:rPr sz="3100" b="1" spc="-155" dirty="0">
                <a:solidFill>
                  <a:srgbClr val="444444"/>
                </a:solidFill>
                <a:latin typeface="Arial"/>
                <a:cs typeface="Arial"/>
              </a:rPr>
              <a:t>C++</a:t>
            </a:r>
            <a:r>
              <a:rPr sz="31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105" dirty="0">
                <a:solidFill>
                  <a:srgbClr val="444444"/>
                </a:solidFill>
                <a:latin typeface="Arial"/>
                <a:cs typeface="Arial"/>
              </a:rPr>
              <a:t>BINDINGS</a:t>
            </a:r>
            <a:r>
              <a:rPr sz="31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95" dirty="0">
                <a:solidFill>
                  <a:srgbClr val="444444"/>
                </a:solidFill>
                <a:latin typeface="Arial"/>
                <a:cs typeface="Arial"/>
              </a:rPr>
              <a:t>&amp; </a:t>
            </a:r>
            <a:r>
              <a:rPr sz="3100" b="1" spc="-185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31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20" dirty="0">
                <a:solidFill>
                  <a:srgbClr val="444444"/>
                </a:solidFill>
                <a:latin typeface="Arial"/>
                <a:cs typeface="Arial"/>
              </a:rPr>
              <a:t>POOL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8250" y="2517449"/>
            <a:ext cx="9753600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002665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EXECUTION CONTEXTS AND THE CALL STACK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0479" y="529427"/>
            <a:ext cx="5310505" cy="9759950"/>
            <a:chOff x="5790479" y="529427"/>
            <a:chExt cx="5310505" cy="9759950"/>
          </a:xfrm>
        </p:grpSpPr>
        <p:sp>
          <p:nvSpPr>
            <p:cNvPr id="3" name="object 3"/>
            <p:cNvSpPr/>
            <p:nvPr/>
          </p:nvSpPr>
          <p:spPr>
            <a:xfrm>
              <a:off x="5806355" y="3447561"/>
              <a:ext cx="5278755" cy="6826250"/>
            </a:xfrm>
            <a:custGeom>
              <a:avLst/>
              <a:gdLst/>
              <a:ahLst/>
              <a:cxnLst/>
              <a:rect l="l" t="t" r="r" b="b"/>
              <a:pathLst>
                <a:path w="5278755" h="6826250">
                  <a:moveTo>
                    <a:pt x="0" y="0"/>
                  </a:moveTo>
                  <a:lnTo>
                    <a:pt x="5278404" y="0"/>
                  </a:lnTo>
                  <a:lnTo>
                    <a:pt x="5278404" y="6825733"/>
                  </a:lnTo>
                  <a:lnTo>
                    <a:pt x="0" y="6825733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AAAAA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06354" y="545302"/>
              <a:ext cx="5278755" cy="2677160"/>
            </a:xfrm>
            <a:custGeom>
              <a:avLst/>
              <a:gdLst/>
              <a:ahLst/>
              <a:cxnLst/>
              <a:rect l="l" t="t" r="r" b="b"/>
              <a:pathLst>
                <a:path w="5278755" h="2677160">
                  <a:moveTo>
                    <a:pt x="0" y="0"/>
                  </a:moveTo>
                  <a:lnTo>
                    <a:pt x="5278404" y="0"/>
                  </a:lnTo>
                  <a:lnTo>
                    <a:pt x="5278404" y="2676706"/>
                  </a:lnTo>
                  <a:lnTo>
                    <a:pt x="0" y="2676706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AAAAA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5557" y="906855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45009"/>
                  </a:lnTo>
                  <a:lnTo>
                    <a:pt x="0" y="586893"/>
                  </a:lnTo>
                </a:path>
              </a:pathLst>
            </a:custGeom>
            <a:ln w="8376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2211" y="145186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3213" y="1877153"/>
              <a:ext cx="4544695" cy="984250"/>
            </a:xfrm>
            <a:custGeom>
              <a:avLst/>
              <a:gdLst/>
              <a:ahLst/>
              <a:cxnLst/>
              <a:rect l="l" t="t" r="r" b="b"/>
              <a:pathLst>
                <a:path w="4544695" h="984250">
                  <a:moveTo>
                    <a:pt x="4544688" y="0"/>
                  </a:moveTo>
                  <a:lnTo>
                    <a:pt x="0" y="0"/>
                  </a:lnTo>
                  <a:lnTo>
                    <a:pt x="0" y="983631"/>
                  </a:lnTo>
                  <a:lnTo>
                    <a:pt x="4544688" y="983631"/>
                  </a:lnTo>
                  <a:lnTo>
                    <a:pt x="4544688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25371" y="5892441"/>
            <a:ext cx="495300" cy="1936114"/>
          </a:xfrm>
          <a:prstGeom prst="rect">
            <a:avLst/>
          </a:prstGeom>
        </p:spPr>
        <p:txBody>
          <a:bodyPr vert="vert270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800" b="1" spc="-14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9669" y="2166749"/>
            <a:ext cx="17322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Compilation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331093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2962910" algn="l"/>
                <a:tab pos="5511165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AN</a:t>
            </a:r>
            <a:r>
              <a:rPr lang="en-US" dirty="0"/>
              <a:t> </a:t>
            </a:r>
            <a:r>
              <a:rPr dirty="0"/>
              <a:t>EXECUTION	</a:t>
            </a:r>
            <a:r>
              <a:rPr lang="en-US" dirty="0"/>
              <a:t> </a:t>
            </a:r>
            <a:r>
              <a:rPr dirty="0"/>
              <a:t>CONTEXT?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173211" y="2948883"/>
            <a:ext cx="4544695" cy="2252345"/>
            <a:chOff x="6173211" y="2948883"/>
            <a:chExt cx="4544695" cy="2252345"/>
          </a:xfrm>
        </p:grpSpPr>
        <p:sp>
          <p:nvSpPr>
            <p:cNvPr id="13" name="object 13"/>
            <p:cNvSpPr/>
            <p:nvPr/>
          </p:nvSpPr>
          <p:spPr>
            <a:xfrm>
              <a:off x="8445556" y="2990793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392200"/>
                  </a:lnTo>
                  <a:lnTo>
                    <a:pt x="0" y="43408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2210" y="338299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3211" y="3839694"/>
              <a:ext cx="4544695" cy="1361440"/>
            </a:xfrm>
            <a:custGeom>
              <a:avLst/>
              <a:gdLst/>
              <a:ahLst/>
              <a:cxnLst/>
              <a:rect l="l" t="t" r="r" b="b"/>
              <a:pathLst>
                <a:path w="4544695" h="1361439">
                  <a:moveTo>
                    <a:pt x="4544688" y="0"/>
                  </a:moveTo>
                  <a:lnTo>
                    <a:pt x="0" y="0"/>
                  </a:lnTo>
                  <a:lnTo>
                    <a:pt x="0" y="1361215"/>
                  </a:lnTo>
                  <a:lnTo>
                    <a:pt x="4544688" y="1361215"/>
                  </a:lnTo>
                  <a:lnTo>
                    <a:pt x="4544688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55531" y="4076935"/>
            <a:ext cx="3980179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 marR="5080" indent="-83820">
              <a:lnSpc>
                <a:spcPct val="1094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Creation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execution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context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(for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top-level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code)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3211" y="6179820"/>
            <a:ext cx="4544695" cy="136144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83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3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top-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(inside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EC)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73211" y="2235706"/>
            <a:ext cx="5110480" cy="7646034"/>
            <a:chOff x="6173211" y="2235706"/>
            <a:chExt cx="5110480" cy="7646034"/>
          </a:xfrm>
        </p:grpSpPr>
        <p:sp>
          <p:nvSpPr>
            <p:cNvPr id="19" name="object 19"/>
            <p:cNvSpPr/>
            <p:nvPr/>
          </p:nvSpPr>
          <p:spPr>
            <a:xfrm>
              <a:off x="8445556" y="5330919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392200"/>
                  </a:lnTo>
                  <a:lnTo>
                    <a:pt x="0" y="43408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82210" y="572311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5017" y="2235706"/>
              <a:ext cx="2258111" cy="14067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1969" y="2455299"/>
              <a:ext cx="1504049" cy="652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73211" y="8519945"/>
              <a:ext cx="4544695" cy="1361440"/>
            </a:xfrm>
            <a:custGeom>
              <a:avLst/>
              <a:gdLst/>
              <a:ahLst/>
              <a:cxnLst/>
              <a:rect l="l" t="t" r="r" b="b"/>
              <a:pathLst>
                <a:path w="4544695" h="1361440">
                  <a:moveTo>
                    <a:pt x="4544688" y="0"/>
                  </a:moveTo>
                  <a:lnTo>
                    <a:pt x="0" y="0"/>
                  </a:lnTo>
                  <a:lnTo>
                    <a:pt x="0" y="1361215"/>
                  </a:lnTo>
                  <a:lnTo>
                    <a:pt x="4544688" y="1361215"/>
                  </a:lnTo>
                  <a:lnTo>
                    <a:pt x="4544688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40197" y="8757187"/>
            <a:ext cx="3810635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230" marR="5080" indent="-431165">
              <a:lnSpc>
                <a:spcPct val="1094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4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waiting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callbacks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9262" y="1887887"/>
            <a:ext cx="18266410" cy="8786495"/>
            <a:chOff x="769262" y="1887887"/>
            <a:chExt cx="18266410" cy="8786495"/>
          </a:xfrm>
        </p:grpSpPr>
        <p:sp>
          <p:nvSpPr>
            <p:cNvPr id="26" name="object 26"/>
            <p:cNvSpPr/>
            <p:nvPr/>
          </p:nvSpPr>
          <p:spPr>
            <a:xfrm>
              <a:off x="8445556" y="7671044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40">
                  <a:moveTo>
                    <a:pt x="0" y="0"/>
                  </a:moveTo>
                  <a:lnTo>
                    <a:pt x="0" y="392200"/>
                  </a:lnTo>
                  <a:lnTo>
                    <a:pt x="0" y="43408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2210" y="806324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4398" y="9826671"/>
              <a:ext cx="932815" cy="826769"/>
            </a:xfrm>
            <a:custGeom>
              <a:avLst/>
              <a:gdLst/>
              <a:ahLst/>
              <a:cxnLst/>
              <a:rect l="l" t="t" r="r" b="b"/>
              <a:pathLst>
                <a:path w="932815" h="826770">
                  <a:moveTo>
                    <a:pt x="0" y="826598"/>
                  </a:moveTo>
                  <a:lnTo>
                    <a:pt x="57956" y="822614"/>
                  </a:lnTo>
                  <a:lnTo>
                    <a:pt x="114059" y="817053"/>
                  </a:lnTo>
                  <a:lnTo>
                    <a:pt x="168308" y="809914"/>
                  </a:lnTo>
                  <a:lnTo>
                    <a:pt x="220704" y="801199"/>
                  </a:lnTo>
                  <a:lnTo>
                    <a:pt x="271247" y="790906"/>
                  </a:lnTo>
                  <a:lnTo>
                    <a:pt x="319936" y="779035"/>
                  </a:lnTo>
                  <a:lnTo>
                    <a:pt x="366771" y="765587"/>
                  </a:lnTo>
                  <a:lnTo>
                    <a:pt x="411754" y="750562"/>
                  </a:lnTo>
                  <a:lnTo>
                    <a:pt x="454882" y="733960"/>
                  </a:lnTo>
                  <a:lnTo>
                    <a:pt x="496157" y="715780"/>
                  </a:lnTo>
                  <a:lnTo>
                    <a:pt x="535579" y="696023"/>
                  </a:lnTo>
                  <a:lnTo>
                    <a:pt x="573147" y="674688"/>
                  </a:lnTo>
                  <a:lnTo>
                    <a:pt x="608862" y="651776"/>
                  </a:lnTo>
                  <a:lnTo>
                    <a:pt x="642724" y="627287"/>
                  </a:lnTo>
                  <a:lnTo>
                    <a:pt x="674731" y="601220"/>
                  </a:lnTo>
                  <a:lnTo>
                    <a:pt x="704886" y="573577"/>
                  </a:lnTo>
                  <a:lnTo>
                    <a:pt x="733187" y="544355"/>
                  </a:lnTo>
                  <a:lnTo>
                    <a:pt x="759634" y="513557"/>
                  </a:lnTo>
                  <a:lnTo>
                    <a:pt x="784228" y="481181"/>
                  </a:lnTo>
                  <a:lnTo>
                    <a:pt x="806969" y="447228"/>
                  </a:lnTo>
                  <a:lnTo>
                    <a:pt x="827856" y="411697"/>
                  </a:lnTo>
                  <a:lnTo>
                    <a:pt x="846890" y="374589"/>
                  </a:lnTo>
                  <a:lnTo>
                    <a:pt x="864070" y="335904"/>
                  </a:lnTo>
                  <a:lnTo>
                    <a:pt x="879396" y="295641"/>
                  </a:lnTo>
                  <a:lnTo>
                    <a:pt x="892870" y="253801"/>
                  </a:lnTo>
                  <a:lnTo>
                    <a:pt x="904489" y="210384"/>
                  </a:lnTo>
                  <a:lnTo>
                    <a:pt x="914256" y="165389"/>
                  </a:lnTo>
                  <a:lnTo>
                    <a:pt x="922169" y="118817"/>
                  </a:lnTo>
                  <a:lnTo>
                    <a:pt x="928228" y="70668"/>
                  </a:lnTo>
                  <a:lnTo>
                    <a:pt x="932434" y="20941"/>
                  </a:lnTo>
                  <a:lnTo>
                    <a:pt x="932517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8877" y="967170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88652" y="0"/>
                  </a:moveTo>
                  <a:lnTo>
                    <a:pt x="0" y="175560"/>
                  </a:lnTo>
                  <a:lnTo>
                    <a:pt x="175909" y="176258"/>
                  </a:lnTo>
                  <a:lnTo>
                    <a:pt x="886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1007" y="5123324"/>
              <a:ext cx="626745" cy="509270"/>
            </a:xfrm>
            <a:custGeom>
              <a:avLst/>
              <a:gdLst/>
              <a:ahLst/>
              <a:cxnLst/>
              <a:rect l="l" t="t" r="r" b="b"/>
              <a:pathLst>
                <a:path w="626745" h="509270">
                  <a:moveTo>
                    <a:pt x="626731" y="509128"/>
                  </a:moveTo>
                  <a:lnTo>
                    <a:pt x="566968" y="502725"/>
                  </a:lnTo>
                  <a:lnTo>
                    <a:pt x="510149" y="493884"/>
                  </a:lnTo>
                  <a:lnTo>
                    <a:pt x="456274" y="482605"/>
                  </a:lnTo>
                  <a:lnTo>
                    <a:pt x="405341" y="468889"/>
                  </a:lnTo>
                  <a:lnTo>
                    <a:pt x="357352" y="452735"/>
                  </a:lnTo>
                  <a:lnTo>
                    <a:pt x="312306" y="434143"/>
                  </a:lnTo>
                  <a:lnTo>
                    <a:pt x="270203" y="413114"/>
                  </a:lnTo>
                  <a:lnTo>
                    <a:pt x="231044" y="389647"/>
                  </a:lnTo>
                  <a:lnTo>
                    <a:pt x="194828" y="363742"/>
                  </a:lnTo>
                  <a:lnTo>
                    <a:pt x="161556" y="335399"/>
                  </a:lnTo>
                  <a:lnTo>
                    <a:pt x="131226" y="304619"/>
                  </a:lnTo>
                  <a:lnTo>
                    <a:pt x="103840" y="271401"/>
                  </a:lnTo>
                  <a:lnTo>
                    <a:pt x="79397" y="235746"/>
                  </a:lnTo>
                  <a:lnTo>
                    <a:pt x="57898" y="197652"/>
                  </a:lnTo>
                  <a:lnTo>
                    <a:pt x="39342" y="157121"/>
                  </a:lnTo>
                  <a:lnTo>
                    <a:pt x="23729" y="114153"/>
                  </a:lnTo>
                  <a:lnTo>
                    <a:pt x="11060" y="68746"/>
                  </a:lnTo>
                  <a:lnTo>
                    <a:pt x="1333" y="2090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54564" y="4968669"/>
              <a:ext cx="175895" cy="181610"/>
            </a:xfrm>
            <a:custGeom>
              <a:avLst/>
              <a:gdLst/>
              <a:ahLst/>
              <a:cxnLst/>
              <a:rect l="l" t="t" r="r" b="b"/>
              <a:pathLst>
                <a:path w="175895" h="181610">
                  <a:moveTo>
                    <a:pt x="76572" y="0"/>
                  </a:moveTo>
                  <a:lnTo>
                    <a:pt x="0" y="181155"/>
                  </a:lnTo>
                  <a:lnTo>
                    <a:pt x="175553" y="169951"/>
                  </a:lnTo>
                  <a:lnTo>
                    <a:pt x="7657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4463" y="9398758"/>
              <a:ext cx="648970" cy="648970"/>
            </a:xfrm>
            <a:custGeom>
              <a:avLst/>
              <a:gdLst/>
              <a:ahLst/>
              <a:cxnLst/>
              <a:rect l="l" t="t" r="r" b="b"/>
              <a:pathLst>
                <a:path w="648970" h="648970">
                  <a:moveTo>
                    <a:pt x="554198" y="94433"/>
                  </a:moveTo>
                  <a:lnTo>
                    <a:pt x="585676" y="130896"/>
                  </a:lnTo>
                  <a:lnTo>
                    <a:pt x="610858" y="170559"/>
                  </a:lnTo>
                  <a:lnTo>
                    <a:pt x="629745" y="212712"/>
                  </a:lnTo>
                  <a:lnTo>
                    <a:pt x="642336" y="256642"/>
                  </a:lnTo>
                  <a:lnTo>
                    <a:pt x="648632" y="301639"/>
                  </a:lnTo>
                  <a:lnTo>
                    <a:pt x="648632" y="346992"/>
                  </a:lnTo>
                  <a:lnTo>
                    <a:pt x="642336" y="391989"/>
                  </a:lnTo>
                  <a:lnTo>
                    <a:pt x="629745" y="435920"/>
                  </a:lnTo>
                  <a:lnTo>
                    <a:pt x="610858" y="478072"/>
                  </a:lnTo>
                  <a:lnTo>
                    <a:pt x="585676" y="517735"/>
                  </a:lnTo>
                  <a:lnTo>
                    <a:pt x="554198" y="554198"/>
                  </a:lnTo>
                  <a:lnTo>
                    <a:pt x="517735" y="585676"/>
                  </a:lnTo>
                  <a:lnTo>
                    <a:pt x="478072" y="610858"/>
                  </a:lnTo>
                  <a:lnTo>
                    <a:pt x="435920" y="629745"/>
                  </a:lnTo>
                  <a:lnTo>
                    <a:pt x="391989" y="642336"/>
                  </a:lnTo>
                  <a:lnTo>
                    <a:pt x="346992" y="648632"/>
                  </a:lnTo>
                  <a:lnTo>
                    <a:pt x="301639" y="648632"/>
                  </a:lnTo>
                  <a:lnTo>
                    <a:pt x="256642" y="642336"/>
                  </a:lnTo>
                  <a:lnTo>
                    <a:pt x="212712" y="629745"/>
                  </a:lnTo>
                  <a:lnTo>
                    <a:pt x="170559" y="610858"/>
                  </a:lnTo>
                  <a:lnTo>
                    <a:pt x="130896" y="585676"/>
                  </a:lnTo>
                  <a:lnTo>
                    <a:pt x="94433" y="554198"/>
                  </a:lnTo>
                  <a:lnTo>
                    <a:pt x="62955" y="517735"/>
                  </a:lnTo>
                  <a:lnTo>
                    <a:pt x="37773" y="478072"/>
                  </a:lnTo>
                  <a:lnTo>
                    <a:pt x="18886" y="435920"/>
                  </a:lnTo>
                  <a:lnTo>
                    <a:pt x="6295" y="391989"/>
                  </a:lnTo>
                  <a:lnTo>
                    <a:pt x="0" y="346992"/>
                  </a:lnTo>
                  <a:lnTo>
                    <a:pt x="0" y="301639"/>
                  </a:lnTo>
                  <a:lnTo>
                    <a:pt x="6295" y="256642"/>
                  </a:lnTo>
                  <a:lnTo>
                    <a:pt x="18886" y="212712"/>
                  </a:lnTo>
                  <a:lnTo>
                    <a:pt x="37773" y="170559"/>
                  </a:lnTo>
                  <a:lnTo>
                    <a:pt x="62955" y="130896"/>
                  </a:lnTo>
                  <a:lnTo>
                    <a:pt x="94433" y="94433"/>
                  </a:lnTo>
                  <a:lnTo>
                    <a:pt x="130896" y="62955"/>
                  </a:lnTo>
                  <a:lnTo>
                    <a:pt x="170559" y="37773"/>
                  </a:lnTo>
                  <a:lnTo>
                    <a:pt x="212712" y="18886"/>
                  </a:lnTo>
                  <a:lnTo>
                    <a:pt x="256642" y="6295"/>
                  </a:lnTo>
                  <a:lnTo>
                    <a:pt x="301639" y="0"/>
                  </a:lnTo>
                  <a:lnTo>
                    <a:pt x="346992" y="0"/>
                  </a:lnTo>
                  <a:lnTo>
                    <a:pt x="391989" y="6295"/>
                  </a:lnTo>
                  <a:lnTo>
                    <a:pt x="435920" y="18886"/>
                  </a:lnTo>
                  <a:lnTo>
                    <a:pt x="478072" y="37773"/>
                  </a:lnTo>
                  <a:lnTo>
                    <a:pt x="517735" y="62955"/>
                  </a:lnTo>
                  <a:lnTo>
                    <a:pt x="554198" y="94433"/>
                  </a:lnTo>
                  <a:close/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171" y="9950808"/>
              <a:ext cx="154984" cy="1382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171" y="9863397"/>
              <a:ext cx="313514" cy="22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262" y="3388850"/>
              <a:ext cx="3334958" cy="47310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472" y="2870608"/>
              <a:ext cx="251301" cy="2513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6939" y="3457266"/>
              <a:ext cx="3079750" cy="398780"/>
            </a:xfrm>
            <a:custGeom>
              <a:avLst/>
              <a:gdLst/>
              <a:ahLst/>
              <a:cxnLst/>
              <a:rect l="l" t="t" r="r" b="b"/>
              <a:pathLst>
                <a:path w="3079750" h="398779">
                  <a:moveTo>
                    <a:pt x="0" y="0"/>
                  </a:moveTo>
                  <a:lnTo>
                    <a:pt x="3079622" y="0"/>
                  </a:lnTo>
                  <a:lnTo>
                    <a:pt x="3079622" y="398161"/>
                  </a:lnTo>
                  <a:lnTo>
                    <a:pt x="0" y="398161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6939" y="4127631"/>
              <a:ext cx="2602230" cy="398780"/>
            </a:xfrm>
            <a:custGeom>
              <a:avLst/>
              <a:gdLst/>
              <a:ahLst/>
              <a:cxnLst/>
              <a:rect l="l" t="t" r="r" b="b"/>
              <a:pathLst>
                <a:path w="2602229" h="398779">
                  <a:moveTo>
                    <a:pt x="0" y="0"/>
                  </a:moveTo>
                  <a:lnTo>
                    <a:pt x="2601913" y="0"/>
                  </a:lnTo>
                  <a:lnTo>
                    <a:pt x="2601913" y="398161"/>
                  </a:lnTo>
                  <a:lnTo>
                    <a:pt x="0" y="398161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2333" y="6508122"/>
              <a:ext cx="2469515" cy="398780"/>
            </a:xfrm>
            <a:custGeom>
              <a:avLst/>
              <a:gdLst/>
              <a:ahLst/>
              <a:cxnLst/>
              <a:rect l="l" t="t" r="r" b="b"/>
              <a:pathLst>
                <a:path w="2469515" h="398779">
                  <a:moveTo>
                    <a:pt x="0" y="0"/>
                  </a:moveTo>
                  <a:lnTo>
                    <a:pt x="2469273" y="0"/>
                  </a:lnTo>
                  <a:lnTo>
                    <a:pt x="2469273" y="398161"/>
                  </a:lnTo>
                  <a:lnTo>
                    <a:pt x="0" y="398161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4681" y="7798747"/>
              <a:ext cx="193040" cy="862330"/>
            </a:xfrm>
            <a:custGeom>
              <a:avLst/>
              <a:gdLst/>
              <a:ahLst/>
              <a:cxnLst/>
              <a:rect l="l" t="t" r="r" b="b"/>
              <a:pathLst>
                <a:path w="193039" h="862329">
                  <a:moveTo>
                    <a:pt x="192502" y="861777"/>
                  </a:moveTo>
                  <a:lnTo>
                    <a:pt x="159923" y="828373"/>
                  </a:lnTo>
                  <a:lnTo>
                    <a:pt x="130360" y="793751"/>
                  </a:lnTo>
                  <a:lnTo>
                    <a:pt x="103812" y="757911"/>
                  </a:lnTo>
                  <a:lnTo>
                    <a:pt x="80281" y="720855"/>
                  </a:lnTo>
                  <a:lnTo>
                    <a:pt x="59765" y="682582"/>
                  </a:lnTo>
                  <a:lnTo>
                    <a:pt x="42265" y="643091"/>
                  </a:lnTo>
                  <a:lnTo>
                    <a:pt x="27780" y="602384"/>
                  </a:lnTo>
                  <a:lnTo>
                    <a:pt x="16311" y="560459"/>
                  </a:lnTo>
                  <a:lnTo>
                    <a:pt x="7858" y="517317"/>
                  </a:lnTo>
                  <a:lnTo>
                    <a:pt x="2421" y="472958"/>
                  </a:lnTo>
                  <a:lnTo>
                    <a:pt x="0" y="427382"/>
                  </a:lnTo>
                  <a:lnTo>
                    <a:pt x="594" y="380589"/>
                  </a:lnTo>
                  <a:lnTo>
                    <a:pt x="4203" y="332579"/>
                  </a:lnTo>
                  <a:lnTo>
                    <a:pt x="10829" y="283351"/>
                  </a:lnTo>
                  <a:lnTo>
                    <a:pt x="20470" y="232907"/>
                  </a:lnTo>
                  <a:lnTo>
                    <a:pt x="33127" y="181245"/>
                  </a:lnTo>
                  <a:lnTo>
                    <a:pt x="48800" y="128366"/>
                  </a:lnTo>
                  <a:lnTo>
                    <a:pt x="67488" y="74271"/>
                  </a:lnTo>
                  <a:lnTo>
                    <a:pt x="89193" y="18958"/>
                  </a:lnTo>
                  <a:lnTo>
                    <a:pt x="98202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4453" y="7658778"/>
              <a:ext cx="159385" cy="196850"/>
            </a:xfrm>
            <a:custGeom>
              <a:avLst/>
              <a:gdLst/>
              <a:ahLst/>
              <a:cxnLst/>
              <a:rect l="l" t="t" r="r" b="b"/>
              <a:pathLst>
                <a:path w="159385" h="196850">
                  <a:moveTo>
                    <a:pt x="154943" y="0"/>
                  </a:moveTo>
                  <a:lnTo>
                    <a:pt x="0" y="121132"/>
                  </a:lnTo>
                  <a:lnTo>
                    <a:pt x="158883" y="196634"/>
                  </a:lnTo>
                  <a:lnTo>
                    <a:pt x="15494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38076" y="2952734"/>
              <a:ext cx="4779010" cy="840105"/>
            </a:xfrm>
            <a:custGeom>
              <a:avLst/>
              <a:gdLst/>
              <a:ahLst/>
              <a:cxnLst/>
              <a:rect l="l" t="t" r="r" b="b"/>
              <a:pathLst>
                <a:path w="4779009" h="840104">
                  <a:moveTo>
                    <a:pt x="4778740" y="839520"/>
                  </a:moveTo>
                  <a:lnTo>
                    <a:pt x="4714644" y="800457"/>
                  </a:lnTo>
                  <a:lnTo>
                    <a:pt x="4649172" y="762324"/>
                  </a:lnTo>
                  <a:lnTo>
                    <a:pt x="4615920" y="743607"/>
                  </a:lnTo>
                  <a:lnTo>
                    <a:pt x="4582325" y="725122"/>
                  </a:lnTo>
                  <a:lnTo>
                    <a:pt x="4548386" y="706870"/>
                  </a:lnTo>
                  <a:lnTo>
                    <a:pt x="4514103" y="688851"/>
                  </a:lnTo>
                  <a:lnTo>
                    <a:pt x="4479476" y="671064"/>
                  </a:lnTo>
                  <a:lnTo>
                    <a:pt x="4444506" y="653510"/>
                  </a:lnTo>
                  <a:lnTo>
                    <a:pt x="4409192" y="636188"/>
                  </a:lnTo>
                  <a:lnTo>
                    <a:pt x="4373534" y="619099"/>
                  </a:lnTo>
                  <a:lnTo>
                    <a:pt x="4337532" y="602243"/>
                  </a:lnTo>
                  <a:lnTo>
                    <a:pt x="4301186" y="585620"/>
                  </a:lnTo>
                  <a:lnTo>
                    <a:pt x="4264497" y="569229"/>
                  </a:lnTo>
                  <a:lnTo>
                    <a:pt x="4227464" y="553071"/>
                  </a:lnTo>
                  <a:lnTo>
                    <a:pt x="4190087" y="537145"/>
                  </a:lnTo>
                  <a:lnTo>
                    <a:pt x="4152367" y="521452"/>
                  </a:lnTo>
                  <a:lnTo>
                    <a:pt x="4114302" y="505992"/>
                  </a:lnTo>
                  <a:lnTo>
                    <a:pt x="4075894" y="490764"/>
                  </a:lnTo>
                  <a:lnTo>
                    <a:pt x="4037143" y="475769"/>
                  </a:lnTo>
                  <a:lnTo>
                    <a:pt x="3998047" y="461007"/>
                  </a:lnTo>
                  <a:lnTo>
                    <a:pt x="3958608" y="446477"/>
                  </a:lnTo>
                  <a:lnTo>
                    <a:pt x="3918824" y="432180"/>
                  </a:lnTo>
                  <a:lnTo>
                    <a:pt x="3878697" y="418116"/>
                  </a:lnTo>
                  <a:lnTo>
                    <a:pt x="3838227" y="404284"/>
                  </a:lnTo>
                  <a:lnTo>
                    <a:pt x="3797412" y="390685"/>
                  </a:lnTo>
                  <a:lnTo>
                    <a:pt x="3756254" y="377319"/>
                  </a:lnTo>
                  <a:lnTo>
                    <a:pt x="3714752" y="364185"/>
                  </a:lnTo>
                  <a:lnTo>
                    <a:pt x="3672906" y="351284"/>
                  </a:lnTo>
                  <a:lnTo>
                    <a:pt x="3630717" y="338615"/>
                  </a:lnTo>
                  <a:lnTo>
                    <a:pt x="3588183" y="326179"/>
                  </a:lnTo>
                  <a:lnTo>
                    <a:pt x="3545306" y="313976"/>
                  </a:lnTo>
                  <a:lnTo>
                    <a:pt x="3502086" y="302006"/>
                  </a:lnTo>
                  <a:lnTo>
                    <a:pt x="3458521" y="290268"/>
                  </a:lnTo>
                  <a:lnTo>
                    <a:pt x="3414613" y="278762"/>
                  </a:lnTo>
                  <a:lnTo>
                    <a:pt x="3370360" y="267490"/>
                  </a:lnTo>
                  <a:lnTo>
                    <a:pt x="3325764" y="256450"/>
                  </a:lnTo>
                  <a:lnTo>
                    <a:pt x="3280825" y="245642"/>
                  </a:lnTo>
                  <a:lnTo>
                    <a:pt x="3235541" y="235068"/>
                  </a:lnTo>
                  <a:lnTo>
                    <a:pt x="3189914" y="224726"/>
                  </a:lnTo>
                  <a:lnTo>
                    <a:pt x="3143943" y="214616"/>
                  </a:lnTo>
                  <a:lnTo>
                    <a:pt x="3097628" y="204740"/>
                  </a:lnTo>
                  <a:lnTo>
                    <a:pt x="3050970" y="195096"/>
                  </a:lnTo>
                  <a:lnTo>
                    <a:pt x="3003968" y="185684"/>
                  </a:lnTo>
                  <a:lnTo>
                    <a:pt x="2956622" y="176505"/>
                  </a:lnTo>
                  <a:lnTo>
                    <a:pt x="2908932" y="167559"/>
                  </a:lnTo>
                  <a:lnTo>
                    <a:pt x="2860898" y="158846"/>
                  </a:lnTo>
                  <a:lnTo>
                    <a:pt x="2812521" y="150365"/>
                  </a:lnTo>
                  <a:lnTo>
                    <a:pt x="2763800" y="142117"/>
                  </a:lnTo>
                  <a:lnTo>
                    <a:pt x="2714735" y="134101"/>
                  </a:lnTo>
                  <a:lnTo>
                    <a:pt x="2665326" y="126319"/>
                  </a:lnTo>
                  <a:lnTo>
                    <a:pt x="2615574" y="118768"/>
                  </a:lnTo>
                  <a:lnTo>
                    <a:pt x="2565478" y="111451"/>
                  </a:lnTo>
                  <a:lnTo>
                    <a:pt x="2515038" y="104366"/>
                  </a:lnTo>
                  <a:lnTo>
                    <a:pt x="2464254" y="97513"/>
                  </a:lnTo>
                  <a:lnTo>
                    <a:pt x="2413126" y="90894"/>
                  </a:lnTo>
                  <a:lnTo>
                    <a:pt x="2361655" y="84507"/>
                  </a:lnTo>
                  <a:lnTo>
                    <a:pt x="2309840" y="78353"/>
                  </a:lnTo>
                  <a:lnTo>
                    <a:pt x="2257681" y="72431"/>
                  </a:lnTo>
                  <a:lnTo>
                    <a:pt x="2205179" y="66742"/>
                  </a:lnTo>
                  <a:lnTo>
                    <a:pt x="2152333" y="61285"/>
                  </a:lnTo>
                  <a:lnTo>
                    <a:pt x="2099142" y="56062"/>
                  </a:lnTo>
                  <a:lnTo>
                    <a:pt x="2045609" y="51071"/>
                  </a:lnTo>
                  <a:lnTo>
                    <a:pt x="1991731" y="46312"/>
                  </a:lnTo>
                  <a:lnTo>
                    <a:pt x="1937510" y="41786"/>
                  </a:lnTo>
                  <a:lnTo>
                    <a:pt x="1882944" y="37493"/>
                  </a:lnTo>
                  <a:lnTo>
                    <a:pt x="1828035" y="33433"/>
                  </a:lnTo>
                  <a:lnTo>
                    <a:pt x="1772783" y="29605"/>
                  </a:lnTo>
                  <a:lnTo>
                    <a:pt x="1717186" y="26010"/>
                  </a:lnTo>
                  <a:lnTo>
                    <a:pt x="1661246" y="22647"/>
                  </a:lnTo>
                  <a:lnTo>
                    <a:pt x="1604962" y="19517"/>
                  </a:lnTo>
                  <a:lnTo>
                    <a:pt x="1548334" y="16620"/>
                  </a:lnTo>
                  <a:lnTo>
                    <a:pt x="1491363" y="13955"/>
                  </a:lnTo>
                  <a:lnTo>
                    <a:pt x="1434047" y="11523"/>
                  </a:lnTo>
                  <a:lnTo>
                    <a:pt x="1376388" y="9324"/>
                  </a:lnTo>
                  <a:lnTo>
                    <a:pt x="1318386" y="7357"/>
                  </a:lnTo>
                  <a:lnTo>
                    <a:pt x="1260039" y="5623"/>
                  </a:lnTo>
                  <a:lnTo>
                    <a:pt x="1201349" y="4122"/>
                  </a:lnTo>
                  <a:lnTo>
                    <a:pt x="1142314" y="2853"/>
                  </a:lnTo>
                  <a:lnTo>
                    <a:pt x="1082937" y="1817"/>
                  </a:lnTo>
                  <a:lnTo>
                    <a:pt x="1023215" y="1014"/>
                  </a:lnTo>
                  <a:lnTo>
                    <a:pt x="963149" y="443"/>
                  </a:lnTo>
                  <a:lnTo>
                    <a:pt x="902740" y="105"/>
                  </a:lnTo>
                  <a:lnTo>
                    <a:pt x="841987" y="0"/>
                  </a:lnTo>
                  <a:lnTo>
                    <a:pt x="780890" y="127"/>
                  </a:lnTo>
                  <a:lnTo>
                    <a:pt x="719450" y="487"/>
                  </a:lnTo>
                  <a:lnTo>
                    <a:pt x="657666" y="1079"/>
                  </a:lnTo>
                  <a:lnTo>
                    <a:pt x="595538" y="1904"/>
                  </a:lnTo>
                  <a:lnTo>
                    <a:pt x="533066" y="2962"/>
                  </a:lnTo>
                  <a:lnTo>
                    <a:pt x="470250" y="4252"/>
                  </a:lnTo>
                  <a:lnTo>
                    <a:pt x="407091" y="5775"/>
                  </a:lnTo>
                  <a:lnTo>
                    <a:pt x="343588" y="7531"/>
                  </a:lnTo>
                  <a:lnTo>
                    <a:pt x="279741" y="9519"/>
                  </a:lnTo>
                  <a:lnTo>
                    <a:pt x="215550" y="11740"/>
                  </a:lnTo>
                  <a:lnTo>
                    <a:pt x="151016" y="14194"/>
                  </a:lnTo>
                  <a:lnTo>
                    <a:pt x="86138" y="16880"/>
                  </a:lnTo>
                  <a:lnTo>
                    <a:pt x="20916" y="19799"/>
                  </a:lnTo>
                  <a:lnTo>
                    <a:pt x="0" y="2086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83307" y="2884692"/>
              <a:ext cx="180340" cy="175895"/>
            </a:xfrm>
            <a:custGeom>
              <a:avLst/>
              <a:gdLst/>
              <a:ahLst/>
              <a:cxnLst/>
              <a:rect l="l" t="t" r="r" b="b"/>
              <a:pathLst>
                <a:path w="180339" h="175894">
                  <a:moveTo>
                    <a:pt x="171220" y="0"/>
                  </a:moveTo>
                  <a:lnTo>
                    <a:pt x="0" y="96767"/>
                  </a:lnTo>
                  <a:lnTo>
                    <a:pt x="180147" y="175684"/>
                  </a:lnTo>
                  <a:lnTo>
                    <a:pt x="17122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215156" y="1887887"/>
              <a:ext cx="6820534" cy="4644390"/>
            </a:xfrm>
            <a:custGeom>
              <a:avLst/>
              <a:gdLst/>
              <a:ahLst/>
              <a:cxnLst/>
              <a:rect l="l" t="t" r="r" b="b"/>
              <a:pathLst>
                <a:path w="6820534" h="4644390">
                  <a:moveTo>
                    <a:pt x="6819924" y="0"/>
                  </a:moveTo>
                  <a:lnTo>
                    <a:pt x="0" y="0"/>
                  </a:lnTo>
                  <a:lnTo>
                    <a:pt x="0" y="4643991"/>
                  </a:lnTo>
                  <a:lnTo>
                    <a:pt x="6819924" y="4643991"/>
                  </a:lnTo>
                  <a:lnTo>
                    <a:pt x="681992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1935" y="2115218"/>
              <a:ext cx="4286357" cy="97521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433903" y="10454789"/>
            <a:ext cx="3611879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click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event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endParaRPr sz="2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3957" y="5274108"/>
            <a:ext cx="13589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b="1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inside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0773" y="2825033"/>
            <a:ext cx="27952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Human-readable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code:</a:t>
            </a:r>
            <a:endParaRPr sz="2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6425" y="8442875"/>
            <a:ext cx="1774189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150" spc="1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body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only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executed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when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called!</a:t>
            </a:r>
            <a:endParaRPr sz="2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79497" y="2262882"/>
            <a:ext cx="5120823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2405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EXECUTION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CONTEXT</a:t>
            </a:r>
            <a:endParaRPr sz="3700" dirty="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279134" y="5358638"/>
            <a:ext cx="5403850" cy="2430780"/>
            <a:chOff x="12279134" y="5358638"/>
            <a:chExt cx="5403850" cy="2430780"/>
          </a:xfrm>
        </p:grpSpPr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79134" y="7527389"/>
              <a:ext cx="261772" cy="26177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3567534" y="5358638"/>
              <a:ext cx="4115435" cy="977265"/>
            </a:xfrm>
            <a:custGeom>
              <a:avLst/>
              <a:gdLst/>
              <a:ahLst/>
              <a:cxnLst/>
              <a:rect l="l" t="t" r="r" b="b"/>
              <a:pathLst>
                <a:path w="4115434" h="977264">
                  <a:moveTo>
                    <a:pt x="4115168" y="0"/>
                  </a:moveTo>
                  <a:lnTo>
                    <a:pt x="0" y="0"/>
                  </a:lnTo>
                  <a:lnTo>
                    <a:pt x="0" y="976820"/>
                  </a:lnTo>
                  <a:lnTo>
                    <a:pt x="4115168" y="976820"/>
                  </a:lnTo>
                  <a:lnTo>
                    <a:pt x="4115168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62937" y="5599615"/>
              <a:ext cx="523544" cy="52354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68565" y="5513885"/>
              <a:ext cx="680607" cy="6806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15850" y="5599615"/>
              <a:ext cx="523544" cy="52354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21108" y="5599615"/>
              <a:ext cx="523544" cy="52354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2775434" y="7362726"/>
            <a:ext cx="5585460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Exactly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u="sng" spc="-10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one</a:t>
            </a:r>
            <a:r>
              <a:rPr sz="2300" b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context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(EC):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context,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not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(top-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level).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567534" y="5358638"/>
            <a:ext cx="4115435" cy="977265"/>
          </a:xfrm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2094864">
              <a:lnSpc>
                <a:spcPct val="100000"/>
              </a:lnSpc>
              <a:spcBef>
                <a:spcPts val="2600"/>
              </a:spcBef>
              <a:tabLst>
                <a:tab pos="3024505" algn="l"/>
              </a:tabLst>
            </a:pP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74055" y="5147236"/>
            <a:ext cx="3687445" cy="4425315"/>
            <a:chOff x="12274055" y="5147236"/>
            <a:chExt cx="3687445" cy="4425315"/>
          </a:xfrm>
        </p:grpSpPr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74055" y="9310500"/>
              <a:ext cx="261772" cy="26177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4157816" y="6497915"/>
              <a:ext cx="877569" cy="271780"/>
            </a:xfrm>
            <a:custGeom>
              <a:avLst/>
              <a:gdLst/>
              <a:ahLst/>
              <a:cxnLst/>
              <a:rect l="l" t="t" r="r" b="b"/>
              <a:pathLst>
                <a:path w="877569" h="271779">
                  <a:moveTo>
                    <a:pt x="877209" y="266807"/>
                  </a:moveTo>
                  <a:lnTo>
                    <a:pt x="808342" y="269821"/>
                  </a:lnTo>
                  <a:lnTo>
                    <a:pt x="742141" y="271219"/>
                  </a:lnTo>
                  <a:lnTo>
                    <a:pt x="678603" y="271002"/>
                  </a:lnTo>
                  <a:lnTo>
                    <a:pt x="617731" y="269168"/>
                  </a:lnTo>
                  <a:lnTo>
                    <a:pt x="559523" y="265718"/>
                  </a:lnTo>
                  <a:lnTo>
                    <a:pt x="503980" y="260652"/>
                  </a:lnTo>
                  <a:lnTo>
                    <a:pt x="451101" y="253971"/>
                  </a:lnTo>
                  <a:lnTo>
                    <a:pt x="400888" y="245673"/>
                  </a:lnTo>
                  <a:lnTo>
                    <a:pt x="353339" y="235759"/>
                  </a:lnTo>
                  <a:lnTo>
                    <a:pt x="308454" y="224230"/>
                  </a:lnTo>
                  <a:lnTo>
                    <a:pt x="266234" y="211084"/>
                  </a:lnTo>
                  <a:lnTo>
                    <a:pt x="226679" y="196323"/>
                  </a:lnTo>
                  <a:lnTo>
                    <a:pt x="189789" y="179945"/>
                  </a:lnTo>
                  <a:lnTo>
                    <a:pt x="155563" y="161952"/>
                  </a:lnTo>
                  <a:lnTo>
                    <a:pt x="95106" y="121117"/>
                  </a:lnTo>
                  <a:lnTo>
                    <a:pt x="45308" y="73818"/>
                  </a:lnTo>
                  <a:lnTo>
                    <a:pt x="6168" y="2005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79906" y="6349792"/>
              <a:ext cx="168275" cy="194310"/>
            </a:xfrm>
            <a:custGeom>
              <a:avLst/>
              <a:gdLst/>
              <a:ahLst/>
              <a:cxnLst/>
              <a:rect l="l" t="t" r="r" b="b"/>
              <a:pathLst>
                <a:path w="168275" h="194309">
                  <a:moveTo>
                    <a:pt x="32355" y="0"/>
                  </a:moveTo>
                  <a:lnTo>
                    <a:pt x="0" y="193994"/>
                  </a:lnTo>
                  <a:lnTo>
                    <a:pt x="168141" y="142282"/>
                  </a:lnTo>
                  <a:lnTo>
                    <a:pt x="323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67498" y="5168191"/>
              <a:ext cx="673100" cy="285115"/>
            </a:xfrm>
            <a:custGeom>
              <a:avLst/>
              <a:gdLst/>
              <a:ahLst/>
              <a:cxnLst/>
              <a:rect l="l" t="t" r="r" b="b"/>
              <a:pathLst>
                <a:path w="673100" h="285114">
                  <a:moveTo>
                    <a:pt x="672597" y="0"/>
                  </a:moveTo>
                  <a:lnTo>
                    <a:pt x="619013" y="1213"/>
                  </a:lnTo>
                  <a:lnTo>
                    <a:pt x="566802" y="4810"/>
                  </a:lnTo>
                  <a:lnTo>
                    <a:pt x="515963" y="10790"/>
                  </a:lnTo>
                  <a:lnTo>
                    <a:pt x="466496" y="19155"/>
                  </a:lnTo>
                  <a:lnTo>
                    <a:pt x="418402" y="29902"/>
                  </a:lnTo>
                  <a:lnTo>
                    <a:pt x="371680" y="43033"/>
                  </a:lnTo>
                  <a:lnTo>
                    <a:pt x="326330" y="58548"/>
                  </a:lnTo>
                  <a:lnTo>
                    <a:pt x="282353" y="76446"/>
                  </a:lnTo>
                  <a:lnTo>
                    <a:pt x="239748" y="96728"/>
                  </a:lnTo>
                  <a:lnTo>
                    <a:pt x="198515" y="119393"/>
                  </a:lnTo>
                  <a:lnTo>
                    <a:pt x="158654" y="144442"/>
                  </a:lnTo>
                  <a:lnTo>
                    <a:pt x="120166" y="171874"/>
                  </a:lnTo>
                  <a:lnTo>
                    <a:pt x="83050" y="201690"/>
                  </a:lnTo>
                  <a:lnTo>
                    <a:pt x="47307" y="233889"/>
                  </a:lnTo>
                  <a:lnTo>
                    <a:pt x="12936" y="268472"/>
                  </a:lnTo>
                  <a:lnTo>
                    <a:pt x="0" y="28496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171852" y="5382392"/>
              <a:ext cx="177800" cy="193040"/>
            </a:xfrm>
            <a:custGeom>
              <a:avLst/>
              <a:gdLst/>
              <a:ahLst/>
              <a:cxnLst/>
              <a:rect l="l" t="t" r="r" b="b"/>
              <a:pathLst>
                <a:path w="177800" h="193039">
                  <a:moveTo>
                    <a:pt x="39370" y="0"/>
                  </a:moveTo>
                  <a:lnTo>
                    <a:pt x="0" y="192694"/>
                  </a:lnTo>
                  <a:lnTo>
                    <a:pt x="177774" y="108571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5204030" y="6607249"/>
            <a:ext cx="31381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Pizza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“execution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context”</a:t>
            </a:r>
            <a:endParaRPr sz="21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2643187" y="3324069"/>
            <a:ext cx="5953760" cy="201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piece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executed.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Stores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necessary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information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some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executed.</a:t>
            </a:r>
            <a:endParaRPr sz="2450">
              <a:latin typeface="Arial"/>
              <a:cs typeface="Arial"/>
            </a:endParaRPr>
          </a:p>
          <a:p>
            <a:pPr marL="3459479">
              <a:lnSpc>
                <a:spcPct val="100000"/>
              </a:lnSpc>
              <a:spcBef>
                <a:spcPts val="1535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“JavaScript</a:t>
            </a:r>
            <a:r>
              <a:rPr sz="2150" spc="2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code"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5460293" y="10137261"/>
            <a:ext cx="758825" cy="516255"/>
            <a:chOff x="15460293" y="10137261"/>
            <a:chExt cx="758825" cy="516255"/>
          </a:xfrm>
        </p:grpSpPr>
        <p:sp>
          <p:nvSpPr>
            <p:cNvPr id="69" name="object 69"/>
            <p:cNvSpPr/>
            <p:nvPr/>
          </p:nvSpPr>
          <p:spPr>
            <a:xfrm>
              <a:off x="15481235" y="10281485"/>
              <a:ext cx="663575" cy="351155"/>
            </a:xfrm>
            <a:custGeom>
              <a:avLst/>
              <a:gdLst/>
              <a:ahLst/>
              <a:cxnLst/>
              <a:rect l="l" t="t" r="r" b="b"/>
              <a:pathLst>
                <a:path w="663575" h="351154">
                  <a:moveTo>
                    <a:pt x="0" y="350723"/>
                  </a:moveTo>
                  <a:lnTo>
                    <a:pt x="58476" y="349536"/>
                  </a:lnTo>
                  <a:lnTo>
                    <a:pt x="114617" y="345747"/>
                  </a:lnTo>
                  <a:lnTo>
                    <a:pt x="168422" y="339357"/>
                  </a:lnTo>
                  <a:lnTo>
                    <a:pt x="219893" y="330365"/>
                  </a:lnTo>
                  <a:lnTo>
                    <a:pt x="269028" y="318771"/>
                  </a:lnTo>
                  <a:lnTo>
                    <a:pt x="315828" y="304576"/>
                  </a:lnTo>
                  <a:lnTo>
                    <a:pt x="360293" y="287779"/>
                  </a:lnTo>
                  <a:lnTo>
                    <a:pt x="402423" y="268380"/>
                  </a:lnTo>
                  <a:lnTo>
                    <a:pt x="442217" y="246380"/>
                  </a:lnTo>
                  <a:lnTo>
                    <a:pt x="479676" y="221778"/>
                  </a:lnTo>
                  <a:lnTo>
                    <a:pt x="514800" y="194574"/>
                  </a:lnTo>
                  <a:lnTo>
                    <a:pt x="547589" y="164769"/>
                  </a:lnTo>
                  <a:lnTo>
                    <a:pt x="578043" y="132362"/>
                  </a:lnTo>
                  <a:lnTo>
                    <a:pt x="606161" y="97354"/>
                  </a:lnTo>
                  <a:lnTo>
                    <a:pt x="631944" y="59744"/>
                  </a:lnTo>
                  <a:lnTo>
                    <a:pt x="655392" y="19532"/>
                  </a:lnTo>
                  <a:lnTo>
                    <a:pt x="663071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054788" y="10137261"/>
              <a:ext cx="163830" cy="196215"/>
            </a:xfrm>
            <a:custGeom>
              <a:avLst/>
              <a:gdLst/>
              <a:ahLst/>
              <a:cxnLst/>
              <a:rect l="l" t="t" r="r" b="b"/>
              <a:pathLst>
                <a:path w="163830" h="196215">
                  <a:moveTo>
                    <a:pt x="146225" y="0"/>
                  </a:moveTo>
                  <a:lnTo>
                    <a:pt x="0" y="131533"/>
                  </a:lnTo>
                  <a:lnTo>
                    <a:pt x="163712" y="195895"/>
                  </a:lnTo>
                  <a:lnTo>
                    <a:pt x="14622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1432710" y="9145839"/>
            <a:ext cx="759015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0010" marR="5080">
              <a:lnSpc>
                <a:spcPct val="132600"/>
              </a:lnSpc>
              <a:spcBef>
                <a:spcPts val="100"/>
              </a:spcBef>
            </a:pP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u="sng" spc="-7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per</a:t>
            </a:r>
            <a:r>
              <a:rPr sz="2300" b="1" u="sng" spc="-3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 </a:t>
            </a:r>
            <a:r>
              <a:rPr sz="2300" b="1" u="sng" spc="-50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function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each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call,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created.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together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make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stack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5911" y="3022966"/>
            <a:ext cx="4101866" cy="57751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300870" y="7589446"/>
            <a:ext cx="3763010" cy="2204085"/>
            <a:chOff x="13300870" y="7589446"/>
            <a:chExt cx="3763010" cy="2204085"/>
          </a:xfrm>
        </p:grpSpPr>
        <p:sp>
          <p:nvSpPr>
            <p:cNvPr id="4" name="object 4"/>
            <p:cNvSpPr/>
            <p:nvPr/>
          </p:nvSpPr>
          <p:spPr>
            <a:xfrm>
              <a:off x="13353257" y="8188095"/>
              <a:ext cx="3658235" cy="1552575"/>
            </a:xfrm>
            <a:custGeom>
              <a:avLst/>
              <a:gdLst/>
              <a:ahLst/>
              <a:cxnLst/>
              <a:rect l="l" t="t" r="r" b="b"/>
              <a:pathLst>
                <a:path w="3658234" h="1552575">
                  <a:moveTo>
                    <a:pt x="0" y="1552543"/>
                  </a:moveTo>
                  <a:lnTo>
                    <a:pt x="3658194" y="1552543"/>
                  </a:lnTo>
                  <a:lnTo>
                    <a:pt x="3658194" y="0"/>
                  </a:lnTo>
                  <a:lnTo>
                    <a:pt x="0" y="0"/>
                  </a:lnTo>
                  <a:lnTo>
                    <a:pt x="0" y="155254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3257" y="7641833"/>
              <a:ext cx="3658235" cy="2099310"/>
            </a:xfrm>
            <a:custGeom>
              <a:avLst/>
              <a:gdLst/>
              <a:ahLst/>
              <a:cxnLst/>
              <a:rect l="l" t="t" r="r" b="b"/>
              <a:pathLst>
                <a:path w="3658234" h="2099309">
                  <a:moveTo>
                    <a:pt x="0" y="0"/>
                  </a:moveTo>
                  <a:lnTo>
                    <a:pt x="3658194" y="0"/>
                  </a:lnTo>
                  <a:lnTo>
                    <a:pt x="3658194" y="2098804"/>
                  </a:lnTo>
                  <a:lnTo>
                    <a:pt x="0" y="209880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53257" y="7641834"/>
            <a:ext cx="3658235" cy="54673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5055">
              <a:lnSpc>
                <a:spcPct val="100000"/>
              </a:lnSpc>
              <a:spcBef>
                <a:spcPts val="455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second()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10528" y="7186092"/>
            <a:ext cx="2651760" cy="709295"/>
            <a:chOff x="10510528" y="7186092"/>
            <a:chExt cx="2651760" cy="709295"/>
          </a:xfrm>
        </p:grpSpPr>
        <p:sp>
          <p:nvSpPr>
            <p:cNvPr id="8" name="object 8"/>
            <p:cNvSpPr/>
            <p:nvPr/>
          </p:nvSpPr>
          <p:spPr>
            <a:xfrm>
              <a:off x="10692800" y="7283859"/>
              <a:ext cx="2442845" cy="585470"/>
            </a:xfrm>
            <a:custGeom>
              <a:avLst/>
              <a:gdLst/>
              <a:ahLst/>
              <a:cxnLst/>
              <a:rect l="l" t="t" r="r" b="b"/>
              <a:pathLst>
                <a:path w="2442844" h="585470">
                  <a:moveTo>
                    <a:pt x="2442731" y="585214"/>
                  </a:moveTo>
                  <a:lnTo>
                    <a:pt x="25485" y="6109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0528" y="7186092"/>
              <a:ext cx="233045" cy="208279"/>
            </a:xfrm>
            <a:custGeom>
              <a:avLst/>
              <a:gdLst/>
              <a:ahLst/>
              <a:cxnLst/>
              <a:rect l="l" t="t" r="r" b="b"/>
              <a:pathLst>
                <a:path w="233045" h="208279">
                  <a:moveTo>
                    <a:pt x="232610" y="0"/>
                  </a:moveTo>
                  <a:lnTo>
                    <a:pt x="0" y="54103"/>
                  </a:lnTo>
                  <a:lnTo>
                    <a:pt x="182842" y="207728"/>
                  </a:lnTo>
                  <a:lnTo>
                    <a:pt x="2326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300870" y="4808687"/>
            <a:ext cx="3763010" cy="2204085"/>
            <a:chOff x="13300870" y="4808687"/>
            <a:chExt cx="3763010" cy="2204085"/>
          </a:xfrm>
        </p:grpSpPr>
        <p:sp>
          <p:nvSpPr>
            <p:cNvPr id="11" name="object 11"/>
            <p:cNvSpPr/>
            <p:nvPr/>
          </p:nvSpPr>
          <p:spPr>
            <a:xfrm>
              <a:off x="13353257" y="5407335"/>
              <a:ext cx="3658235" cy="1552575"/>
            </a:xfrm>
            <a:custGeom>
              <a:avLst/>
              <a:gdLst/>
              <a:ahLst/>
              <a:cxnLst/>
              <a:rect l="l" t="t" r="r" b="b"/>
              <a:pathLst>
                <a:path w="3658234" h="1552575">
                  <a:moveTo>
                    <a:pt x="0" y="1552543"/>
                  </a:moveTo>
                  <a:lnTo>
                    <a:pt x="3658194" y="1552543"/>
                  </a:lnTo>
                  <a:lnTo>
                    <a:pt x="3658194" y="0"/>
                  </a:lnTo>
                  <a:lnTo>
                    <a:pt x="0" y="0"/>
                  </a:lnTo>
                  <a:lnTo>
                    <a:pt x="0" y="155254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3257" y="4861074"/>
              <a:ext cx="3658235" cy="2099310"/>
            </a:xfrm>
            <a:custGeom>
              <a:avLst/>
              <a:gdLst/>
              <a:ahLst/>
              <a:cxnLst/>
              <a:rect l="l" t="t" r="r" b="b"/>
              <a:pathLst>
                <a:path w="3658234" h="2099309">
                  <a:moveTo>
                    <a:pt x="0" y="0"/>
                  </a:moveTo>
                  <a:lnTo>
                    <a:pt x="3658194" y="0"/>
                  </a:lnTo>
                  <a:lnTo>
                    <a:pt x="3658194" y="2098804"/>
                  </a:lnTo>
                  <a:lnTo>
                    <a:pt x="0" y="209880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353257" y="4861074"/>
            <a:ext cx="3658235" cy="54673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5778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455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first()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300870" y="2027929"/>
            <a:ext cx="3763010" cy="2204085"/>
            <a:chOff x="13300870" y="2027929"/>
            <a:chExt cx="3763010" cy="2204085"/>
          </a:xfrm>
        </p:grpSpPr>
        <p:sp>
          <p:nvSpPr>
            <p:cNvPr id="15" name="object 15"/>
            <p:cNvSpPr/>
            <p:nvPr/>
          </p:nvSpPr>
          <p:spPr>
            <a:xfrm>
              <a:off x="13353249" y="2080316"/>
              <a:ext cx="3658235" cy="2099310"/>
            </a:xfrm>
            <a:custGeom>
              <a:avLst/>
              <a:gdLst/>
              <a:ahLst/>
              <a:cxnLst/>
              <a:rect l="l" t="t" r="r" b="b"/>
              <a:pathLst>
                <a:path w="3658234" h="2099310">
                  <a:moveTo>
                    <a:pt x="3658197" y="0"/>
                  </a:moveTo>
                  <a:lnTo>
                    <a:pt x="0" y="0"/>
                  </a:lnTo>
                  <a:lnTo>
                    <a:pt x="0" y="546265"/>
                  </a:lnTo>
                  <a:lnTo>
                    <a:pt x="0" y="2098814"/>
                  </a:lnTo>
                  <a:lnTo>
                    <a:pt x="3658197" y="2098814"/>
                  </a:lnTo>
                  <a:lnTo>
                    <a:pt x="3658197" y="546265"/>
                  </a:lnTo>
                  <a:lnTo>
                    <a:pt x="365819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53257" y="2080316"/>
              <a:ext cx="3658235" cy="2099310"/>
            </a:xfrm>
            <a:custGeom>
              <a:avLst/>
              <a:gdLst/>
              <a:ahLst/>
              <a:cxnLst/>
              <a:rect l="l" t="t" r="r" b="b"/>
              <a:pathLst>
                <a:path w="3658234" h="2099310">
                  <a:moveTo>
                    <a:pt x="0" y="0"/>
                  </a:moveTo>
                  <a:lnTo>
                    <a:pt x="3658194" y="0"/>
                  </a:lnTo>
                  <a:lnTo>
                    <a:pt x="3658194" y="2098804"/>
                  </a:lnTo>
                  <a:lnTo>
                    <a:pt x="0" y="209880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82324" y="2032817"/>
              <a:ext cx="3600450" cy="594360"/>
            </a:xfrm>
            <a:custGeom>
              <a:avLst/>
              <a:gdLst/>
              <a:ahLst/>
              <a:cxnLst/>
              <a:rect l="l" t="t" r="r" b="b"/>
              <a:pathLst>
                <a:path w="3600450" h="594360">
                  <a:moveTo>
                    <a:pt x="3600071" y="0"/>
                  </a:moveTo>
                  <a:lnTo>
                    <a:pt x="0" y="0"/>
                  </a:lnTo>
                  <a:lnTo>
                    <a:pt x="0" y="593760"/>
                  </a:lnTo>
                  <a:lnTo>
                    <a:pt x="3600071" y="593760"/>
                  </a:lnTo>
                  <a:lnTo>
                    <a:pt x="3600071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875658" y="4572612"/>
            <a:ext cx="2346325" cy="716280"/>
            <a:chOff x="10875658" y="4572612"/>
            <a:chExt cx="2346325" cy="716280"/>
          </a:xfrm>
        </p:grpSpPr>
        <p:sp>
          <p:nvSpPr>
            <p:cNvPr id="19" name="object 19"/>
            <p:cNvSpPr/>
            <p:nvPr/>
          </p:nvSpPr>
          <p:spPr>
            <a:xfrm>
              <a:off x="11062913" y="5090766"/>
              <a:ext cx="2132965" cy="92075"/>
            </a:xfrm>
            <a:custGeom>
              <a:avLst/>
              <a:gdLst/>
              <a:ahLst/>
              <a:cxnLst/>
              <a:rect l="l" t="t" r="r" b="b"/>
              <a:pathLst>
                <a:path w="2132965" h="92075">
                  <a:moveTo>
                    <a:pt x="2132402" y="0"/>
                  </a:moveTo>
                  <a:lnTo>
                    <a:pt x="26154" y="90874"/>
                  </a:lnTo>
                  <a:lnTo>
                    <a:pt x="0" y="92002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75658" y="5074937"/>
              <a:ext cx="218440" cy="213995"/>
            </a:xfrm>
            <a:custGeom>
              <a:avLst/>
              <a:gdLst/>
              <a:ahLst/>
              <a:cxnLst/>
              <a:rect l="l" t="t" r="r" b="b"/>
              <a:pathLst>
                <a:path w="218440" h="213995">
                  <a:moveTo>
                    <a:pt x="208799" y="0"/>
                  </a:moveTo>
                  <a:lnTo>
                    <a:pt x="0" y="115911"/>
                  </a:lnTo>
                  <a:lnTo>
                    <a:pt x="218003" y="213407"/>
                  </a:lnTo>
                  <a:lnTo>
                    <a:pt x="2087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34796" y="4604025"/>
              <a:ext cx="854710" cy="398780"/>
            </a:xfrm>
            <a:custGeom>
              <a:avLst/>
              <a:gdLst/>
              <a:ahLst/>
              <a:cxnLst/>
              <a:rect l="l" t="t" r="r" b="b"/>
              <a:pathLst>
                <a:path w="854709" h="398779">
                  <a:moveTo>
                    <a:pt x="0" y="0"/>
                  </a:moveTo>
                  <a:lnTo>
                    <a:pt x="854300" y="0"/>
                  </a:lnTo>
                  <a:lnTo>
                    <a:pt x="854300" y="398161"/>
                  </a:lnTo>
                  <a:lnTo>
                    <a:pt x="0" y="39816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353257" y="2133937"/>
            <a:ext cx="36582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"/>
              </a:spcBef>
            </a:pP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41975" y="2352152"/>
            <a:ext cx="1050925" cy="1276350"/>
            <a:chOff x="12141975" y="2352152"/>
            <a:chExt cx="1050925" cy="1276350"/>
          </a:xfrm>
        </p:grpSpPr>
        <p:sp>
          <p:nvSpPr>
            <p:cNvPr id="24" name="object 24"/>
            <p:cNvSpPr/>
            <p:nvPr/>
          </p:nvSpPr>
          <p:spPr>
            <a:xfrm>
              <a:off x="12260778" y="2378329"/>
              <a:ext cx="906144" cy="1105535"/>
            </a:xfrm>
            <a:custGeom>
              <a:avLst/>
              <a:gdLst/>
              <a:ahLst/>
              <a:cxnLst/>
              <a:rect l="l" t="t" r="r" b="b"/>
              <a:pathLst>
                <a:path w="906144" h="1105535">
                  <a:moveTo>
                    <a:pt x="905610" y="0"/>
                  </a:moveTo>
                  <a:lnTo>
                    <a:pt x="16602" y="1084788"/>
                  </a:lnTo>
                  <a:lnTo>
                    <a:pt x="0" y="1105048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41975" y="3395433"/>
              <a:ext cx="218440" cy="233045"/>
            </a:xfrm>
            <a:custGeom>
              <a:avLst/>
              <a:gdLst/>
              <a:ahLst/>
              <a:cxnLst/>
              <a:rect l="l" t="t" r="r" b="b"/>
              <a:pathLst>
                <a:path w="218440" h="233045">
                  <a:moveTo>
                    <a:pt x="52783" y="0"/>
                  </a:moveTo>
                  <a:lnTo>
                    <a:pt x="0" y="232911"/>
                  </a:lnTo>
                  <a:lnTo>
                    <a:pt x="218003" y="135394"/>
                  </a:lnTo>
                  <a:lnTo>
                    <a:pt x="5278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990721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0955" algn="l"/>
                <a:tab pos="4759325" algn="l"/>
                <a:tab pos="5384800" algn="l"/>
              </a:tabLst>
            </a:pPr>
            <a:r>
              <a:rPr dirty="0"/>
              <a:t>EXECUTION</a:t>
            </a:r>
            <a:r>
              <a:rPr lang="en-US" dirty="0"/>
              <a:t> </a:t>
            </a:r>
            <a:r>
              <a:rPr dirty="0"/>
              <a:t>CONTEXT</a:t>
            </a:r>
            <a:r>
              <a:rPr lang="en-US" dirty="0"/>
              <a:t> </a:t>
            </a:r>
            <a:r>
              <a:rPr dirty="0"/>
              <a:t>IN	DETAIL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535832" y="2328986"/>
            <a:ext cx="7186295" cy="6464935"/>
            <a:chOff x="535832" y="2328986"/>
            <a:chExt cx="7186295" cy="6464935"/>
          </a:xfrm>
        </p:grpSpPr>
        <p:sp>
          <p:nvSpPr>
            <p:cNvPr id="29" name="object 29"/>
            <p:cNvSpPr/>
            <p:nvPr/>
          </p:nvSpPr>
          <p:spPr>
            <a:xfrm>
              <a:off x="535832" y="2328986"/>
              <a:ext cx="7186295" cy="6464935"/>
            </a:xfrm>
            <a:custGeom>
              <a:avLst/>
              <a:gdLst/>
              <a:ahLst/>
              <a:cxnLst/>
              <a:rect l="l" t="t" r="r" b="b"/>
              <a:pathLst>
                <a:path w="7186295" h="6464934">
                  <a:moveTo>
                    <a:pt x="7185753" y="0"/>
                  </a:moveTo>
                  <a:lnTo>
                    <a:pt x="0" y="0"/>
                  </a:lnTo>
                  <a:lnTo>
                    <a:pt x="0" y="6464338"/>
                  </a:lnTo>
                  <a:lnTo>
                    <a:pt x="7185753" y="6464338"/>
                  </a:lnTo>
                  <a:lnTo>
                    <a:pt x="718575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045" y="2616476"/>
              <a:ext cx="6677328" cy="97521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44301" y="2778898"/>
            <a:ext cx="619125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442720" algn="l"/>
                <a:tab pos="2591435" algn="l"/>
                <a:tab pos="4502785" algn="l"/>
              </a:tabLst>
            </a:pPr>
            <a:r>
              <a:rPr sz="3700" b="1" spc="-430" dirty="0">
                <a:solidFill>
                  <a:srgbClr val="FAFBFB"/>
                </a:solidFill>
                <a:latin typeface="Calibri"/>
                <a:cs typeface="Calibri"/>
              </a:rPr>
              <a:t>WHAT’S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450" dirty="0">
                <a:solidFill>
                  <a:srgbClr val="FAFBFB"/>
                </a:solidFill>
                <a:latin typeface="Calibri"/>
                <a:cs typeface="Calibri"/>
              </a:rPr>
              <a:t>INSIDE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465" dirty="0">
                <a:solidFill>
                  <a:srgbClr val="FAFBFB"/>
                </a:solidFill>
                <a:latin typeface="Calibri"/>
                <a:cs typeface="Calibri"/>
              </a:rPr>
              <a:t>EXECUTION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385" dirty="0">
                <a:solidFill>
                  <a:srgbClr val="FAFBFB"/>
                </a:solidFill>
                <a:latin typeface="Calibri"/>
                <a:cs typeface="Calibri"/>
              </a:rPr>
              <a:t>CONTEXT?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65199" y="4143844"/>
            <a:ext cx="1280795" cy="2072639"/>
            <a:chOff x="1165199" y="4143844"/>
            <a:chExt cx="1280795" cy="2072639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695" y="4892011"/>
              <a:ext cx="261772" cy="2617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695" y="5423237"/>
              <a:ext cx="261772" cy="261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695" y="5954404"/>
              <a:ext cx="261772" cy="2617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65199" y="4143844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6879" y="0"/>
                  </a:moveTo>
                  <a:lnTo>
                    <a:pt x="251436" y="3478"/>
                  </a:lnTo>
                  <a:lnTo>
                    <a:pt x="206858" y="13912"/>
                  </a:lnTo>
                  <a:lnTo>
                    <a:pt x="164008" y="31303"/>
                  </a:lnTo>
                  <a:lnTo>
                    <a:pt x="123752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6"/>
                  </a:lnTo>
                  <a:lnTo>
                    <a:pt x="0" y="296879"/>
                  </a:lnTo>
                  <a:lnTo>
                    <a:pt x="3478" y="342322"/>
                  </a:lnTo>
                  <a:lnTo>
                    <a:pt x="13912" y="386900"/>
                  </a:lnTo>
                  <a:lnTo>
                    <a:pt x="31303" y="429750"/>
                  </a:lnTo>
                  <a:lnTo>
                    <a:pt x="55650" y="470006"/>
                  </a:lnTo>
                  <a:lnTo>
                    <a:pt x="86954" y="506805"/>
                  </a:lnTo>
                  <a:lnTo>
                    <a:pt x="123752" y="538108"/>
                  </a:lnTo>
                  <a:lnTo>
                    <a:pt x="164008" y="562455"/>
                  </a:lnTo>
                  <a:lnTo>
                    <a:pt x="206858" y="579846"/>
                  </a:lnTo>
                  <a:lnTo>
                    <a:pt x="251436" y="590281"/>
                  </a:lnTo>
                  <a:lnTo>
                    <a:pt x="296879" y="593759"/>
                  </a:lnTo>
                  <a:lnTo>
                    <a:pt x="342322" y="590281"/>
                  </a:lnTo>
                  <a:lnTo>
                    <a:pt x="386900" y="579846"/>
                  </a:lnTo>
                  <a:lnTo>
                    <a:pt x="429750" y="562455"/>
                  </a:lnTo>
                  <a:lnTo>
                    <a:pt x="470006" y="538108"/>
                  </a:lnTo>
                  <a:lnTo>
                    <a:pt x="506805" y="506805"/>
                  </a:lnTo>
                  <a:lnTo>
                    <a:pt x="538108" y="470006"/>
                  </a:lnTo>
                  <a:lnTo>
                    <a:pt x="562455" y="429750"/>
                  </a:lnTo>
                  <a:lnTo>
                    <a:pt x="579846" y="386900"/>
                  </a:lnTo>
                  <a:lnTo>
                    <a:pt x="590281" y="342322"/>
                  </a:lnTo>
                  <a:lnTo>
                    <a:pt x="593759" y="296879"/>
                  </a:lnTo>
                  <a:lnTo>
                    <a:pt x="590281" y="251436"/>
                  </a:lnTo>
                  <a:lnTo>
                    <a:pt x="579846" y="206858"/>
                  </a:lnTo>
                  <a:lnTo>
                    <a:pt x="562455" y="164009"/>
                  </a:lnTo>
                  <a:lnTo>
                    <a:pt x="538108" y="123752"/>
                  </a:lnTo>
                  <a:lnTo>
                    <a:pt x="506805" y="86954"/>
                  </a:lnTo>
                  <a:lnTo>
                    <a:pt x="470006" y="55650"/>
                  </a:lnTo>
                  <a:lnTo>
                    <a:pt x="429750" y="31303"/>
                  </a:lnTo>
                  <a:lnTo>
                    <a:pt x="386900" y="13912"/>
                  </a:lnTo>
                  <a:lnTo>
                    <a:pt x="342322" y="3478"/>
                  </a:lnTo>
                  <a:lnTo>
                    <a:pt x="296879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71966" y="4232798"/>
            <a:ext cx="193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5619" y="4212011"/>
            <a:ext cx="4974590" cy="2068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endParaRPr sz="2450">
              <a:latin typeface="Arial"/>
              <a:cs typeface="Arial"/>
            </a:endParaRPr>
          </a:p>
          <a:p>
            <a:pPr marL="546735" marR="5080">
              <a:lnSpc>
                <a:spcPct val="151600"/>
              </a:lnSpc>
              <a:spcBef>
                <a:spcPts val="570"/>
              </a:spcBef>
            </a:pPr>
            <a:r>
              <a:rPr sz="2300" spc="-40" dirty="0">
                <a:solidFill>
                  <a:srgbClr val="444444"/>
                </a:solidFill>
                <a:latin typeface="Courier New"/>
                <a:cs typeface="Courier New"/>
              </a:rPr>
              <a:t>let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r>
              <a:rPr sz="23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r>
              <a:rPr sz="23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declarations Functions</a:t>
            </a:r>
            <a:endParaRPr sz="2300">
              <a:latin typeface="Arial"/>
              <a:cs typeface="Arial"/>
            </a:endParaRPr>
          </a:p>
          <a:p>
            <a:pPr marL="546735">
              <a:lnSpc>
                <a:spcPct val="100000"/>
              </a:lnSpc>
              <a:spcBef>
                <a:spcPts val="1420"/>
              </a:spcBef>
            </a:pP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arguments</a:t>
            </a:r>
            <a:r>
              <a:rPr sz="23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66575" y="6765919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59">
                <a:moveTo>
                  <a:pt x="296879" y="0"/>
                </a:moveTo>
                <a:lnTo>
                  <a:pt x="251436" y="3478"/>
                </a:lnTo>
                <a:lnTo>
                  <a:pt x="206858" y="13912"/>
                </a:lnTo>
                <a:lnTo>
                  <a:pt x="164009" y="31303"/>
                </a:lnTo>
                <a:lnTo>
                  <a:pt x="123752" y="55650"/>
                </a:lnTo>
                <a:lnTo>
                  <a:pt x="86954" y="86954"/>
                </a:lnTo>
                <a:lnTo>
                  <a:pt x="55650" y="123752"/>
                </a:lnTo>
                <a:lnTo>
                  <a:pt x="31303" y="164009"/>
                </a:lnTo>
                <a:lnTo>
                  <a:pt x="13912" y="206858"/>
                </a:lnTo>
                <a:lnTo>
                  <a:pt x="3478" y="251437"/>
                </a:lnTo>
                <a:lnTo>
                  <a:pt x="0" y="296880"/>
                </a:lnTo>
                <a:lnTo>
                  <a:pt x="3478" y="342323"/>
                </a:lnTo>
                <a:lnTo>
                  <a:pt x="13912" y="386901"/>
                </a:lnTo>
                <a:lnTo>
                  <a:pt x="31303" y="429751"/>
                </a:lnTo>
                <a:lnTo>
                  <a:pt x="55650" y="470007"/>
                </a:lnTo>
                <a:lnTo>
                  <a:pt x="86954" y="506806"/>
                </a:lnTo>
                <a:lnTo>
                  <a:pt x="123752" y="538109"/>
                </a:lnTo>
                <a:lnTo>
                  <a:pt x="164009" y="562456"/>
                </a:lnTo>
                <a:lnTo>
                  <a:pt x="206858" y="579847"/>
                </a:lnTo>
                <a:lnTo>
                  <a:pt x="251436" y="590282"/>
                </a:lnTo>
                <a:lnTo>
                  <a:pt x="296879" y="593760"/>
                </a:lnTo>
                <a:lnTo>
                  <a:pt x="342322" y="590282"/>
                </a:lnTo>
                <a:lnTo>
                  <a:pt x="386900" y="579847"/>
                </a:lnTo>
                <a:lnTo>
                  <a:pt x="429750" y="562456"/>
                </a:lnTo>
                <a:lnTo>
                  <a:pt x="470006" y="538109"/>
                </a:lnTo>
                <a:lnTo>
                  <a:pt x="506805" y="506806"/>
                </a:lnTo>
                <a:lnTo>
                  <a:pt x="538108" y="470007"/>
                </a:lnTo>
                <a:lnTo>
                  <a:pt x="562455" y="429751"/>
                </a:lnTo>
                <a:lnTo>
                  <a:pt x="579846" y="386901"/>
                </a:lnTo>
                <a:lnTo>
                  <a:pt x="590281" y="342323"/>
                </a:lnTo>
                <a:lnTo>
                  <a:pt x="593759" y="296880"/>
                </a:lnTo>
                <a:lnTo>
                  <a:pt x="590281" y="251437"/>
                </a:lnTo>
                <a:lnTo>
                  <a:pt x="579846" y="206858"/>
                </a:lnTo>
                <a:lnTo>
                  <a:pt x="562455" y="164009"/>
                </a:lnTo>
                <a:lnTo>
                  <a:pt x="538108" y="123752"/>
                </a:lnTo>
                <a:lnTo>
                  <a:pt x="506805" y="86954"/>
                </a:lnTo>
                <a:lnTo>
                  <a:pt x="470006" y="55650"/>
                </a:lnTo>
                <a:lnTo>
                  <a:pt x="429750" y="31303"/>
                </a:lnTo>
                <a:lnTo>
                  <a:pt x="386900" y="13912"/>
                </a:lnTo>
                <a:lnTo>
                  <a:pt x="342322" y="3478"/>
                </a:lnTo>
                <a:lnTo>
                  <a:pt x="29687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73342" y="6854875"/>
            <a:ext cx="193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6996" y="6834087"/>
            <a:ext cx="174878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81592" y="7679625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59">
                <a:moveTo>
                  <a:pt x="296880" y="0"/>
                </a:moveTo>
                <a:lnTo>
                  <a:pt x="251437" y="3478"/>
                </a:lnTo>
                <a:lnTo>
                  <a:pt x="206858" y="13912"/>
                </a:lnTo>
                <a:lnTo>
                  <a:pt x="164009" y="31303"/>
                </a:lnTo>
                <a:lnTo>
                  <a:pt x="123752" y="55650"/>
                </a:lnTo>
                <a:lnTo>
                  <a:pt x="86954" y="86953"/>
                </a:lnTo>
                <a:lnTo>
                  <a:pt x="55650" y="123752"/>
                </a:lnTo>
                <a:lnTo>
                  <a:pt x="31303" y="164008"/>
                </a:lnTo>
                <a:lnTo>
                  <a:pt x="13912" y="206858"/>
                </a:lnTo>
                <a:lnTo>
                  <a:pt x="3478" y="251436"/>
                </a:lnTo>
                <a:lnTo>
                  <a:pt x="0" y="296879"/>
                </a:lnTo>
                <a:lnTo>
                  <a:pt x="3478" y="342322"/>
                </a:lnTo>
                <a:lnTo>
                  <a:pt x="13912" y="386900"/>
                </a:lnTo>
                <a:lnTo>
                  <a:pt x="31303" y="429750"/>
                </a:lnTo>
                <a:lnTo>
                  <a:pt x="55650" y="470006"/>
                </a:lnTo>
                <a:lnTo>
                  <a:pt x="86954" y="506805"/>
                </a:lnTo>
                <a:lnTo>
                  <a:pt x="123752" y="538109"/>
                </a:lnTo>
                <a:lnTo>
                  <a:pt x="164009" y="562456"/>
                </a:lnTo>
                <a:lnTo>
                  <a:pt x="206858" y="579847"/>
                </a:lnTo>
                <a:lnTo>
                  <a:pt x="251437" y="590281"/>
                </a:lnTo>
                <a:lnTo>
                  <a:pt x="296880" y="593759"/>
                </a:lnTo>
                <a:lnTo>
                  <a:pt x="342323" y="590281"/>
                </a:lnTo>
                <a:lnTo>
                  <a:pt x="386901" y="579847"/>
                </a:lnTo>
                <a:lnTo>
                  <a:pt x="429751" y="562456"/>
                </a:lnTo>
                <a:lnTo>
                  <a:pt x="470007" y="538109"/>
                </a:lnTo>
                <a:lnTo>
                  <a:pt x="506806" y="506805"/>
                </a:lnTo>
                <a:lnTo>
                  <a:pt x="538109" y="470006"/>
                </a:lnTo>
                <a:lnTo>
                  <a:pt x="562456" y="429750"/>
                </a:lnTo>
                <a:lnTo>
                  <a:pt x="579847" y="386900"/>
                </a:lnTo>
                <a:lnTo>
                  <a:pt x="590282" y="342322"/>
                </a:lnTo>
                <a:lnTo>
                  <a:pt x="593760" y="296879"/>
                </a:lnTo>
                <a:lnTo>
                  <a:pt x="590282" y="251436"/>
                </a:lnTo>
                <a:lnTo>
                  <a:pt x="579847" y="206858"/>
                </a:lnTo>
                <a:lnTo>
                  <a:pt x="562456" y="164008"/>
                </a:lnTo>
                <a:lnTo>
                  <a:pt x="538109" y="123752"/>
                </a:lnTo>
                <a:lnTo>
                  <a:pt x="506806" y="86953"/>
                </a:lnTo>
                <a:lnTo>
                  <a:pt x="470007" y="55650"/>
                </a:lnTo>
                <a:lnTo>
                  <a:pt x="429751" y="31303"/>
                </a:lnTo>
                <a:lnTo>
                  <a:pt x="386901" y="13912"/>
                </a:lnTo>
                <a:lnTo>
                  <a:pt x="342323" y="3478"/>
                </a:lnTo>
                <a:lnTo>
                  <a:pt x="29688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88360" y="7768580"/>
            <a:ext cx="193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16960" y="7747477"/>
            <a:ext cx="20288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450" b="1" spc="-8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3292" y="9121809"/>
            <a:ext cx="1028065" cy="849630"/>
            <a:chOff x="1553292" y="9121809"/>
            <a:chExt cx="1028065" cy="849630"/>
          </a:xfrm>
        </p:grpSpPr>
        <p:sp>
          <p:nvSpPr>
            <p:cNvPr id="46" name="object 46"/>
            <p:cNvSpPr/>
            <p:nvPr/>
          </p:nvSpPr>
          <p:spPr>
            <a:xfrm>
              <a:off x="1639684" y="9276444"/>
              <a:ext cx="920750" cy="673735"/>
            </a:xfrm>
            <a:custGeom>
              <a:avLst/>
              <a:gdLst/>
              <a:ahLst/>
              <a:cxnLst/>
              <a:rect l="l" t="t" r="r" b="b"/>
              <a:pathLst>
                <a:path w="920750" h="673734">
                  <a:moveTo>
                    <a:pt x="920339" y="673055"/>
                  </a:moveTo>
                  <a:lnTo>
                    <a:pt x="860099" y="673670"/>
                  </a:lnTo>
                  <a:lnTo>
                    <a:pt x="801874" y="672380"/>
                  </a:lnTo>
                  <a:lnTo>
                    <a:pt x="745666" y="669185"/>
                  </a:lnTo>
                  <a:lnTo>
                    <a:pt x="691473" y="664084"/>
                  </a:lnTo>
                  <a:lnTo>
                    <a:pt x="639295" y="657078"/>
                  </a:lnTo>
                  <a:lnTo>
                    <a:pt x="589134" y="648166"/>
                  </a:lnTo>
                  <a:lnTo>
                    <a:pt x="540988" y="637350"/>
                  </a:lnTo>
                  <a:lnTo>
                    <a:pt x="494858" y="624628"/>
                  </a:lnTo>
                  <a:lnTo>
                    <a:pt x="450743" y="610000"/>
                  </a:lnTo>
                  <a:lnTo>
                    <a:pt x="408645" y="593468"/>
                  </a:lnTo>
                  <a:lnTo>
                    <a:pt x="368562" y="575030"/>
                  </a:lnTo>
                  <a:lnTo>
                    <a:pt x="330494" y="554687"/>
                  </a:lnTo>
                  <a:lnTo>
                    <a:pt x="294443" y="532438"/>
                  </a:lnTo>
                  <a:lnTo>
                    <a:pt x="260407" y="508284"/>
                  </a:lnTo>
                  <a:lnTo>
                    <a:pt x="228387" y="482225"/>
                  </a:lnTo>
                  <a:lnTo>
                    <a:pt x="198383" y="454260"/>
                  </a:lnTo>
                  <a:lnTo>
                    <a:pt x="170394" y="424390"/>
                  </a:lnTo>
                  <a:lnTo>
                    <a:pt x="144422" y="392615"/>
                  </a:lnTo>
                  <a:lnTo>
                    <a:pt x="120464" y="358935"/>
                  </a:lnTo>
                  <a:lnTo>
                    <a:pt x="98523" y="323349"/>
                  </a:lnTo>
                  <a:lnTo>
                    <a:pt x="78597" y="285858"/>
                  </a:lnTo>
                  <a:lnTo>
                    <a:pt x="60688" y="246461"/>
                  </a:lnTo>
                  <a:lnTo>
                    <a:pt x="44793" y="205159"/>
                  </a:lnTo>
                  <a:lnTo>
                    <a:pt x="30915" y="161952"/>
                  </a:lnTo>
                  <a:lnTo>
                    <a:pt x="19052" y="116840"/>
                  </a:lnTo>
                  <a:lnTo>
                    <a:pt x="9205" y="69822"/>
                  </a:lnTo>
                  <a:lnTo>
                    <a:pt x="1374" y="2089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53292" y="9121809"/>
              <a:ext cx="175895" cy="181610"/>
            </a:xfrm>
            <a:custGeom>
              <a:avLst/>
              <a:gdLst/>
              <a:ahLst/>
              <a:cxnLst/>
              <a:rect l="l" t="t" r="r" b="b"/>
              <a:pathLst>
                <a:path w="175894" h="181609">
                  <a:moveTo>
                    <a:pt x="76222" y="0"/>
                  </a:moveTo>
                  <a:lnTo>
                    <a:pt x="0" y="181303"/>
                  </a:lnTo>
                  <a:lnTo>
                    <a:pt x="175531" y="169760"/>
                  </a:lnTo>
                  <a:lnTo>
                    <a:pt x="762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11833" y="9554666"/>
            <a:ext cx="367792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Generated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during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“creation phase”,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right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before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27374" y="5969925"/>
            <a:ext cx="3716654" cy="2172970"/>
            <a:chOff x="1927374" y="5969925"/>
            <a:chExt cx="3716654" cy="2172970"/>
          </a:xfrm>
        </p:grpSpPr>
        <p:sp>
          <p:nvSpPr>
            <p:cNvPr id="50" name="object 50"/>
            <p:cNvSpPr/>
            <p:nvPr/>
          </p:nvSpPr>
          <p:spPr>
            <a:xfrm>
              <a:off x="3946385" y="6389538"/>
              <a:ext cx="1677035" cy="1048385"/>
            </a:xfrm>
            <a:custGeom>
              <a:avLst/>
              <a:gdLst/>
              <a:ahLst/>
              <a:cxnLst/>
              <a:rect l="l" t="t" r="r" b="b"/>
              <a:pathLst>
                <a:path w="1677035" h="1048384">
                  <a:moveTo>
                    <a:pt x="1676608" y="1048354"/>
                  </a:moveTo>
                  <a:lnTo>
                    <a:pt x="17788" y="1112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4988" y="6307378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4" h="168275">
                  <a:moveTo>
                    <a:pt x="0" y="0"/>
                  </a:moveTo>
                  <a:lnTo>
                    <a:pt x="102521" y="167839"/>
                  </a:lnTo>
                  <a:lnTo>
                    <a:pt x="195784" y="1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3612" y="7647165"/>
              <a:ext cx="1139190" cy="266065"/>
            </a:xfrm>
            <a:custGeom>
              <a:avLst/>
              <a:gdLst/>
              <a:ahLst/>
              <a:cxnLst/>
              <a:rect l="l" t="t" r="r" b="b"/>
              <a:pathLst>
                <a:path w="1139189" h="266065">
                  <a:moveTo>
                    <a:pt x="1139024" y="0"/>
                  </a:moveTo>
                  <a:lnTo>
                    <a:pt x="20416" y="260923"/>
                  </a:lnTo>
                  <a:lnTo>
                    <a:pt x="0" y="26568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12693" y="7822441"/>
              <a:ext cx="191770" cy="171450"/>
            </a:xfrm>
            <a:custGeom>
              <a:avLst/>
              <a:gdLst/>
              <a:ahLst/>
              <a:cxnLst/>
              <a:rect l="l" t="t" r="r" b="b"/>
              <a:pathLst>
                <a:path w="191770" h="171450">
                  <a:moveTo>
                    <a:pt x="151334" y="0"/>
                  </a:moveTo>
                  <a:lnTo>
                    <a:pt x="0" y="125612"/>
                  </a:lnTo>
                  <a:lnTo>
                    <a:pt x="191291" y="171313"/>
                  </a:lnTo>
                  <a:lnTo>
                    <a:pt x="15133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27364" y="5969933"/>
              <a:ext cx="2188210" cy="2172970"/>
            </a:xfrm>
            <a:custGeom>
              <a:avLst/>
              <a:gdLst/>
              <a:ahLst/>
              <a:cxnLst/>
              <a:rect l="l" t="t" r="r" b="b"/>
              <a:pathLst>
                <a:path w="2188210" h="2172970">
                  <a:moveTo>
                    <a:pt x="1229474" y="1871192"/>
                  </a:moveTo>
                  <a:lnTo>
                    <a:pt x="1221955" y="1840699"/>
                  </a:lnTo>
                  <a:lnTo>
                    <a:pt x="614730" y="1990407"/>
                  </a:lnTo>
                  <a:lnTo>
                    <a:pt x="7518" y="1840699"/>
                  </a:lnTo>
                  <a:lnTo>
                    <a:pt x="0" y="1871192"/>
                  </a:lnTo>
                  <a:lnTo>
                    <a:pt x="549122" y="2006587"/>
                  </a:lnTo>
                  <a:lnTo>
                    <a:pt x="0" y="2141956"/>
                  </a:lnTo>
                  <a:lnTo>
                    <a:pt x="7518" y="2172462"/>
                  </a:lnTo>
                  <a:lnTo>
                    <a:pt x="614730" y="2022754"/>
                  </a:lnTo>
                  <a:lnTo>
                    <a:pt x="1221955" y="2172462"/>
                  </a:lnTo>
                  <a:lnTo>
                    <a:pt x="1229474" y="2141956"/>
                  </a:lnTo>
                  <a:lnTo>
                    <a:pt x="680339" y="2006587"/>
                  </a:lnTo>
                  <a:lnTo>
                    <a:pt x="1229474" y="1871192"/>
                  </a:lnTo>
                  <a:close/>
                </a:path>
                <a:path w="2188210" h="2172970">
                  <a:moveTo>
                    <a:pt x="2187867" y="30492"/>
                  </a:moveTo>
                  <a:lnTo>
                    <a:pt x="2180348" y="0"/>
                  </a:lnTo>
                  <a:lnTo>
                    <a:pt x="1573136" y="149707"/>
                  </a:lnTo>
                  <a:lnTo>
                    <a:pt x="965923" y="0"/>
                  </a:lnTo>
                  <a:lnTo>
                    <a:pt x="958405" y="30492"/>
                  </a:lnTo>
                  <a:lnTo>
                    <a:pt x="1507515" y="165887"/>
                  </a:lnTo>
                  <a:lnTo>
                    <a:pt x="958405" y="301256"/>
                  </a:lnTo>
                  <a:lnTo>
                    <a:pt x="965923" y="331762"/>
                  </a:lnTo>
                  <a:lnTo>
                    <a:pt x="1573136" y="182054"/>
                  </a:lnTo>
                  <a:lnTo>
                    <a:pt x="2180348" y="331762"/>
                  </a:lnTo>
                  <a:lnTo>
                    <a:pt x="2187867" y="301256"/>
                  </a:lnTo>
                  <a:lnTo>
                    <a:pt x="1638744" y="165887"/>
                  </a:lnTo>
                  <a:lnTo>
                    <a:pt x="2187867" y="30492"/>
                  </a:lnTo>
                  <a:close/>
                </a:path>
              </a:pathLst>
            </a:custGeom>
            <a:solidFill>
              <a:srgbClr val="F1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37228" y="7145428"/>
            <a:ext cx="160083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8700"/>
              </a:lnSpc>
              <a:spcBef>
                <a:spcPts val="100"/>
              </a:spcBef>
            </a:pP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arrow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functions!</a:t>
            </a:r>
            <a:endParaRPr sz="21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353257" y="5833574"/>
            <a:ext cx="3658235" cy="638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1950" b="1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r>
              <a:rPr sz="1950" b="1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&lt;unknown&gt;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353257" y="8594459"/>
            <a:ext cx="3658235" cy="638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c</a:t>
            </a:r>
            <a:r>
              <a:rPr sz="1950" b="1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arguments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[7,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9]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53257" y="2746615"/>
            <a:ext cx="3658235" cy="12604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87655" marR="497840">
              <a:lnSpc>
                <a:spcPct val="104600"/>
              </a:lnSpc>
              <a:spcBef>
                <a:spcPts val="2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name</a:t>
            </a:r>
            <a:r>
              <a:rPr sz="1950" b="1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‘Jonas’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first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second</a:t>
            </a:r>
            <a:r>
              <a:rPr sz="1950" b="1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&lt;function&gt;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x</a:t>
            </a:r>
            <a:r>
              <a:rPr sz="1950" b="1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50" spc="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&lt;unknown&gt;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139832" y="9322021"/>
            <a:ext cx="923925" cy="1013460"/>
            <a:chOff x="15139832" y="9322021"/>
            <a:chExt cx="923925" cy="1013460"/>
          </a:xfrm>
        </p:grpSpPr>
        <p:sp>
          <p:nvSpPr>
            <p:cNvPr id="60" name="object 60"/>
            <p:cNvSpPr/>
            <p:nvPr/>
          </p:nvSpPr>
          <p:spPr>
            <a:xfrm>
              <a:off x="15160774" y="9476988"/>
              <a:ext cx="815340" cy="837565"/>
            </a:xfrm>
            <a:custGeom>
              <a:avLst/>
              <a:gdLst/>
              <a:ahLst/>
              <a:cxnLst/>
              <a:rect l="l" t="t" r="r" b="b"/>
              <a:pathLst>
                <a:path w="815340" h="837565">
                  <a:moveTo>
                    <a:pt x="0" y="837041"/>
                  </a:moveTo>
                  <a:lnTo>
                    <a:pt x="53026" y="837245"/>
                  </a:lnTo>
                  <a:lnTo>
                    <a:pt x="104271" y="835425"/>
                  </a:lnTo>
                  <a:lnTo>
                    <a:pt x="153737" y="831580"/>
                  </a:lnTo>
                  <a:lnTo>
                    <a:pt x="201422" y="825711"/>
                  </a:lnTo>
                  <a:lnTo>
                    <a:pt x="247327" y="817817"/>
                  </a:lnTo>
                  <a:lnTo>
                    <a:pt x="291452" y="807898"/>
                  </a:lnTo>
                  <a:lnTo>
                    <a:pt x="333797" y="795954"/>
                  </a:lnTo>
                  <a:lnTo>
                    <a:pt x="374361" y="781986"/>
                  </a:lnTo>
                  <a:lnTo>
                    <a:pt x="413145" y="765993"/>
                  </a:lnTo>
                  <a:lnTo>
                    <a:pt x="450149" y="747975"/>
                  </a:lnTo>
                  <a:lnTo>
                    <a:pt x="485373" y="727932"/>
                  </a:lnTo>
                  <a:lnTo>
                    <a:pt x="518816" y="705865"/>
                  </a:lnTo>
                  <a:lnTo>
                    <a:pt x="550479" y="681773"/>
                  </a:lnTo>
                  <a:lnTo>
                    <a:pt x="580362" y="655657"/>
                  </a:lnTo>
                  <a:lnTo>
                    <a:pt x="608465" y="627515"/>
                  </a:lnTo>
                  <a:lnTo>
                    <a:pt x="634788" y="597349"/>
                  </a:lnTo>
                  <a:lnTo>
                    <a:pt x="659330" y="565158"/>
                  </a:lnTo>
                  <a:lnTo>
                    <a:pt x="682092" y="530943"/>
                  </a:lnTo>
                  <a:lnTo>
                    <a:pt x="703074" y="494703"/>
                  </a:lnTo>
                  <a:lnTo>
                    <a:pt x="722275" y="456438"/>
                  </a:lnTo>
                  <a:lnTo>
                    <a:pt x="739696" y="416148"/>
                  </a:lnTo>
                  <a:lnTo>
                    <a:pt x="755338" y="373834"/>
                  </a:lnTo>
                  <a:lnTo>
                    <a:pt x="769198" y="329495"/>
                  </a:lnTo>
                  <a:lnTo>
                    <a:pt x="781279" y="283131"/>
                  </a:lnTo>
                  <a:lnTo>
                    <a:pt x="791579" y="234742"/>
                  </a:lnTo>
                  <a:lnTo>
                    <a:pt x="800099" y="184329"/>
                  </a:lnTo>
                  <a:lnTo>
                    <a:pt x="806839" y="131891"/>
                  </a:lnTo>
                  <a:lnTo>
                    <a:pt x="811799" y="77429"/>
                  </a:lnTo>
                  <a:lnTo>
                    <a:pt x="814978" y="20941"/>
                  </a:lnTo>
                  <a:lnTo>
                    <a:pt x="81487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887799" y="932202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87075" y="0"/>
                  </a:moveTo>
                  <a:lnTo>
                    <a:pt x="0" y="176346"/>
                  </a:lnTo>
                  <a:lnTo>
                    <a:pt x="175910" y="175470"/>
                  </a:lnTo>
                  <a:lnTo>
                    <a:pt x="8707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319185" y="9936393"/>
            <a:ext cx="45935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Array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passed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arguments.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Available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“regular”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functions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(not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arrow)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165548" y="6497754"/>
            <a:ext cx="2159635" cy="276225"/>
            <a:chOff x="15165548" y="6497754"/>
            <a:chExt cx="2159635" cy="276225"/>
          </a:xfrm>
        </p:grpSpPr>
        <p:sp>
          <p:nvSpPr>
            <p:cNvPr id="64" name="object 64"/>
            <p:cNvSpPr/>
            <p:nvPr/>
          </p:nvSpPr>
          <p:spPr>
            <a:xfrm>
              <a:off x="15305362" y="6568075"/>
              <a:ext cx="1998980" cy="185420"/>
            </a:xfrm>
            <a:custGeom>
              <a:avLst/>
              <a:gdLst/>
              <a:ahLst/>
              <a:cxnLst/>
              <a:rect l="l" t="t" r="r" b="b"/>
              <a:pathLst>
                <a:path w="1998980" h="185420">
                  <a:moveTo>
                    <a:pt x="1998705" y="36056"/>
                  </a:moveTo>
                  <a:lnTo>
                    <a:pt x="1939750" y="51190"/>
                  </a:lnTo>
                  <a:lnTo>
                    <a:pt x="1881281" y="65513"/>
                  </a:lnTo>
                  <a:lnTo>
                    <a:pt x="1823297" y="79026"/>
                  </a:lnTo>
                  <a:lnTo>
                    <a:pt x="1765797" y="91727"/>
                  </a:lnTo>
                  <a:lnTo>
                    <a:pt x="1708784" y="103618"/>
                  </a:lnTo>
                  <a:lnTo>
                    <a:pt x="1652255" y="114699"/>
                  </a:lnTo>
                  <a:lnTo>
                    <a:pt x="1596211" y="124968"/>
                  </a:lnTo>
                  <a:lnTo>
                    <a:pt x="1540653" y="134427"/>
                  </a:lnTo>
                  <a:lnTo>
                    <a:pt x="1485579" y="143075"/>
                  </a:lnTo>
                  <a:lnTo>
                    <a:pt x="1430991" y="150913"/>
                  </a:lnTo>
                  <a:lnTo>
                    <a:pt x="1376888" y="157940"/>
                  </a:lnTo>
                  <a:lnTo>
                    <a:pt x="1323270" y="164156"/>
                  </a:lnTo>
                  <a:lnTo>
                    <a:pt x="1270137" y="169561"/>
                  </a:lnTo>
                  <a:lnTo>
                    <a:pt x="1217490" y="174155"/>
                  </a:lnTo>
                  <a:lnTo>
                    <a:pt x="1165327" y="177939"/>
                  </a:lnTo>
                  <a:lnTo>
                    <a:pt x="1113650" y="180912"/>
                  </a:lnTo>
                  <a:lnTo>
                    <a:pt x="1062458" y="183075"/>
                  </a:lnTo>
                  <a:lnTo>
                    <a:pt x="1011751" y="184426"/>
                  </a:lnTo>
                  <a:lnTo>
                    <a:pt x="961529" y="184967"/>
                  </a:lnTo>
                  <a:lnTo>
                    <a:pt x="911792" y="184698"/>
                  </a:lnTo>
                  <a:lnTo>
                    <a:pt x="862540" y="183617"/>
                  </a:lnTo>
                  <a:lnTo>
                    <a:pt x="813774" y="181726"/>
                  </a:lnTo>
                  <a:lnTo>
                    <a:pt x="765492" y="179024"/>
                  </a:lnTo>
                  <a:lnTo>
                    <a:pt x="717696" y="175512"/>
                  </a:lnTo>
                  <a:lnTo>
                    <a:pt x="670385" y="171188"/>
                  </a:lnTo>
                  <a:lnTo>
                    <a:pt x="623559" y="166054"/>
                  </a:lnTo>
                  <a:lnTo>
                    <a:pt x="577218" y="160109"/>
                  </a:lnTo>
                  <a:lnTo>
                    <a:pt x="531363" y="153354"/>
                  </a:lnTo>
                  <a:lnTo>
                    <a:pt x="485992" y="145788"/>
                  </a:lnTo>
                  <a:lnTo>
                    <a:pt x="441107" y="137411"/>
                  </a:lnTo>
                  <a:lnTo>
                    <a:pt x="396707" y="128223"/>
                  </a:lnTo>
                  <a:lnTo>
                    <a:pt x="352792" y="118225"/>
                  </a:lnTo>
                  <a:lnTo>
                    <a:pt x="309362" y="107416"/>
                  </a:lnTo>
                  <a:lnTo>
                    <a:pt x="266417" y="95796"/>
                  </a:lnTo>
                  <a:lnTo>
                    <a:pt x="223957" y="83366"/>
                  </a:lnTo>
                  <a:lnTo>
                    <a:pt x="181983" y="70124"/>
                  </a:lnTo>
                  <a:lnTo>
                    <a:pt x="140494" y="56073"/>
                  </a:lnTo>
                  <a:lnTo>
                    <a:pt x="99489" y="41210"/>
                  </a:lnTo>
                  <a:lnTo>
                    <a:pt x="58970" y="25537"/>
                  </a:lnTo>
                  <a:lnTo>
                    <a:pt x="18937" y="905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165548" y="6497754"/>
              <a:ext cx="196850" cy="158750"/>
            </a:xfrm>
            <a:custGeom>
              <a:avLst/>
              <a:gdLst/>
              <a:ahLst/>
              <a:cxnLst/>
              <a:rect l="l" t="t" r="r" b="b"/>
              <a:pathLst>
                <a:path w="196850" h="158750">
                  <a:moveTo>
                    <a:pt x="196653" y="0"/>
                  </a:moveTo>
                  <a:lnTo>
                    <a:pt x="0" y="3482"/>
                  </a:lnTo>
                  <a:lnTo>
                    <a:pt x="120781" y="158708"/>
                  </a:lnTo>
                  <a:lnTo>
                    <a:pt x="1966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7469679" y="6241371"/>
            <a:ext cx="1897380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run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second()</a:t>
            </a:r>
            <a:r>
              <a:rPr sz="2150" b="1" spc="-70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first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948372" y="2526054"/>
            <a:ext cx="2432050" cy="2045335"/>
            <a:chOff x="14948372" y="2526054"/>
            <a:chExt cx="2432050" cy="2045335"/>
          </a:xfrm>
        </p:grpSpPr>
        <p:sp>
          <p:nvSpPr>
            <p:cNvPr id="68" name="object 68"/>
            <p:cNvSpPr/>
            <p:nvPr/>
          </p:nvSpPr>
          <p:spPr>
            <a:xfrm>
              <a:off x="15070729" y="4124517"/>
              <a:ext cx="2166620" cy="426084"/>
            </a:xfrm>
            <a:custGeom>
              <a:avLst/>
              <a:gdLst/>
              <a:ahLst/>
              <a:cxnLst/>
              <a:rect l="l" t="t" r="r" b="b"/>
              <a:pathLst>
                <a:path w="2166619" h="426085">
                  <a:moveTo>
                    <a:pt x="2166049" y="339598"/>
                  </a:moveTo>
                  <a:lnTo>
                    <a:pt x="2108126" y="351368"/>
                  </a:lnTo>
                  <a:lnTo>
                    <a:pt x="2050665" y="362274"/>
                  </a:lnTo>
                  <a:lnTo>
                    <a:pt x="1993665" y="372314"/>
                  </a:lnTo>
                  <a:lnTo>
                    <a:pt x="1937127" y="381490"/>
                  </a:lnTo>
                  <a:lnTo>
                    <a:pt x="1881051" y="389800"/>
                  </a:lnTo>
                  <a:lnTo>
                    <a:pt x="1825437" y="397245"/>
                  </a:lnTo>
                  <a:lnTo>
                    <a:pt x="1770284" y="403825"/>
                  </a:lnTo>
                  <a:lnTo>
                    <a:pt x="1715592" y="409540"/>
                  </a:lnTo>
                  <a:lnTo>
                    <a:pt x="1661363" y="414391"/>
                  </a:lnTo>
                  <a:lnTo>
                    <a:pt x="1607595" y="418376"/>
                  </a:lnTo>
                  <a:lnTo>
                    <a:pt x="1554288" y="421496"/>
                  </a:lnTo>
                  <a:lnTo>
                    <a:pt x="1501444" y="423750"/>
                  </a:lnTo>
                  <a:lnTo>
                    <a:pt x="1449060" y="425140"/>
                  </a:lnTo>
                  <a:lnTo>
                    <a:pt x="1397139" y="425665"/>
                  </a:lnTo>
                  <a:lnTo>
                    <a:pt x="1345679" y="425325"/>
                  </a:lnTo>
                  <a:lnTo>
                    <a:pt x="1294681" y="424119"/>
                  </a:lnTo>
                  <a:lnTo>
                    <a:pt x="1244144" y="422049"/>
                  </a:lnTo>
                  <a:lnTo>
                    <a:pt x="1194070" y="419114"/>
                  </a:lnTo>
                  <a:lnTo>
                    <a:pt x="1144456" y="415313"/>
                  </a:lnTo>
                  <a:lnTo>
                    <a:pt x="1095305" y="410647"/>
                  </a:lnTo>
                  <a:lnTo>
                    <a:pt x="1046615" y="405117"/>
                  </a:lnTo>
                  <a:lnTo>
                    <a:pt x="998386" y="398721"/>
                  </a:lnTo>
                  <a:lnTo>
                    <a:pt x="950620" y="391460"/>
                  </a:lnTo>
                  <a:lnTo>
                    <a:pt x="903315" y="383334"/>
                  </a:lnTo>
                  <a:lnTo>
                    <a:pt x="856471" y="374344"/>
                  </a:lnTo>
                  <a:lnTo>
                    <a:pt x="810090" y="364488"/>
                  </a:lnTo>
                  <a:lnTo>
                    <a:pt x="764170" y="353767"/>
                  </a:lnTo>
                  <a:lnTo>
                    <a:pt x="718711" y="342180"/>
                  </a:lnTo>
                  <a:lnTo>
                    <a:pt x="673714" y="329729"/>
                  </a:lnTo>
                  <a:lnTo>
                    <a:pt x="629179" y="316413"/>
                  </a:lnTo>
                  <a:lnTo>
                    <a:pt x="585106" y="302232"/>
                  </a:lnTo>
                  <a:lnTo>
                    <a:pt x="541494" y="287185"/>
                  </a:lnTo>
                  <a:lnTo>
                    <a:pt x="498343" y="271274"/>
                  </a:lnTo>
                  <a:lnTo>
                    <a:pt x="455655" y="254498"/>
                  </a:lnTo>
                  <a:lnTo>
                    <a:pt x="413428" y="236856"/>
                  </a:lnTo>
                  <a:lnTo>
                    <a:pt x="371663" y="218349"/>
                  </a:lnTo>
                  <a:lnTo>
                    <a:pt x="330359" y="198978"/>
                  </a:lnTo>
                  <a:lnTo>
                    <a:pt x="289517" y="178741"/>
                  </a:lnTo>
                  <a:lnTo>
                    <a:pt x="249136" y="157639"/>
                  </a:lnTo>
                  <a:lnTo>
                    <a:pt x="209218" y="135672"/>
                  </a:lnTo>
                  <a:lnTo>
                    <a:pt x="169761" y="112841"/>
                  </a:lnTo>
                  <a:lnTo>
                    <a:pt x="130765" y="89144"/>
                  </a:lnTo>
                  <a:lnTo>
                    <a:pt x="92231" y="64582"/>
                  </a:lnTo>
                  <a:lnTo>
                    <a:pt x="54159" y="39155"/>
                  </a:lnTo>
                  <a:lnTo>
                    <a:pt x="16549" y="1286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948372" y="4029415"/>
              <a:ext cx="193040" cy="177800"/>
            </a:xfrm>
            <a:custGeom>
              <a:avLst/>
              <a:gdLst/>
              <a:ahLst/>
              <a:cxnLst/>
              <a:rect l="l" t="t" r="r" b="b"/>
              <a:pathLst>
                <a:path w="193040" h="177800">
                  <a:moveTo>
                    <a:pt x="0" y="0"/>
                  </a:moveTo>
                  <a:lnTo>
                    <a:pt x="84918" y="177398"/>
                  </a:lnTo>
                  <a:lnTo>
                    <a:pt x="192873" y="38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014705" y="2546996"/>
              <a:ext cx="1344930" cy="445770"/>
            </a:xfrm>
            <a:custGeom>
              <a:avLst/>
              <a:gdLst/>
              <a:ahLst/>
              <a:cxnLst/>
              <a:rect l="l" t="t" r="r" b="b"/>
              <a:pathLst>
                <a:path w="1344930" h="445769">
                  <a:moveTo>
                    <a:pt x="1344513" y="7997"/>
                  </a:moveTo>
                  <a:lnTo>
                    <a:pt x="1293884" y="4007"/>
                  </a:lnTo>
                  <a:lnTo>
                    <a:pt x="1243598" y="1344"/>
                  </a:lnTo>
                  <a:lnTo>
                    <a:pt x="1193655" y="8"/>
                  </a:lnTo>
                  <a:lnTo>
                    <a:pt x="1144056" y="0"/>
                  </a:lnTo>
                  <a:lnTo>
                    <a:pt x="1094800" y="1319"/>
                  </a:lnTo>
                  <a:lnTo>
                    <a:pt x="1045887" y="3965"/>
                  </a:lnTo>
                  <a:lnTo>
                    <a:pt x="997317" y="7939"/>
                  </a:lnTo>
                  <a:lnTo>
                    <a:pt x="949091" y="13240"/>
                  </a:lnTo>
                  <a:lnTo>
                    <a:pt x="901208" y="19869"/>
                  </a:lnTo>
                  <a:lnTo>
                    <a:pt x="853668" y="27825"/>
                  </a:lnTo>
                  <a:lnTo>
                    <a:pt x="806471" y="37108"/>
                  </a:lnTo>
                  <a:lnTo>
                    <a:pt x="759617" y="47719"/>
                  </a:lnTo>
                  <a:lnTo>
                    <a:pt x="713107" y="59657"/>
                  </a:lnTo>
                  <a:lnTo>
                    <a:pt x="666940" y="72923"/>
                  </a:lnTo>
                  <a:lnTo>
                    <a:pt x="621116" y="87516"/>
                  </a:lnTo>
                  <a:lnTo>
                    <a:pt x="575635" y="103436"/>
                  </a:lnTo>
                  <a:lnTo>
                    <a:pt x="530497" y="120684"/>
                  </a:lnTo>
                  <a:lnTo>
                    <a:pt x="485703" y="139260"/>
                  </a:lnTo>
                  <a:lnTo>
                    <a:pt x="441252" y="159162"/>
                  </a:lnTo>
                  <a:lnTo>
                    <a:pt x="397144" y="180392"/>
                  </a:lnTo>
                  <a:lnTo>
                    <a:pt x="353380" y="202950"/>
                  </a:lnTo>
                  <a:lnTo>
                    <a:pt x="309958" y="226835"/>
                  </a:lnTo>
                  <a:lnTo>
                    <a:pt x="266880" y="252047"/>
                  </a:lnTo>
                  <a:lnTo>
                    <a:pt x="224145" y="278586"/>
                  </a:lnTo>
                  <a:lnTo>
                    <a:pt x="181753" y="306454"/>
                  </a:lnTo>
                  <a:lnTo>
                    <a:pt x="139705" y="335648"/>
                  </a:lnTo>
                  <a:lnTo>
                    <a:pt x="98000" y="366170"/>
                  </a:lnTo>
                  <a:lnTo>
                    <a:pt x="56638" y="398019"/>
                  </a:lnTo>
                  <a:lnTo>
                    <a:pt x="15619" y="431196"/>
                  </a:lnTo>
                  <a:lnTo>
                    <a:pt x="0" y="44515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899150" y="2912610"/>
              <a:ext cx="189865" cy="182880"/>
            </a:xfrm>
            <a:custGeom>
              <a:avLst/>
              <a:gdLst/>
              <a:ahLst/>
              <a:cxnLst/>
              <a:rect l="l" t="t" r="r" b="b"/>
              <a:pathLst>
                <a:path w="189865" h="182880">
                  <a:moveTo>
                    <a:pt x="72563" y="0"/>
                  </a:moveTo>
                  <a:lnTo>
                    <a:pt x="0" y="182798"/>
                  </a:lnTo>
                  <a:lnTo>
                    <a:pt x="189774" y="131170"/>
                  </a:lnTo>
                  <a:lnTo>
                    <a:pt x="7256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7385963" y="4094337"/>
            <a:ext cx="1733550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run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first()</a:t>
            </a:r>
            <a:r>
              <a:rPr sz="2150" b="1" spc="-71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first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509269" y="2208693"/>
            <a:ext cx="170942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Literally</a:t>
            </a:r>
            <a:r>
              <a:rPr sz="2150" spc="1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663411" y="9840638"/>
            <a:ext cx="2090420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480" algn="just">
              <a:lnSpc>
                <a:spcPct val="132800"/>
              </a:lnSpc>
              <a:spcBef>
                <a:spcPts val="95"/>
              </a:spcBef>
            </a:pP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(Technically,</a:t>
            </a:r>
            <a:r>
              <a:rPr sz="1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values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become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known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during</a:t>
            </a:r>
            <a:r>
              <a:rPr sz="180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execution)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1391</Words>
  <Application>Microsoft Office PowerPoint</Application>
  <PresentationFormat>Custom</PresentationFormat>
  <Paragraphs>302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Office Theme</vt:lpstr>
      <vt:lpstr>PowerPoint Presentation</vt:lpstr>
      <vt:lpstr>WHAT IS A JAVASCRIPT ENGINE?</vt:lpstr>
      <vt:lpstr>COMPUTER SCIENCE SIDENOTE: COMPILATION VS. INTERPRETATION</vt:lpstr>
      <vt:lpstr>MODERN JUST-IN-TIME COMPILATION OF JAVASCRIPT</vt:lpstr>
      <vt:lpstr>THE  BIGGER PICTURE: JAVASCRIPT RUNTIME</vt:lpstr>
      <vt:lpstr>THE  BIGGER PICTURE: JAVASCRIPT RUNTIME</vt:lpstr>
      <vt:lpstr>PowerPoint Presentation</vt:lpstr>
      <vt:lpstr>WHAT IS AN EXECUTION  CONTEXT?</vt:lpstr>
      <vt:lpstr>EXECUTION CONTEXT IN DETAIL</vt:lpstr>
      <vt:lpstr>THE CALL STACK</vt:lpstr>
      <vt:lpstr>PowerPoint Presentation</vt:lpstr>
      <vt:lpstr>SCOPING AND SCOPE IN JAVASCRIPT: CONCEPTS</vt:lpstr>
      <vt:lpstr>THE  3 TYPES  OF SCOPE</vt:lpstr>
      <vt:lpstr>THE  SCOPE  CHAIN</vt:lpstr>
      <vt:lpstr>SCOPE CHAIN VS. CALL STACK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14</cp:revision>
  <dcterms:created xsi:type="dcterms:W3CDTF">2023-08-06T02:48:37Z</dcterms:created>
  <dcterms:modified xsi:type="dcterms:W3CDTF">2023-08-06T12:35:56Z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