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  <p:sldMasterId id="2147483662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6858000" cx="12192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Quattrocento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jdjWxupjVss4B8uFMA/GWM+67p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regular.fntdata"/><Relationship Id="rId50" Type="http://schemas.openxmlformats.org/officeDocument/2006/relationships/slide" Target="slides/slide42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3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2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5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4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7.xml"/><Relationship Id="rId59" Type="http://customschemas.google.com/relationships/presentationmetadata" Target="metadata"/><Relationship Id="rId14" Type="http://schemas.openxmlformats.org/officeDocument/2006/relationships/slide" Target="slides/slide6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44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8" name="Google Shape;78;p5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0" name="Google Shape;80;p54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55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5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5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55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55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55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55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6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56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5" name="Google Shape;95;p56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56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56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Star of the show">
  <p:cSld name="Palette Star of the show">
    <p:bg>
      <p:bgPr>
        <a:solidFill>
          <a:srgbClr val="D8D8D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8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8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58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58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58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58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58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58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8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Star of the show">
  <p:cSld name="Immersive palette Star of the show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9"/>
          <p:cNvSpPr/>
          <p:nvPr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59"/>
          <p:cNvSpPr/>
          <p:nvPr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59"/>
          <p:cNvSpPr/>
          <p:nvPr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59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59"/>
          <p:cNvSpPr txBox="1"/>
          <p:nvPr>
            <p:ph type="title"/>
          </p:nvPr>
        </p:nvSpPr>
        <p:spPr>
          <a:xfrm>
            <a:off x="457199" y="914400"/>
            <a:ext cx="5638801" cy="15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9"/>
          <p:cNvSpPr txBox="1"/>
          <p:nvPr>
            <p:ph idx="1" type="body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0" name="Google Shape;120;p59"/>
          <p:cNvSpPr/>
          <p:nvPr>
            <p:ph idx="2" type="pic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23" name="Google Shape;123;p60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7" name="Google Shape;127;p61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30" name="Google Shape;130;p62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2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2" name="Google Shape;132;p62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3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3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63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63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63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63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63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63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63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4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64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4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7" name="Google Shape;147;p64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64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64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45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Wellspring">
  <p:cSld name="Palette Wellspring">
    <p:bg>
      <p:bgPr>
        <a:solidFill>
          <a:srgbClr val="D8D8D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5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5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65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65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65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65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65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65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65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Wellspring">
  <p:cSld name="Immersive palette Wellspring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6"/>
          <p:cNvSpPr/>
          <p:nvPr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66"/>
          <p:cNvSpPr/>
          <p:nvPr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66"/>
          <p:cNvSpPr/>
          <p:nvPr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66"/>
          <p:cNvSpPr/>
          <p:nvPr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66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6" name="Google Shape;166;p66"/>
          <p:cNvSpPr/>
          <p:nvPr>
            <p:ph idx="2" type="pic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66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8" name="Google Shape;168;p66"/>
          <p:cNvCxnSpPr/>
          <p:nvPr/>
        </p:nvCxnSpPr>
        <p:spPr>
          <a:xfrm>
            <a:off x="228600" y="2415910"/>
            <a:ext cx="4022558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66"/>
          <p:cNvSpPr txBox="1"/>
          <p:nvPr>
            <p:ph type="title"/>
          </p:nvPr>
        </p:nvSpPr>
        <p:spPr>
          <a:xfrm>
            <a:off x="457199" y="1371600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Amusements">
  <p:cSld name="Palette Amusements">
    <p:bg>
      <p:bgPr>
        <a:solidFill>
          <a:srgbClr val="D8D8D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8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8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68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68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8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68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68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8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8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Amusements">
  <p:cSld name="Immersive palette Amusements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9"/>
          <p:cNvSpPr/>
          <p:nvPr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69"/>
          <p:cNvSpPr/>
          <p:nvPr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69"/>
          <p:cNvSpPr/>
          <p:nvPr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69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69"/>
          <p:cNvSpPr txBox="1"/>
          <p:nvPr>
            <p:ph type="title"/>
          </p:nvPr>
        </p:nvSpPr>
        <p:spPr>
          <a:xfrm>
            <a:off x="457199" y="914400"/>
            <a:ext cx="5605272" cy="1572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9"/>
          <p:cNvSpPr txBox="1"/>
          <p:nvPr>
            <p:ph idx="1" type="body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92" name="Google Shape;192;p69"/>
          <p:cNvSpPr/>
          <p:nvPr>
            <p:ph idx="2" type="pic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rgbClr val="FBF2E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46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7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7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7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7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7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7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7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48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8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48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Wellspring">
  <p:cSld name="Palette Wellspring">
    <p:bg>
      <p:bgPr>
        <a:solidFill>
          <a:srgbClr val="D8D8D8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50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0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0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0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50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0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50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Wellspring">
  <p:cSld name="Immersive palette Wellspring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/>
          <p:nvPr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51"/>
          <p:cNvSpPr/>
          <p:nvPr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51"/>
          <p:cNvSpPr/>
          <p:nvPr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51"/>
          <p:cNvSpPr/>
          <p:nvPr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Google Shape;65;p51"/>
          <p:cNvSpPr/>
          <p:nvPr>
            <p:ph idx="2" type="pic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1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" name="Google Shape;67;p51"/>
          <p:cNvCxnSpPr/>
          <p:nvPr/>
        </p:nvCxnSpPr>
        <p:spPr>
          <a:xfrm>
            <a:off x="228600" y="2415910"/>
            <a:ext cx="4022558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51"/>
          <p:cNvSpPr txBox="1"/>
          <p:nvPr>
            <p:ph type="title"/>
          </p:nvPr>
        </p:nvSpPr>
        <p:spPr>
          <a:xfrm>
            <a:off x="457199" y="1371600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71" name="Google Shape;71;p52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5" name="Google Shape;75;p53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avaScript là gì? Kiến thức cơ bản về ngôn ngữ lập trình JS" id="14" name="Google Shape;14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67284" y="136525"/>
            <a:ext cx="1164734" cy="6545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7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1" name="Google Shape;101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2" name="Google Shape;10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7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3" name="Google Shape;17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4" name="Google Shape;17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98" name="Google Shape;19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99" name="Google Shape;199;p1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FUNCTION</a:t>
            </a:r>
            <a:endParaRPr/>
          </a:p>
        </p:txBody>
      </p:sp>
      <p:sp>
        <p:nvSpPr>
          <p:cNvPr id="200" name="Google Shape;200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PUT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3657600" y="335845"/>
            <a:ext cx="832252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Update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"Snow2"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"PUT"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DELETE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3468029" y="2250281"/>
            <a:ext cx="8322527" cy="369331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Delete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"DELETE"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68" name="Google Shape;268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69" name="Google Shape;269;p12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3512634" y="1674674"/>
            <a:ext cx="7192537" cy="1754326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//relsolve();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//reject();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State of Promise()</a:t>
            </a:r>
            <a:endParaRPr/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46" y="1405738"/>
            <a:ext cx="3696216" cy="183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24791"/>
            <a:ext cx="5287113" cy="181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4865" y="3875877"/>
            <a:ext cx="4982270" cy="144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3557238" y="1514300"/>
            <a:ext cx="4917689" cy="120032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4683512" y="1469696"/>
            <a:ext cx="4348977" cy="3139321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'UnSuccessful!'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'Finally!'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'UnSuccessful!'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'Finally!'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14" name="Google Shape;314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15" name="Google Shape;315;p19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 CHAIN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4814538" y="982848"/>
            <a:ext cx="6172200" cy="45243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06" name="Google Shape;20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07" name="Google Shape;207;p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3054425" y="799825"/>
            <a:ext cx="69444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	  		1.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What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3</a:t>
            </a:r>
            <a:r>
              <a:rPr b="0"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4.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5.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6. </a:t>
            </a:r>
            <a:r>
              <a:rPr b="0"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7.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Chainning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8.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API, Axios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9.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23" name="Google Shape;323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24" name="Google Shape;324;p20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 CHAIN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4814538" y="982848"/>
            <a:ext cx="6172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32" name="Google Shape;33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33" name="Google Shape;333;p21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RETURN PROMISE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335" name="Google Shape;335;p21"/>
          <p:cNvSpPr txBox="1"/>
          <p:nvPr/>
        </p:nvSpPr>
        <p:spPr>
          <a:xfrm>
            <a:off x="5766382" y="335845"/>
            <a:ext cx="6172200" cy="61863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41" name="Google Shape;341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42" name="Google Shape;342;p22"/>
          <p:cNvSpPr txBox="1"/>
          <p:nvPr>
            <p:ph type="title"/>
          </p:nvPr>
        </p:nvSpPr>
        <p:spPr>
          <a:xfrm>
            <a:off x="351213" y="886093"/>
            <a:ext cx="4901011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PROMISE METHODS (RESOLVE, REJECT, ALL)</a:t>
            </a:r>
            <a:br>
              <a:rPr b="0" i="0" lang="en-US"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/>
          </a:p>
        </p:txBody>
      </p:sp>
      <p:sp>
        <p:nvSpPr>
          <p:cNvPr id="343" name="Google Shape;343;p2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49" name="Google Shape;349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50" name="Google Shape;350;p23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/>
              <a:t>REAL USING PROMISE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57" name="Google Shape;357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58" name="Google Shape;358;p24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FETCH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Fetch</a:t>
            </a: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2999679" y="1179764"/>
            <a:ext cx="8880088" cy="5355312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`&lt;li&gt; 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&lt;h2&gt;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&lt;h2&gt;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&lt;/li&gt;`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'info'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   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'Có lỗi!'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Fetch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2999679" y="1179764"/>
            <a:ext cx="6980662" cy="92333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079131" y="2846453"/>
            <a:ext cx="6821758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457199" y="914400"/>
            <a:ext cx="3925229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Creating a resource</a:t>
            </a:r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2698594" y="1982652"/>
            <a:ext cx="8634761" cy="4247317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'PUT'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457199" y="914400"/>
            <a:ext cx="4449337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Updating a resource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698594" y="1982652"/>
            <a:ext cx="8634761" cy="369331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457199" y="914400"/>
            <a:ext cx="4449337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Deleting a resource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2698594" y="1982652"/>
            <a:ext cx="8634761" cy="92333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fetch('https://jsonplaceholder.typicode.com/posts/1',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method: 'DELETE',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1. What is Async Javascript?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96" name="Google Shape;396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97" name="Google Shape;397;p30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AXIOS</a:t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459988" y="1729496"/>
            <a:ext cx="4743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https://github.com/axios/axios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593802" y="2687012"/>
            <a:ext cx="7702705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"https://unpkg.com/axios/dist/axios.min.js"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412" name="Google Shape;412;p32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30" name="Google Shape;430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431" name="Google Shape;431;p35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ASYNC-AWAIT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438" name="Google Shape;438;p36"/>
          <p:cNvSpPr txBox="1"/>
          <p:nvPr/>
        </p:nvSpPr>
        <p:spPr>
          <a:xfrm>
            <a:off x="3180886" y="2529062"/>
            <a:ext cx="8322527" cy="2862322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onreadystatechange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3180886" y="1138535"/>
            <a:ext cx="6094140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"img_3"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Callback hell</a:t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1003609" y="1895708"/>
            <a:ext cx="10894741" cy="4524315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'src’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				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'src’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make promise</a:t>
            </a:r>
            <a:endParaRPr/>
          </a:p>
        </p:txBody>
      </p:sp>
      <p:sp>
        <p:nvSpPr>
          <p:cNvPr id="451" name="Google Shape;451;p38"/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run promise</a:t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1003609" y="1895708"/>
            <a:ext cx="10894741" cy="3970318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myPromise1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CALLBACK</a:t>
            </a:r>
            <a:endParaRPr/>
          </a:p>
        </p:txBody>
      </p:sp>
      <p:sp>
        <p:nvSpPr>
          <p:cNvPr id="219" name="Google Shape;219;p4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691" y="427361"/>
            <a:ext cx="4283895" cy="6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async-await</a:t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curentPromise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75" name="Google Shape;475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476" name="Google Shape;476;p42"/>
          <p:cNvSpPr txBox="1"/>
          <p:nvPr>
            <p:ph type="title"/>
          </p:nvPr>
        </p:nvSpPr>
        <p:spPr>
          <a:xfrm>
            <a:off x="819564" y="1633225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Jquery Ajax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293775" y="1304100"/>
            <a:ext cx="8076300" cy="42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//const urlBacon = "https://baconipsum.com/api/?type=all-meat";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urlBacon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"https://jsonplaceholder.typicode.com/todos/1"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urlBacon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dataType: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"json"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fail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good"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})()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4284857" y="279664"/>
            <a:ext cx="60941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https://codesandbox.io/s/jquery-ajax-requests-testing-yfnih?file=/src/index.js:738-975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https://api.jquery.com/jquery.ajax/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4751767" y="1575702"/>
            <a:ext cx="7078200" cy="39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"https://jsonplaceholder.typicode.com/todos/1"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beforeSend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overrideMimeType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"text/plain; charset=x-user-defined"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"Sample of data:"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XMLHttpRequest RESTful GET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3958682" y="2127630"/>
            <a:ext cx="7932235" cy="4247317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//Get all users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//var url = 'https://jsonplaceholder.typicode.com/todos';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XMLHttpRequest RESTful GET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3958682" y="2127630"/>
            <a:ext cx="7932235" cy="369331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Get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POST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4047892" y="335845"/>
            <a:ext cx="7932235" cy="618630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// Post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var url = "http://localhost:8080/api/v1/users";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//var url = 'https://my-json-server.typicode.com/typicode/demo/posts';    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//data.firstname = "John";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//data.lastname = "Snow";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lspring">
  <a:themeElements>
    <a:clrScheme name="Wellspring">
      <a:dk1>
        <a:srgbClr val="000000"/>
      </a:dk1>
      <a:lt1>
        <a:srgbClr val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 of the show">
  <a:themeElements>
    <a:clrScheme name="Star of the show">
      <a:dk1>
        <a:srgbClr val="000000"/>
      </a:dk1>
      <a:lt1>
        <a:srgbClr val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musements">
  <a:themeElements>
    <a:clrScheme name="Amusements">
      <a:dk1>
        <a:srgbClr val="000000"/>
      </a:dk1>
      <a:lt1>
        <a:srgbClr val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