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Quattrocento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h0QEIu4Ade1lJINZyBuZgSnuDi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f80a4aa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6f80a4aa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6f80a4aa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6f80a4aa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6f80a4aa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86f80a4aa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6f80a4aa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6f80a4aa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86f80a4aa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f80a4aa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6f80a4aa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6f80a4aa2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6f80a4aa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6f80a4aa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86f80a4aa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c4e59515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c4e5951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8c4e5951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c4e59515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c4e59515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c4e595152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c4e59515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c4e59515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8c4e595152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c4e59515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c4e59515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8c4e595152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4e59515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c4e59515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8c4e59515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c4e59515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c4e59515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8c4e59515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c4e595152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c4e595152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c4e595152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4e595152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c4e59515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8c4e595152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6f80a4aa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6f80a4aa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86f80a4aa2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c4e595152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c4e595152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8c4e595152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c4e595152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c4e595152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8c4e595152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c4e59515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c4e59515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8c4e595152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c4e595152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c4e595152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8c4e595152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c4e595152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c4e595152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8c4e595152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6fe2e87e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6fe2e87e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86fe2e87e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c4e595152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8c4e595152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8c4e595152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c4e595152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c4e595152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8c4e595152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c4e595152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c4e595152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8c4e595152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c4e595152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8c4e595152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8c4e595152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c4e595152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c4e595152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8c4e595152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c4e595152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c4e595152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8c4e595152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c4e595152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c4e595152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8c4e595152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6f80a4aa2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6f80a4aa2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86f80a4aa2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6f80a4aa2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6f80a4aa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86f80a4aa2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4011f9ff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04011f9ff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304011f9ff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a09e437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a09e437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0a09e437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6fe2e87e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6fe2e87e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86fe2e87e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fe2e87e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6fe2e87e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86fe2e87e9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6fe2e87e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6fe2e87e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86fe2e87e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fe2e87e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fe2e87e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86fe2e87e9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6fe2e87e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6fe2e87e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86fe2e87e9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7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8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9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9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351213" y="886093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NAVIGATION</a:t>
            </a:r>
            <a:endParaRPr b="1"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/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6f80a4aa2_0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native stack navigator</a:t>
            </a:r>
            <a:endParaRPr/>
          </a:p>
        </p:txBody>
      </p:sp>
      <p:sp>
        <p:nvSpPr>
          <p:cNvPr id="115" name="Google Shape;115;g286f80a4aa2_0_0"/>
          <p:cNvSpPr txBox="1"/>
          <p:nvPr>
            <p:ph idx="1" type="body"/>
          </p:nvPr>
        </p:nvSpPr>
        <p:spPr>
          <a:xfrm>
            <a:off x="619050" y="2421475"/>
            <a:ext cx="10953900" cy="3074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DetailsScreen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style={{ flex: </a:t>
            </a:r>
            <a:r>
              <a:rPr lang="en-US">
                <a:solidFill>
                  <a:srgbClr val="FF9D45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alignItems: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justifyContent: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}}&gt;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AE57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6f80a4aa2_0_8"/>
          <p:cNvSpPr txBox="1"/>
          <p:nvPr>
            <p:ph idx="1" type="body"/>
          </p:nvPr>
        </p:nvSpPr>
        <p:spPr>
          <a:xfrm>
            <a:off x="736325" y="258775"/>
            <a:ext cx="11114400" cy="6464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createNativeStackNavigator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 sz="24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>
                <a:solidFill>
                  <a:srgbClr val="FFFF0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&lt;Stack.Navigator&gt;</a:t>
            </a:r>
            <a:endParaRPr sz="2400">
              <a:solidFill>
                <a:srgbClr val="FFFF0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&lt;Stack.Screen name="Home" component={HomeScreen} /&gt;</a:t>
            </a:r>
            <a:endParaRPr sz="2400">
              <a:solidFill>
                <a:srgbClr val="FFFF0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&lt;Stack.Screen name="DetailsScreen" component={DetailsScreen} /&gt;</a:t>
            </a:r>
            <a:endParaRPr sz="2400">
              <a:solidFill>
                <a:srgbClr val="FFFF0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&lt;/Stack.Navigator&gt;</a:t>
            </a:r>
            <a:endParaRPr sz="2400">
              <a:solidFill>
                <a:srgbClr val="FFFF0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2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 sz="24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f80a4aa2_0_1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Specifying options</a:t>
            </a:r>
            <a:endParaRPr/>
          </a:p>
        </p:txBody>
      </p:sp>
      <p:sp>
        <p:nvSpPr>
          <p:cNvPr id="128" name="Google Shape;128;g286f80a4aa2_0_15"/>
          <p:cNvSpPr txBox="1"/>
          <p:nvPr>
            <p:ph idx="1" type="body"/>
          </p:nvPr>
        </p:nvSpPr>
        <p:spPr>
          <a:xfrm>
            <a:off x="457200" y="2540000"/>
            <a:ext cx="118536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@react-navigation/native</a:t>
            </a:r>
            <a:endParaRPr sz="240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npx expo install react-native-screens react-native-safe-area-context</a:t>
            </a:r>
            <a:endParaRPr sz="240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g286f80a4aa2_0_15"/>
          <p:cNvSpPr txBox="1"/>
          <p:nvPr>
            <p:ph idx="1" type="body"/>
          </p:nvPr>
        </p:nvSpPr>
        <p:spPr>
          <a:xfrm>
            <a:off x="619050" y="2421475"/>
            <a:ext cx="10953900" cy="3074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DetailsScreen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style={{ flex: </a:t>
            </a:r>
            <a:r>
              <a:rPr lang="en-US">
                <a:solidFill>
                  <a:srgbClr val="FF9D45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alignItems: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justifyContent: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}}&gt;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f80a4aa2_0_2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additional props</a:t>
            </a:r>
            <a:endParaRPr/>
          </a:p>
        </p:txBody>
      </p:sp>
      <p:sp>
        <p:nvSpPr>
          <p:cNvPr id="136" name="Google Shape;136;g286f80a4aa2_0_27"/>
          <p:cNvSpPr txBox="1"/>
          <p:nvPr>
            <p:ph idx="1" type="body"/>
          </p:nvPr>
        </p:nvSpPr>
        <p:spPr>
          <a:xfrm>
            <a:off x="457200" y="2279725"/>
            <a:ext cx="11853600" cy="36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We can do that with 2 approaches:</a:t>
            </a:r>
            <a:endParaRPr b="1" i="1"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73A49"/>
              </a:buClr>
              <a:buSzPts val="2400"/>
              <a:buFont typeface="Courier New"/>
              <a:buChar char="-"/>
            </a:pP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Use React context and wrap the navigator with a context provider to pass data to the screens (recommended).</a:t>
            </a:r>
            <a:endParaRPr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73A49"/>
              </a:buClr>
              <a:buSzPts val="2400"/>
              <a:buFont typeface="Courier New"/>
              <a:buChar char="-"/>
            </a:pP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Use a render callback for the screen instead of specifying a component prop:</a:t>
            </a:r>
            <a:endParaRPr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g286f80a4aa2_0_27"/>
          <p:cNvSpPr txBox="1"/>
          <p:nvPr/>
        </p:nvSpPr>
        <p:spPr>
          <a:xfrm>
            <a:off x="4212150" y="4914725"/>
            <a:ext cx="68163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Stack.Screen</a:t>
            </a:r>
            <a:r>
              <a:rPr lang="en-US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"Home"</a:t>
            </a: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US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extraData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6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someData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6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16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6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Stack.Screen</a:t>
            </a:r>
            <a:r>
              <a:rPr lang="en-US" sz="1600">
                <a:solidFill>
                  <a:srgbClr val="80808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rgbClr val="80808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f80a4aa2_0_3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Navigating to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screen</a:t>
            </a:r>
            <a:endParaRPr/>
          </a:p>
        </p:txBody>
      </p:sp>
      <p:sp>
        <p:nvSpPr>
          <p:cNvPr id="144" name="Google Shape;144;g286f80a4aa2_0_37"/>
          <p:cNvSpPr txBox="1"/>
          <p:nvPr>
            <p:ph idx="1" type="body"/>
          </p:nvPr>
        </p:nvSpPr>
        <p:spPr>
          <a:xfrm>
            <a:off x="4503250" y="-44900"/>
            <a:ext cx="7545000" cy="670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({ navigation }) {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style={{ flex: </a:t>
            </a:r>
            <a:r>
              <a:rPr lang="en-US" sz="1500">
                <a:solidFill>
                  <a:srgbClr val="FF9D45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alignItems: </a:t>
            </a:r>
            <a:r>
              <a:rPr lang="en-US" sz="1500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justifyContent: </a:t>
            </a:r>
            <a:r>
              <a:rPr lang="en-US" sz="1500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}}&gt;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&lt;Button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title="Go to Details"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onPress={() =&gt; navigation.navigate('Details')}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 sz="15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4e595152_0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to routes</a:t>
            </a:r>
            <a:endParaRPr/>
          </a:p>
        </p:txBody>
      </p:sp>
      <p:sp>
        <p:nvSpPr>
          <p:cNvPr id="151" name="Google Shape;151;g28c4e595152_0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8c4e595152_0_0"/>
          <p:cNvSpPr txBox="1"/>
          <p:nvPr>
            <p:ph idx="1" type="body"/>
          </p:nvPr>
        </p:nvSpPr>
        <p:spPr>
          <a:xfrm>
            <a:off x="5456950" y="-44900"/>
            <a:ext cx="6591300" cy="670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HomeScreen({ navigation }) {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&lt;View style={{ flex: 1, alignItems: 'center', justifyContent: 'center' }}&gt;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&lt;Text&gt;Home Screen&lt;/Text&gt;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&lt;Button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title="Go to Details"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onPress={() =&gt; {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/* 1. Navigate to the Details route with params */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navigation.navigate('Details', {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itemId: 86,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otherParam: 'anything you want here',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});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}}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&lt;/View&gt;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c4e595152_0_15"/>
          <p:cNvSpPr txBox="1"/>
          <p:nvPr>
            <p:ph type="title"/>
          </p:nvPr>
        </p:nvSpPr>
        <p:spPr>
          <a:xfrm>
            <a:off x="186350" y="336100"/>
            <a:ext cx="2691600" cy="29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to routes</a:t>
            </a:r>
            <a:endParaRPr/>
          </a:p>
        </p:txBody>
      </p:sp>
      <p:sp>
        <p:nvSpPr>
          <p:cNvPr id="159" name="Google Shape;159;g28c4e595152_0_15"/>
          <p:cNvSpPr txBox="1"/>
          <p:nvPr>
            <p:ph idx="1" type="body"/>
          </p:nvPr>
        </p:nvSpPr>
        <p:spPr>
          <a:xfrm>
            <a:off x="3062700" y="-44900"/>
            <a:ext cx="9049500" cy="6705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DetailsScreen({ route, navigation }) {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/* 2. Get the param */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const { itemId, otherParam } = route.params;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&lt;View style={{ flex: 1, alignItems: 'center', justifyContent: 'center' }}&gt;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&lt;Text&gt;Details Screen&lt;/Text&gt;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&lt;Text&gt;itemId: {JSON.stringify(itemId)}&lt;/Text&gt;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&lt;Text&gt;otherParam: {JSON.stringify(otherParam)}&lt;/Text&gt;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title="Go to Details... again"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onPress={() =&gt;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navigation.push('Details', {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itemId: Math.floor(Math.random() * 100),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})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     /&gt;</a:t>
            </a:r>
            <a:endParaRPr sz="15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&lt;Button title="Go to Home" onPress={()=&gt; navigation.navigate('Home')}/&gt;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&lt;Button title="Go back" onPress={() =&gt; navigation.goBack()} /&gt;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&lt;/View&gt;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c4e595152_0_2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params</a:t>
            </a:r>
            <a:endParaRPr/>
          </a:p>
        </p:txBody>
      </p:sp>
      <p:sp>
        <p:nvSpPr>
          <p:cNvPr id="166" name="Google Shape;166;g28c4e595152_0_22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8c4e595152_0_22"/>
          <p:cNvSpPr txBox="1"/>
          <p:nvPr>
            <p:ph idx="1" type="body"/>
          </p:nvPr>
        </p:nvSpPr>
        <p:spPr>
          <a:xfrm>
            <a:off x="661775" y="2676125"/>
            <a:ext cx="6463800" cy="2286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&lt;Stack.Screen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name="Details"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component={DetailsScreen}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initialParams={{ itemId: 42 }}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c4e595152_0_3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params</a:t>
            </a:r>
            <a:endParaRPr/>
          </a:p>
        </p:txBody>
      </p:sp>
      <p:sp>
        <p:nvSpPr>
          <p:cNvPr id="174" name="Google Shape;174;g28c4e595152_0_3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8c4e595152_0_30"/>
          <p:cNvSpPr txBox="1"/>
          <p:nvPr>
            <p:ph idx="1" type="body"/>
          </p:nvPr>
        </p:nvSpPr>
        <p:spPr>
          <a:xfrm>
            <a:off x="457200" y="2362200"/>
            <a:ext cx="7855200" cy="340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title="Update param"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onPress={() =&gt;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navigation.setParams({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itemId: Math.floor(Math.random() * 100),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})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c4e595152_0_37"/>
          <p:cNvSpPr txBox="1"/>
          <p:nvPr>
            <p:ph type="title"/>
          </p:nvPr>
        </p:nvSpPr>
        <p:spPr>
          <a:xfrm>
            <a:off x="178500" y="680475"/>
            <a:ext cx="3898200" cy="419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</a:t>
            </a:r>
            <a:endParaRPr/>
          </a:p>
        </p:txBody>
      </p:sp>
      <p:sp>
        <p:nvSpPr>
          <p:cNvPr id="182" name="Google Shape;182;g28c4e595152_0_37"/>
          <p:cNvSpPr txBox="1"/>
          <p:nvPr>
            <p:ph idx="1" type="body"/>
          </p:nvPr>
        </p:nvSpPr>
        <p:spPr>
          <a:xfrm>
            <a:off x="2028475" y="0"/>
            <a:ext cx="10404000" cy="6723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HomeScreen({ navigation, route }) {</a:t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React.useEffect(() =&gt;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if (route.params?.post)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// Post updated, do something with `route.params.post`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// For example, send the post to the server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}, [route.params?.post]);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&lt;View style={{ flex: 1, alignItems: 'center', justifyContent: 'center' }}&gt;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&lt;Button ="Create post"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onPress={() =&gt; navigation.navigate('CreatePost')}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 style={{ margin: 10 }}&gt;Post: {route.params?.post}&lt;/Text&gt;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&lt;/View&gt;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https://reactnavigation.org/</a:t>
            </a: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138" y="2888950"/>
            <a:ext cx="61626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c4e595152_0_45"/>
          <p:cNvSpPr txBox="1"/>
          <p:nvPr>
            <p:ph type="title"/>
          </p:nvPr>
        </p:nvSpPr>
        <p:spPr>
          <a:xfrm>
            <a:off x="178500" y="680475"/>
            <a:ext cx="3898200" cy="419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</a:t>
            </a:r>
            <a:endParaRPr/>
          </a:p>
        </p:txBody>
      </p:sp>
      <p:sp>
        <p:nvSpPr>
          <p:cNvPr id="189" name="Google Shape;189;g28c4e595152_0_45"/>
          <p:cNvSpPr txBox="1"/>
          <p:nvPr>
            <p:ph idx="1" type="body"/>
          </p:nvPr>
        </p:nvSpPr>
        <p:spPr>
          <a:xfrm>
            <a:off x="2028475" y="0"/>
            <a:ext cx="10404000" cy="6723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CreatePostScreen({ navigation, route })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const [postText, setPostText] = React.useState('');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&lt;TextInput      multiline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placeholder="What's on your mind?"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style={{ height: 200, padding: 10, backgroundColor: 'white'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value={postText}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onChangeText={setPostText}/&gt;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&lt;Button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title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="Done"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onPress={() =&gt;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// Pass and merge params back to home screen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navigation.navigate({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name: 'Home',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params: { post: postText },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merge: true,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});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&lt;/&gt;</a:t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c4e595152_0_51"/>
          <p:cNvSpPr txBox="1"/>
          <p:nvPr>
            <p:ph type="title"/>
          </p:nvPr>
        </p:nvSpPr>
        <p:spPr>
          <a:xfrm>
            <a:off x="178500" y="680475"/>
            <a:ext cx="3898200" cy="419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nested navigators</a:t>
            </a:r>
            <a:endParaRPr/>
          </a:p>
        </p:txBody>
      </p:sp>
      <p:sp>
        <p:nvSpPr>
          <p:cNvPr id="196" name="Google Shape;196;g28c4e595152_0_51"/>
          <p:cNvSpPr txBox="1"/>
          <p:nvPr>
            <p:ph idx="1" type="body"/>
          </p:nvPr>
        </p:nvSpPr>
        <p:spPr>
          <a:xfrm>
            <a:off x="3444400" y="0"/>
            <a:ext cx="8988000" cy="6723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If you have nested navigators, you need to pass params a bit differently. For example, say you have a navigator inside the Account screen, and want to pass params to the Settings screen inside that navigator. Then you can pass params as following:</a:t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AE67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navigation.navigate('Account',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screen: 'Settings',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params: { user: 'jane' },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c4e595152_0_64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should be in params?</a:t>
            </a:r>
            <a:endParaRPr/>
          </a:p>
        </p:txBody>
      </p:sp>
      <p:sp>
        <p:nvSpPr>
          <p:cNvPr id="203" name="Google Shape;203;g28c4e595152_0_64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8c4e595152_0_64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10" name="Google Shape;21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6155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11" name="Google Shape;211;p4"/>
          <p:cNvSpPr txBox="1"/>
          <p:nvPr>
            <p:ph type="title"/>
          </p:nvPr>
        </p:nvSpPr>
        <p:spPr>
          <a:xfrm>
            <a:off x="172375" y="1431675"/>
            <a:ext cx="6687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>
                <a:solidFill>
                  <a:srgbClr val="FFFF00"/>
                </a:solidFill>
              </a:rPr>
              <a:t>Configuring the header bar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t/>
            </a:r>
            <a:endParaRPr b="1"/>
          </a:p>
        </p:txBody>
      </p:sp>
      <p:pic>
        <p:nvPicPr>
          <p:cNvPr descr="React Native – Wikipedia tiếng Việt" id="212" name="Google Shape;2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6f80a4aa2_0_5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 the header title</a:t>
            </a:r>
            <a:endParaRPr/>
          </a:p>
        </p:txBody>
      </p:sp>
      <p:sp>
        <p:nvSpPr>
          <p:cNvPr id="219" name="Google Shape;219;g286f80a4aa2_0_57"/>
          <p:cNvSpPr txBox="1"/>
          <p:nvPr>
            <p:ph idx="1" type="body"/>
          </p:nvPr>
        </p:nvSpPr>
        <p:spPr>
          <a:xfrm>
            <a:off x="5488350" y="1365900"/>
            <a:ext cx="6894900" cy="5492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&lt;Stack.Screen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name="Home"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component={HomeScreen}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options={{ title: 'My home' }}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c4e595152_0_79"/>
          <p:cNvSpPr txBox="1"/>
          <p:nvPr>
            <p:ph type="title"/>
          </p:nvPr>
        </p:nvSpPr>
        <p:spPr>
          <a:xfrm>
            <a:off x="457200" y="914400"/>
            <a:ext cx="3381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params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title</a:t>
            </a:r>
            <a:endParaRPr/>
          </a:p>
        </p:txBody>
      </p:sp>
      <p:sp>
        <p:nvSpPr>
          <p:cNvPr id="226" name="Google Shape;226;g28c4e595152_0_79"/>
          <p:cNvSpPr txBox="1"/>
          <p:nvPr>
            <p:ph idx="1" type="body"/>
          </p:nvPr>
        </p:nvSpPr>
        <p:spPr>
          <a:xfrm>
            <a:off x="4244800" y="74250"/>
            <a:ext cx="7867500" cy="6709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name="Home"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component={HomeScreen}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options={{ title: 'My home'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name="Profile"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component={ProfileScreen}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options={({ route }) =&gt; ({ title: route.params.name })}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c4e595152_0_85"/>
          <p:cNvSpPr txBox="1"/>
          <p:nvPr>
            <p:ph type="title"/>
          </p:nvPr>
        </p:nvSpPr>
        <p:spPr>
          <a:xfrm>
            <a:off x="457200" y="914400"/>
            <a:ext cx="3381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options with setOptions</a:t>
            </a:r>
            <a:endParaRPr/>
          </a:p>
        </p:txBody>
      </p:sp>
      <p:sp>
        <p:nvSpPr>
          <p:cNvPr id="233" name="Google Shape;233;g28c4e595152_0_85"/>
          <p:cNvSpPr txBox="1"/>
          <p:nvPr>
            <p:ph idx="1" type="body"/>
          </p:nvPr>
        </p:nvSpPr>
        <p:spPr>
          <a:xfrm>
            <a:off x="4010875" y="1260000"/>
            <a:ext cx="7867500" cy="2204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title="Update the title"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onPress={() =&gt; navigation.setOptions({ title: 'Updated!' })}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c4e595152_0_91"/>
          <p:cNvSpPr txBox="1"/>
          <p:nvPr>
            <p:ph type="title"/>
          </p:nvPr>
        </p:nvSpPr>
        <p:spPr>
          <a:xfrm>
            <a:off x="457200" y="914400"/>
            <a:ext cx="3381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Adjusting header styles</a:t>
            </a:r>
            <a:endParaRPr/>
          </a:p>
        </p:txBody>
      </p:sp>
      <p:sp>
        <p:nvSpPr>
          <p:cNvPr id="240" name="Google Shape;240;g28c4e595152_0_91"/>
          <p:cNvSpPr txBox="1"/>
          <p:nvPr>
            <p:ph idx="1" type="body"/>
          </p:nvPr>
        </p:nvSpPr>
        <p:spPr>
          <a:xfrm>
            <a:off x="3731950" y="212600"/>
            <a:ext cx="8380500" cy="649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 name="Home"  component={HomeScreen}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options={{  title: 'My home',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headerStyle: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backgroundColor: '#f4511e',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headerTintColor: '#fff',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headerTitleStyle: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fontWeight: 'bold',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c4e595152_0_97"/>
          <p:cNvSpPr txBox="1"/>
          <p:nvPr>
            <p:ph type="title"/>
          </p:nvPr>
        </p:nvSpPr>
        <p:spPr>
          <a:xfrm>
            <a:off x="457200" y="914400"/>
            <a:ext cx="3381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Sharing common options across screens</a:t>
            </a:r>
            <a:endParaRPr/>
          </a:p>
        </p:txBody>
      </p:sp>
      <p:sp>
        <p:nvSpPr>
          <p:cNvPr id="247" name="Google Shape;247;g28c4e595152_0_97"/>
          <p:cNvSpPr txBox="1"/>
          <p:nvPr>
            <p:ph idx="1" type="body"/>
          </p:nvPr>
        </p:nvSpPr>
        <p:spPr>
          <a:xfrm>
            <a:off x="3731950" y="212600"/>
            <a:ext cx="8380500" cy="649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&lt;Stack.Navigator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screenOptions={{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headerStyle: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backgroundColor: '#f4511e',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headerTintColor: '#fff',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headerTitleStyle: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fontWeight: 'bold',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}}  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  name="Home"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c</a:t>
            </a: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omponent={HomeScreen}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options={{ title: 'My home'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&lt;/Stack.Navigator&gt;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c4e595152_0_103"/>
          <p:cNvSpPr txBox="1"/>
          <p:nvPr>
            <p:ph type="title"/>
          </p:nvPr>
        </p:nvSpPr>
        <p:spPr>
          <a:xfrm>
            <a:off x="457200" y="914400"/>
            <a:ext cx="3381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Replacing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title with a custom component</a:t>
            </a:r>
            <a:endParaRPr/>
          </a:p>
        </p:txBody>
      </p:sp>
      <p:sp>
        <p:nvSpPr>
          <p:cNvPr id="254" name="Google Shape;254;g28c4e595152_0_103"/>
          <p:cNvSpPr txBox="1"/>
          <p:nvPr>
            <p:ph idx="1" type="body"/>
          </p:nvPr>
        </p:nvSpPr>
        <p:spPr>
          <a:xfrm>
            <a:off x="3309050" y="212600"/>
            <a:ext cx="8803500" cy="649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LogoTitle() {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 ( &lt;Image style={{ width: 50, height: 50 }}      source={require('@expo/snack-static/react-native-logo.png')}    /&gt;  );}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name="Home"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component={HomeScreen}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options={{ headerTitle: (props) =&gt; &lt;LogoTitle {...props} /&gt; }}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6fe2e87e9_0_5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npm</a:t>
            </a:r>
            <a:endParaRPr/>
          </a:p>
        </p:txBody>
      </p:sp>
      <p:sp>
        <p:nvSpPr>
          <p:cNvPr id="65" name="Google Shape;65;g286fe2e87e9_0_5"/>
          <p:cNvSpPr txBox="1"/>
          <p:nvPr>
            <p:ph idx="1" type="body"/>
          </p:nvPr>
        </p:nvSpPr>
        <p:spPr>
          <a:xfrm>
            <a:off x="457200" y="2540000"/>
            <a:ext cx="118536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@react-navigation/native</a:t>
            </a:r>
            <a:endParaRPr sz="240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3A34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npx expo install react-native-screens react-native-safe-area-context</a:t>
            </a:r>
            <a:endParaRPr sz="2400">
              <a:solidFill>
                <a:srgbClr val="393A34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60" name="Google Shape;260;g28c4e595152_0_10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61" name="Google Shape;261;g28c4e595152_0_109"/>
          <p:cNvSpPr txBox="1"/>
          <p:nvPr>
            <p:ph type="title"/>
          </p:nvPr>
        </p:nvSpPr>
        <p:spPr>
          <a:xfrm>
            <a:off x="172375" y="1431675"/>
            <a:ext cx="6687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>
                <a:solidFill>
                  <a:srgbClr val="FFFF00"/>
                </a:solidFill>
              </a:rPr>
              <a:t>Header buttons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t/>
            </a:r>
            <a:endParaRPr b="1"/>
          </a:p>
        </p:txBody>
      </p:sp>
      <p:pic>
        <p:nvPicPr>
          <p:cNvPr descr="React Native – Wikipedia tiếng Việt" id="262" name="Google Shape;262;g28c4e595152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c4e595152_0_116"/>
          <p:cNvSpPr txBox="1"/>
          <p:nvPr>
            <p:ph type="title"/>
          </p:nvPr>
        </p:nvSpPr>
        <p:spPr>
          <a:xfrm>
            <a:off x="292400" y="914400"/>
            <a:ext cx="2100000" cy="265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 button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</a:t>
            </a:r>
            <a:endParaRPr/>
          </a:p>
        </p:txBody>
      </p:sp>
      <p:sp>
        <p:nvSpPr>
          <p:cNvPr id="269" name="Google Shape;269;g28c4e595152_0_116"/>
          <p:cNvSpPr txBox="1"/>
          <p:nvPr>
            <p:ph idx="1" type="body"/>
          </p:nvPr>
        </p:nvSpPr>
        <p:spPr>
          <a:xfrm>
            <a:off x="2939675" y="212600"/>
            <a:ext cx="9172800" cy="649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 StackScreen() 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return (    &lt;Stack.Navigator&gt;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&lt;Stack.Screen  name="Home"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component={HomeScreen}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options={{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headerTitle: (props) =&gt; &lt;LogoTitle {...props} /&gt;,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headerRight: () =&gt; (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&lt;Button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onPress={() =&gt; alert('This is a button!')}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title="Info"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color="#fff"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/&gt;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),</a:t>
            </a:r>
            <a:endParaRPr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}}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&lt;/Stack.Navigator&gt;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);}</a:t>
            </a:r>
            <a:endParaRPr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c4e595152_0_122"/>
          <p:cNvSpPr txBox="1"/>
          <p:nvPr>
            <p:ph type="title"/>
          </p:nvPr>
        </p:nvSpPr>
        <p:spPr>
          <a:xfrm>
            <a:off x="457200" y="914400"/>
            <a:ext cx="2285400" cy="265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interaction with its screen component</a:t>
            </a:r>
            <a:endParaRPr/>
          </a:p>
        </p:txBody>
      </p:sp>
      <p:sp>
        <p:nvSpPr>
          <p:cNvPr id="276" name="Google Shape;276;g28c4e595152_0_122"/>
          <p:cNvSpPr txBox="1"/>
          <p:nvPr>
            <p:ph idx="1" type="body"/>
          </p:nvPr>
        </p:nvSpPr>
        <p:spPr>
          <a:xfrm>
            <a:off x="2939675" y="212600"/>
            <a:ext cx="9172800" cy="649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In some cases, </a:t>
            </a:r>
            <a:r>
              <a:rPr lang="en-US" sz="24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components in the header need to interact with the screen component</a:t>
            </a:r>
            <a:r>
              <a:rPr lang="en-US" sz="2400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. For this use case, </a:t>
            </a:r>
            <a:r>
              <a:rPr lang="en-US" sz="24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we need to use navigation.setOptions to update our options.</a:t>
            </a:r>
            <a:r>
              <a:rPr lang="en-US" sz="2400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By using </a:t>
            </a:r>
            <a:r>
              <a:rPr lang="en-US" sz="24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navigation.setOptions</a:t>
            </a:r>
            <a:r>
              <a:rPr lang="en-US" sz="2400">
                <a:solidFill>
                  <a:schemeClr val="accent4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inside the screen component, we get access to screen's props, state, context etc.</a:t>
            </a:r>
            <a:endParaRPr sz="2400"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82" name="Google Shape;282;g28c4e595152_0_1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83" name="Google Shape;283;g28c4e595152_0_128"/>
          <p:cNvSpPr txBox="1"/>
          <p:nvPr>
            <p:ph type="title"/>
          </p:nvPr>
        </p:nvSpPr>
        <p:spPr>
          <a:xfrm>
            <a:off x="172375" y="1431675"/>
            <a:ext cx="6687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b="1" lang="en-US">
                <a:solidFill>
                  <a:srgbClr val="FFFF00"/>
                </a:solidFill>
              </a:rPr>
              <a:t>Nesting navigators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t/>
            </a:r>
            <a:endParaRPr b="1"/>
          </a:p>
        </p:txBody>
      </p:sp>
      <p:pic>
        <p:nvPicPr>
          <p:cNvPr descr="React Native – Wikipedia tiếng Việt" id="284" name="Google Shape;284;g28c4e595152_0_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c4e595152_0_135"/>
          <p:cNvSpPr txBox="1"/>
          <p:nvPr>
            <p:ph type="title"/>
          </p:nvPr>
        </p:nvSpPr>
        <p:spPr>
          <a:xfrm>
            <a:off x="457200" y="914400"/>
            <a:ext cx="2285400" cy="179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navigators</a:t>
            </a:r>
            <a:endParaRPr/>
          </a:p>
        </p:txBody>
      </p:sp>
      <p:sp>
        <p:nvSpPr>
          <p:cNvPr id="291" name="Google Shape;291;g28c4e595152_0_135"/>
          <p:cNvSpPr txBox="1"/>
          <p:nvPr>
            <p:ph idx="1" type="body"/>
          </p:nvPr>
        </p:nvSpPr>
        <p:spPr>
          <a:xfrm>
            <a:off x="2939675" y="212600"/>
            <a:ext cx="9172800" cy="169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00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Nesting navigators means rendering a navigator inside a screen of another navigator</a:t>
            </a:r>
            <a:endParaRPr sz="2400">
              <a:solidFill>
                <a:srgbClr val="FFFF00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2" name="Google Shape;292;g28c4e595152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150" y="2362200"/>
            <a:ext cx="5343950" cy="36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c4e595152_0_143"/>
          <p:cNvSpPr txBox="1"/>
          <p:nvPr>
            <p:ph type="title"/>
          </p:nvPr>
        </p:nvSpPr>
        <p:spPr>
          <a:xfrm>
            <a:off x="457200" y="914400"/>
            <a:ext cx="98085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next of Navigator in Slide Advanced…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c4e595152_0_7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 Navigation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6f80a4aa2_0_46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 Navigation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6f80a4aa2_0_52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Drawer N</a:t>
            </a:r>
            <a:r>
              <a:rPr lang="en-US"/>
              <a:t>avigation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322" name="Google Shape;322;g304011f9ffd_1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323" name="Google Shape;323;g304011f9ffd_1_0"/>
          <p:cNvSpPr txBox="1"/>
          <p:nvPr>
            <p:ph type="title"/>
          </p:nvPr>
        </p:nvSpPr>
        <p:spPr>
          <a:xfrm>
            <a:off x="3024075" y="5669108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324" name="Google Shape;324;g304011f9ff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a09e4370c_0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</a:t>
            </a:r>
            <a:endParaRPr/>
          </a:p>
        </p:txBody>
      </p:sp>
      <p:sp>
        <p:nvSpPr>
          <p:cNvPr id="72" name="Google Shape;72;g30a09e4370c_0_0"/>
          <p:cNvSpPr txBox="1"/>
          <p:nvPr>
            <p:ph idx="1" type="body"/>
          </p:nvPr>
        </p:nvSpPr>
        <p:spPr>
          <a:xfrm>
            <a:off x="457200" y="2540000"/>
            <a:ext cx="4580100" cy="212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Stack Navigation</a:t>
            </a:r>
            <a:endParaRPr b="1"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Tab Navigation</a:t>
            </a:r>
            <a:endParaRPr b="1"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Drawer Navigation</a:t>
            </a:r>
            <a:endParaRPr b="1"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6fe2e87e9_0_13"/>
          <p:cNvSpPr txBox="1"/>
          <p:nvPr>
            <p:ph type="title"/>
          </p:nvPr>
        </p:nvSpPr>
        <p:spPr>
          <a:xfrm>
            <a:off x="457200" y="914400"/>
            <a:ext cx="98763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Wrapping your app in NavigationContainer</a:t>
            </a:r>
            <a:endParaRPr sz="3200"/>
          </a:p>
        </p:txBody>
      </p:sp>
      <p:sp>
        <p:nvSpPr>
          <p:cNvPr id="79" name="Google Shape;79;g286fe2e87e9_0_13"/>
          <p:cNvSpPr txBox="1"/>
          <p:nvPr>
            <p:ph idx="1" type="body"/>
          </p:nvPr>
        </p:nvSpPr>
        <p:spPr>
          <a:xfrm>
            <a:off x="713225" y="2301875"/>
            <a:ext cx="10108500" cy="4289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* as </a:t>
            </a:r>
            <a:r>
              <a:rPr lang="en-US" sz="20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20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'@react-navigation/native'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 sz="20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i="1" lang="en-US" sz="2000">
                <a:solidFill>
                  <a:srgbClr val="5C6773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/* Rest of your app code */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 sz="2000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AE57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6fe2e87e9_0_23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React Navigation</a:t>
            </a:r>
            <a:endParaRPr/>
          </a:p>
        </p:txBody>
      </p:sp>
      <p:sp>
        <p:nvSpPr>
          <p:cNvPr id="86" name="Google Shape;86;g286fe2e87e9_0_23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npm install @react-navigation/native-stack</a:t>
            </a:r>
            <a:endParaRPr/>
          </a:p>
        </p:txBody>
      </p:sp>
      <p:sp>
        <p:nvSpPr>
          <p:cNvPr id="87" name="Google Shape;87;g286fe2e87e9_0_23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6fe2e87e9_0_3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native stack navigator</a:t>
            </a:r>
            <a:endParaRPr/>
          </a:p>
        </p:txBody>
      </p:sp>
      <p:sp>
        <p:nvSpPr>
          <p:cNvPr id="94" name="Google Shape;94;g286fe2e87e9_0_30"/>
          <p:cNvSpPr txBox="1"/>
          <p:nvPr>
            <p:ph idx="1" type="body"/>
          </p:nvPr>
        </p:nvSpPr>
        <p:spPr>
          <a:xfrm>
            <a:off x="619050" y="2421475"/>
            <a:ext cx="10953900" cy="3074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style={{ flex: </a:t>
            </a:r>
            <a:r>
              <a:rPr lang="en-US">
                <a:solidFill>
                  <a:srgbClr val="FF9D45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alignItems: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justifyContent: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}}&gt;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AE57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fe2e87e9_0_47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native stack navigator</a:t>
            </a:r>
            <a:endParaRPr/>
          </a:p>
        </p:txBody>
      </p:sp>
      <p:sp>
        <p:nvSpPr>
          <p:cNvPr id="101" name="Google Shape;101;g286fe2e87e9_0_47"/>
          <p:cNvSpPr txBox="1"/>
          <p:nvPr>
            <p:ph idx="1" type="body"/>
          </p:nvPr>
        </p:nvSpPr>
        <p:spPr>
          <a:xfrm>
            <a:off x="619050" y="2421475"/>
            <a:ext cx="10953900" cy="1812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* as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'react-native'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'@react-navigation/native'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{ createNativeStackNavigator }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'@react-navigation/native-stack'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AE57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fe2e87e9_0_4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native stack navigator</a:t>
            </a:r>
            <a:endParaRPr/>
          </a:p>
        </p:txBody>
      </p:sp>
      <p:sp>
        <p:nvSpPr>
          <p:cNvPr id="108" name="Google Shape;108;g286fe2e87e9_0_40"/>
          <p:cNvSpPr txBox="1"/>
          <p:nvPr>
            <p:ph idx="1" type="body"/>
          </p:nvPr>
        </p:nvSpPr>
        <p:spPr>
          <a:xfrm>
            <a:off x="619050" y="2078850"/>
            <a:ext cx="10953900" cy="451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= createNativeStackNavigator();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>
                <a:solidFill>
                  <a:srgbClr val="BAE67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"Home"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component={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HomeScreen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 /&gt;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NavigationContainer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FFAE57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5CCFE6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>
                <a:solidFill>
                  <a:srgbClr val="D9D7CE"/>
                </a:solidFill>
                <a:highlight>
                  <a:srgbClr val="0C0D0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E57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7CE"/>
              </a:solidFill>
              <a:highlight>
                <a:srgbClr val="0C0D0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AE57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