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MahNLWgiyaz6uABULfCFhDTh3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e1bda9f6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25e1bda9f6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1bda9f6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25e1bda9f6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e1bda9f6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5e1bda9f6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e1bda9f6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25e1bda9f6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00f6485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400f6485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0400f6485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7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8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9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9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9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9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9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10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0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act Native – Wikipedia tiếng Việt" id="14" name="Google Shape;14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64699" y="136525"/>
            <a:ext cx="734637" cy="6377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9" name="Google Shape;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351230" y="886100"/>
            <a:ext cx="6020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FLATLIST-SCROLLVIEW</a:t>
            </a:r>
            <a:endParaRPr b="1"/>
          </a:p>
        </p:txBody>
      </p:sp>
      <p:sp>
        <p:nvSpPr>
          <p:cNvPr id="51" name="Google Shape;51;p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act Native – Wikipedia tiếng Việt"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579" y="228600"/>
            <a:ext cx="231689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725" y="152400"/>
            <a:ext cx="3028137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25e1bda9f6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875" y="152400"/>
            <a:ext cx="2761179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25e1bda9f6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275" y="152400"/>
            <a:ext cx="3028137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5e1bda9f6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1337" y="152400"/>
            <a:ext cx="3028137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25e1bda9f6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175" y="152400"/>
            <a:ext cx="2960782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25e1bda9f61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083" y="152400"/>
            <a:ext cx="3028137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5e1bda9f61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125" y="152400"/>
            <a:ext cx="3028137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00f6485e_1_0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thêm phần nội dung về API React Native API vào đây-Khoảng 10 slide</a:t>
            </a:r>
            <a:endParaRPr/>
          </a:p>
        </p:txBody>
      </p:sp>
      <p:sp>
        <p:nvSpPr>
          <p:cNvPr id="91" name="Google Shape;91;g30400f6485e_1_0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0400f6485e_1_0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98" name="Google Shape;98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99" name="Google Shape;99;p4"/>
          <p:cNvSpPr txBox="1"/>
          <p:nvPr>
            <p:ph type="title"/>
          </p:nvPr>
        </p:nvSpPr>
        <p:spPr>
          <a:xfrm>
            <a:off x="3024075" y="5669108"/>
            <a:ext cx="4282579" cy="728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YOU!</a:t>
            </a:r>
            <a:endParaRPr/>
          </a:p>
        </p:txBody>
      </p:sp>
      <p:pic>
        <p:nvPicPr>
          <p:cNvPr descr="React Native – Wikipedia tiếng Việt" id="100" name="Google Shape;1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