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3jkNrKs0BT5KVoq/GgWk7RWl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e252d02ab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e252d02ab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5e252d02ab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5e252d02a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5e252d02a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5e252d02a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e252d02a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e252d02a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5e252d02ab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e252d02a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e252d02a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5e252d02a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e252d02a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e252d02a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5e252d02a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252d02ab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252d02ab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5e252d02ab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e252d02ab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e252d02ab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5e252d02ab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e252d02ab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e252d02ab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5e252d02ab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252d02ab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e252d02ab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e252d02ab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7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8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9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9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9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9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10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0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act Native – Wikipedia tiếng Việt" id="14" name="Google Shape;14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64699" y="136525"/>
            <a:ext cx="734637" cy="6377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9" name="Google Shape;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2280055" y="2618450"/>
            <a:ext cx="6020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 sz="4800">
                <a:solidFill>
                  <a:srgbClr val="FFFF00"/>
                </a:solidFill>
              </a:rPr>
              <a:t>SPEED UP</a:t>
            </a:r>
            <a:endParaRPr b="1" sz="4800">
              <a:solidFill>
                <a:srgbClr val="FFFF00"/>
              </a:solidFill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act Native – Wikipedia tiếng Việt"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e252d02ab_1_37"/>
          <p:cNvSpPr txBox="1"/>
          <p:nvPr>
            <p:ph type="title"/>
          </p:nvPr>
        </p:nvSpPr>
        <p:spPr>
          <a:xfrm>
            <a:off x="457200" y="914400"/>
            <a:ext cx="7467600" cy="12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r>
              <a:rPr lang="en-US"/>
              <a:t>. Focus</a:t>
            </a:r>
            <a:endParaRPr/>
          </a:p>
        </p:txBody>
      </p:sp>
      <p:sp>
        <p:nvSpPr>
          <p:cNvPr id="125" name="Google Shape;125;g25e252d02ab_1_37"/>
          <p:cNvSpPr txBox="1"/>
          <p:nvPr>
            <p:ph idx="1" type="body"/>
          </p:nvPr>
        </p:nvSpPr>
        <p:spPr>
          <a:xfrm>
            <a:off x="457200" y="2387600"/>
            <a:ext cx="83445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sp>
        <p:nvSpPr>
          <p:cNvPr id="126" name="Google Shape;126;g25e252d02ab_1_37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32" name="Google Shape;132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33" name="Google Shape;133;p4"/>
          <p:cNvSpPr txBox="1"/>
          <p:nvPr>
            <p:ph type="title"/>
          </p:nvPr>
        </p:nvSpPr>
        <p:spPr>
          <a:xfrm>
            <a:off x="3024075" y="5669108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YOU!</a:t>
            </a:r>
            <a:endParaRPr/>
          </a:p>
        </p:txBody>
      </p:sp>
      <p:pic>
        <p:nvPicPr>
          <p:cNvPr descr="React Native – Wikipedia tiếng Việt"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e252d02ab_0_3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/>
              <a:t>Ten fingers</a:t>
            </a:r>
            <a:endParaRPr/>
          </a:p>
        </p:txBody>
      </p:sp>
      <p:sp>
        <p:nvSpPr>
          <p:cNvPr id="59" name="Google Shape;59;g25e252d02ab_0_3"/>
          <p:cNvSpPr txBox="1"/>
          <p:nvPr>
            <p:ph idx="1" type="body"/>
          </p:nvPr>
        </p:nvSpPr>
        <p:spPr>
          <a:xfrm>
            <a:off x="457200" y="2540000"/>
            <a:ext cx="83445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typing master programming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https://10fastfingers.com/typing-test/english</a:t>
            </a:r>
            <a:endParaRPr sz="2400"/>
          </a:p>
        </p:txBody>
      </p:sp>
      <p:sp>
        <p:nvSpPr>
          <p:cNvPr id="60" name="Google Shape;60;g25e252d02ab_0_3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252d02ab_0_11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2.Flexible finger</a:t>
            </a:r>
            <a:endParaRPr/>
          </a:p>
        </p:txBody>
      </p:sp>
      <p:sp>
        <p:nvSpPr>
          <p:cNvPr id="67" name="Google Shape;67;g25e252d02ab_0_11"/>
          <p:cNvSpPr txBox="1"/>
          <p:nvPr>
            <p:ph idx="1" type="body"/>
          </p:nvPr>
        </p:nvSpPr>
        <p:spPr>
          <a:xfrm>
            <a:off x="457200" y="2540000"/>
            <a:ext cx="83445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play guitare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Brush your teeth with your non-dominant hand</a:t>
            </a:r>
            <a:endParaRPr sz="2400"/>
          </a:p>
        </p:txBody>
      </p:sp>
      <p:sp>
        <p:nvSpPr>
          <p:cNvPr id="68" name="Google Shape;68;g25e252d02ab_0_11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252d02ab_0_19"/>
          <p:cNvSpPr txBox="1"/>
          <p:nvPr>
            <p:ph type="title"/>
          </p:nvPr>
        </p:nvSpPr>
        <p:spPr>
          <a:xfrm>
            <a:off x="457200" y="914400"/>
            <a:ext cx="7467600" cy="12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. A</a:t>
            </a:r>
            <a:r>
              <a:rPr lang="en-US"/>
              <a:t>bbreviation</a:t>
            </a:r>
            <a:endParaRPr/>
          </a:p>
        </p:txBody>
      </p:sp>
      <p:sp>
        <p:nvSpPr>
          <p:cNvPr id="75" name="Google Shape;75;g25e252d02ab_0_19"/>
          <p:cNvSpPr txBox="1"/>
          <p:nvPr>
            <p:ph idx="1" type="body"/>
          </p:nvPr>
        </p:nvSpPr>
        <p:spPr>
          <a:xfrm>
            <a:off x="457200" y="2387600"/>
            <a:ext cx="43113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clg→ console.log(...)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bg→ backgroundColor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c: color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fz→fontSize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w→width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h→height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for, while, switch…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sp>
        <p:nvSpPr>
          <p:cNvPr id="76" name="Google Shape;76;g25e252d02ab_0_19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  <p:sp>
        <p:nvSpPr>
          <p:cNvPr id="77" name="Google Shape;77;g25e252d02ab_0_19"/>
          <p:cNvSpPr txBox="1"/>
          <p:nvPr>
            <p:ph idx="1" type="body"/>
          </p:nvPr>
        </p:nvSpPr>
        <p:spPr>
          <a:xfrm>
            <a:off x="5564975" y="2362200"/>
            <a:ext cx="43113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e252d02ab_1_0"/>
          <p:cNvSpPr txBox="1"/>
          <p:nvPr>
            <p:ph type="title"/>
          </p:nvPr>
        </p:nvSpPr>
        <p:spPr>
          <a:xfrm>
            <a:off x="457200" y="914400"/>
            <a:ext cx="7467600" cy="12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r>
              <a:rPr lang="en-US"/>
              <a:t>. IDE</a:t>
            </a:r>
            <a:endParaRPr/>
          </a:p>
        </p:txBody>
      </p:sp>
      <p:sp>
        <p:nvSpPr>
          <p:cNvPr id="84" name="Google Shape;84;g25e252d02ab_1_0"/>
          <p:cNvSpPr txBox="1"/>
          <p:nvPr>
            <p:ph idx="1" type="body"/>
          </p:nvPr>
        </p:nvSpPr>
        <p:spPr>
          <a:xfrm>
            <a:off x="457200" y="2387600"/>
            <a:ext cx="26682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2400"/>
              <a:t>Ctrl + B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2400"/>
              <a:t>Ctrl + J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2400"/>
              <a:t>Ctrl + Tab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2400"/>
              <a:t>View*5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2400"/>
              <a:t>Alt + Click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2400"/>
              <a:t>Ctrl + Space</a:t>
            </a:r>
            <a:endParaRPr b="1" sz="2400"/>
          </a:p>
        </p:txBody>
      </p:sp>
      <p:sp>
        <p:nvSpPr>
          <p:cNvPr id="85" name="Google Shape;85;g25e252d02ab_1_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  <p:sp>
        <p:nvSpPr>
          <p:cNvPr id="86" name="Google Shape;86;g25e252d02ab_1_0"/>
          <p:cNvSpPr txBox="1"/>
          <p:nvPr>
            <p:ph idx="1" type="body"/>
          </p:nvPr>
        </p:nvSpPr>
        <p:spPr>
          <a:xfrm>
            <a:off x="3796900" y="2362200"/>
            <a:ext cx="26682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2400"/>
              <a:t>Alt </a:t>
            </a:r>
            <a:r>
              <a:rPr b="1" lang="en-US" sz="2400"/>
              <a:t>+ →,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e252d02ab_1_21"/>
          <p:cNvSpPr txBox="1"/>
          <p:nvPr>
            <p:ph type="title"/>
          </p:nvPr>
        </p:nvSpPr>
        <p:spPr>
          <a:xfrm>
            <a:off x="457200" y="914400"/>
            <a:ext cx="7467600" cy="12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r>
              <a:rPr lang="en-US"/>
              <a:t>. Text Editor Skill</a:t>
            </a:r>
            <a:endParaRPr/>
          </a:p>
        </p:txBody>
      </p:sp>
      <p:sp>
        <p:nvSpPr>
          <p:cNvPr id="93" name="Google Shape;93;g25e252d02ab_1_21"/>
          <p:cNvSpPr txBox="1"/>
          <p:nvPr>
            <p:ph idx="1" type="body"/>
          </p:nvPr>
        </p:nvSpPr>
        <p:spPr>
          <a:xfrm>
            <a:off x="457200" y="2387600"/>
            <a:ext cx="83445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Home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End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Ctrl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Shift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PageUp + PageDown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sp>
        <p:nvSpPr>
          <p:cNvPr id="94" name="Google Shape;94;g25e252d02ab_1_21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e252d02ab_1_14"/>
          <p:cNvSpPr txBox="1"/>
          <p:nvPr>
            <p:ph type="title"/>
          </p:nvPr>
        </p:nvSpPr>
        <p:spPr>
          <a:xfrm>
            <a:off x="457200" y="914400"/>
            <a:ext cx="7467600" cy="12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r>
              <a:rPr lang="en-US"/>
              <a:t>. Plugin</a:t>
            </a:r>
            <a:endParaRPr/>
          </a:p>
        </p:txBody>
      </p:sp>
      <p:sp>
        <p:nvSpPr>
          <p:cNvPr id="101" name="Google Shape;101;g25e252d02ab_1_14"/>
          <p:cNvSpPr txBox="1"/>
          <p:nvPr>
            <p:ph idx="1" type="body"/>
          </p:nvPr>
        </p:nvSpPr>
        <p:spPr>
          <a:xfrm>
            <a:off x="457200" y="2387600"/>
            <a:ext cx="83445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Auto Import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Auto Close Tag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Auto Complete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React Native Snippet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sp>
        <p:nvSpPr>
          <p:cNvPr id="102" name="Google Shape;102;g25e252d02ab_1_14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e252d02ab_1_7"/>
          <p:cNvSpPr txBox="1"/>
          <p:nvPr>
            <p:ph type="title"/>
          </p:nvPr>
        </p:nvSpPr>
        <p:spPr>
          <a:xfrm>
            <a:off x="457200" y="914400"/>
            <a:ext cx="7467600" cy="12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r>
              <a:rPr lang="en-US"/>
              <a:t>. Make Snippet</a:t>
            </a:r>
            <a:endParaRPr/>
          </a:p>
        </p:txBody>
      </p:sp>
      <p:sp>
        <p:nvSpPr>
          <p:cNvPr id="109" name="Google Shape;109;g25e252d02ab_1_7"/>
          <p:cNvSpPr txBox="1"/>
          <p:nvPr>
            <p:ph idx="1" type="body"/>
          </p:nvPr>
        </p:nvSpPr>
        <p:spPr>
          <a:xfrm>
            <a:off x="457200" y="2387600"/>
            <a:ext cx="83445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sp>
        <p:nvSpPr>
          <p:cNvPr id="110" name="Google Shape;110;g25e252d02ab_1_7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e252d02ab_1_30"/>
          <p:cNvSpPr txBox="1"/>
          <p:nvPr>
            <p:ph type="title"/>
          </p:nvPr>
        </p:nvSpPr>
        <p:spPr>
          <a:xfrm>
            <a:off x="457200" y="914400"/>
            <a:ext cx="7467600" cy="12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r>
              <a:rPr lang="en-US"/>
              <a:t>. Debug</a:t>
            </a:r>
            <a:endParaRPr/>
          </a:p>
        </p:txBody>
      </p:sp>
      <p:sp>
        <p:nvSpPr>
          <p:cNvPr id="117" name="Google Shape;117;g25e252d02ab_1_30"/>
          <p:cNvSpPr txBox="1"/>
          <p:nvPr>
            <p:ph idx="1" type="body"/>
          </p:nvPr>
        </p:nvSpPr>
        <p:spPr>
          <a:xfrm>
            <a:off x="457200" y="2387600"/>
            <a:ext cx="8344500" cy="4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sp>
        <p:nvSpPr>
          <p:cNvPr id="118" name="Google Shape;118;g25e252d02ab_1_3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