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embeddedFontLst>
    <p:embeddedFont>
      <p:font typeface="Quattrocento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672">
          <p15:clr>
            <a:srgbClr val="A4A3A4"/>
          </p15:clr>
        </p15:guide>
        <p15:guide id="2" pos="288">
          <p15:clr>
            <a:srgbClr val="F26B43"/>
          </p15:clr>
        </p15:guide>
        <p15:guide id="3" orient="horz" pos="4056">
          <p15:clr>
            <a:srgbClr val="F26B43"/>
          </p15:clr>
        </p15:guide>
        <p15:guide id="4" orient="horz" pos="1488">
          <p15:clr>
            <a:srgbClr val="A4A3A4"/>
          </p15:clr>
        </p15:guide>
        <p15:guide id="5" pos="3816">
          <p15:clr>
            <a:srgbClr val="A4A3A4"/>
          </p15:clr>
        </p15:guide>
        <p15:guide id="6" pos="7416">
          <p15:clr>
            <a:srgbClr val="F26B43"/>
          </p15:clr>
        </p15:guide>
        <p15:guide id="7" orient="horz" pos="312">
          <p15:clr>
            <a:srgbClr val="F26B43"/>
          </p15:clr>
        </p15:guide>
        <p15:guide id="8" orient="horz" pos="2160">
          <p15:clr>
            <a:srgbClr val="A4A3A4"/>
          </p15:clr>
        </p15:guide>
        <p15:guide id="9" orient="horz" pos="2304">
          <p15:clr>
            <a:srgbClr val="A4A3A4"/>
          </p15:clr>
        </p15:guide>
      </p15:sldGuideLst>
    </p:ext>
    <p:ext uri="GoogleSlidesCustomDataVersion2">
      <go:slidesCustomData xmlns:go="http://customooxmlschemas.google.com/" r:id="rId13" roundtripDataSignature="AMtx7mjASG8tvgVQaBcN+xli9UhD2mVx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72" orient="horz"/>
        <p:guide pos="288"/>
        <p:guide pos="4056" orient="horz"/>
        <p:guide pos="1488" orient="horz"/>
        <p:guide pos="3816"/>
        <p:guide pos="7416"/>
        <p:guide pos="312" orient="horz"/>
        <p:guide pos="2160" orient="horz"/>
        <p:guide pos="230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attrocentoSans-italic.fntdata"/><Relationship Id="rId10" Type="http://schemas.openxmlformats.org/officeDocument/2006/relationships/font" Target="fonts/QuattrocentoSans-bold.fntdata"/><Relationship Id="rId13" Type="http://customschemas.google.com/relationships/presentationmetadata" Target="metadata"/><Relationship Id="rId12" Type="http://schemas.openxmlformats.org/officeDocument/2006/relationships/font" Target="fonts/Quattrocento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5e1bb7ef51_3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g25e1bb7ef51_3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5e1bb7ef51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25e1bb7ef51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25e1bb7ef51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sp>
      <p:sp>
        <p:nvSpPr>
          <p:cNvPr id="17" name="Google Shape;17;p12"/>
          <p:cNvSpPr txBox="1"/>
          <p:nvPr>
            <p:ph type="title"/>
          </p:nvPr>
        </p:nvSpPr>
        <p:spPr>
          <a:xfrm>
            <a:off x="457200" y="4517136"/>
            <a:ext cx="658155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s">
  <p:cSld name="Instructio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type="title"/>
          </p:nvPr>
        </p:nvSpPr>
        <p:spPr>
          <a:xfrm>
            <a:off x="457199" y="914400"/>
            <a:ext cx="7467601" cy="1572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" type="body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1" name="Google Shape;21;p13"/>
          <p:cNvSpPr/>
          <p:nvPr>
            <p:ph idx="2" type="pic"/>
          </p:nvPr>
        </p:nvSpPr>
        <p:spPr>
          <a:xfrm>
            <a:off x="8115300" y="1384300"/>
            <a:ext cx="3410712" cy="4572000"/>
          </a:xfrm>
          <a:prstGeom prst="roundRect">
            <a:avLst>
              <a:gd fmla="val 2543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">
  <p:cSld name="Intr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24" name="Google Shape;24;p14"/>
          <p:cNvSpPr txBox="1"/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3" type="body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lette Balance act">
  <p:cSld name="Palette Balance act">
    <p:bg>
      <p:bgPr>
        <a:solidFill>
          <a:srgbClr val="D8D8D8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457199" y="2569464"/>
            <a:ext cx="3619501" cy="11795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/>
          <p:nvPr>
            <p:ph idx="2" type="pic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15"/>
          <p:cNvSpPr/>
          <p:nvPr>
            <p:ph idx="3" type="pic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5"/>
          <p:cNvSpPr/>
          <p:nvPr>
            <p:ph idx="4" type="pic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15"/>
          <p:cNvSpPr/>
          <p:nvPr>
            <p:ph idx="5" type="pic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15"/>
          <p:cNvSpPr/>
          <p:nvPr>
            <p:ph idx="6" type="pic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15"/>
          <p:cNvSpPr/>
          <p:nvPr>
            <p:ph idx="7" type="pic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5"/>
          <p:cNvSpPr/>
          <p:nvPr>
            <p:ph idx="8" type="pic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15"/>
          <p:cNvSpPr/>
          <p:nvPr>
            <p:ph idx="9" type="pic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ersive palette Balancing Act">
  <p:cSld name="Immersive palette Balancing Act">
    <p:bg>
      <p:bgPr>
        <a:solidFill>
          <a:schemeClr val="accent5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/>
          <p:nvPr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" name="Google Shape;39;p16"/>
          <p:cNvSpPr txBox="1"/>
          <p:nvPr>
            <p:ph type="title"/>
          </p:nvPr>
        </p:nvSpPr>
        <p:spPr>
          <a:xfrm>
            <a:off x="457199" y="1399032"/>
            <a:ext cx="3619501" cy="877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" type="body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1" name="Google Shape;41;p16"/>
          <p:cNvSpPr/>
          <p:nvPr>
            <p:ph idx="2" type="pic"/>
          </p:nvPr>
        </p:nvSpPr>
        <p:spPr>
          <a:xfrm>
            <a:off x="4254500" y="0"/>
            <a:ext cx="74803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6"/>
          <p:cNvSpPr/>
          <p:nvPr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" name="Google Shape;43;p16"/>
          <p:cNvSpPr/>
          <p:nvPr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act Native – Wikipedia tiếng Việt" id="14" name="Google Shape;14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264699" y="136525"/>
            <a:ext cx="734637" cy="63779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49" name="Google Shape;49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" l="0" r="0" t="2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50" name="Google Shape;50;p1"/>
          <p:cNvSpPr txBox="1"/>
          <p:nvPr>
            <p:ph type="title"/>
          </p:nvPr>
        </p:nvSpPr>
        <p:spPr>
          <a:xfrm>
            <a:off x="3702263" y="2970768"/>
            <a:ext cx="42825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b="1" lang="en-US"/>
              <a:t>Review All</a:t>
            </a:r>
            <a:endParaRPr b="1"/>
          </a:p>
        </p:txBody>
      </p:sp>
      <p:sp>
        <p:nvSpPr>
          <p:cNvPr id="51" name="Google Shape;51;p1"/>
          <p:cNvSpPr txBox="1"/>
          <p:nvPr/>
        </p:nvSpPr>
        <p:spPr>
          <a:xfrm>
            <a:off x="3586294" y="6123964"/>
            <a:ext cx="2940342" cy="612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Quattrocento San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NGUYEN TRONG TIEN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act Native – Wikipedia tiếng Việt" id="52" name="Google Shape;5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75101" y="340499"/>
            <a:ext cx="20955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e1bb7ef51_3_5"/>
          <p:cNvSpPr txBox="1"/>
          <p:nvPr>
            <p:ph type="title"/>
          </p:nvPr>
        </p:nvSpPr>
        <p:spPr>
          <a:xfrm>
            <a:off x="533400" y="370800"/>
            <a:ext cx="7467600" cy="10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/>
              <a:t>Redux Toolkit</a:t>
            </a:r>
            <a:endParaRPr/>
          </a:p>
        </p:txBody>
      </p:sp>
      <p:sp>
        <p:nvSpPr>
          <p:cNvPr id="58" name="Google Shape;58;g25e1bb7ef51_3_5"/>
          <p:cNvSpPr txBox="1"/>
          <p:nvPr/>
        </p:nvSpPr>
        <p:spPr>
          <a:xfrm>
            <a:off x="275700" y="1458000"/>
            <a:ext cx="1126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5B6379"/>
              </a:buClr>
              <a:buSzPts val="2000"/>
              <a:buFont typeface="Arial"/>
              <a:buChar char="●"/>
            </a:pPr>
            <a:r>
              <a:t/>
            </a:r>
            <a:endParaRPr b="0" i="0" sz="2000" u="none" cap="none" strike="noStrike">
              <a:solidFill>
                <a:srgbClr val="5B637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64" name="Google Shape;64;g25e1bb7ef51_2_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65" name="Google Shape;65;g25e1bb7ef51_2_0"/>
          <p:cNvSpPr txBox="1"/>
          <p:nvPr>
            <p:ph type="title"/>
          </p:nvPr>
        </p:nvSpPr>
        <p:spPr>
          <a:xfrm>
            <a:off x="4134600" y="2746658"/>
            <a:ext cx="42825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b="1" lang="en-US"/>
              <a:t>THANK YOU!</a:t>
            </a:r>
            <a:endParaRPr/>
          </a:p>
        </p:txBody>
      </p:sp>
      <p:pic>
        <p:nvPicPr>
          <p:cNvPr descr="React Native – Wikipedia tiếng Việt" id="66" name="Google Shape;66;g25e1bb7ef51_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75101" y="340499"/>
            <a:ext cx="20955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lancing Act">
  <a:themeElements>
    <a:clrScheme name="Balancing Act">
      <a:dk1>
        <a:srgbClr val="000000"/>
      </a:dk1>
      <a:lt1>
        <a:srgbClr val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2022-08-02T13:34:29Z</dcterms:created>
  <dc:creator>Nguyễn Trọng Tiến</dc:creator>
</cp:coreProperties>
</file>