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12192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Quattrocento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GoogleSlidesCustomDataVersion2">
      <go:slidesCustomData xmlns:go="http://customooxmlschemas.google.com/" r:id="rId58" roundtripDataSignature="AMtx7mgNr8fzysJYFfINvggOZb0yQOJm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55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54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57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56" Type="http://schemas.openxmlformats.org/officeDocument/2006/relationships/font" Target="fonts/Quattrocento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77cf6c1f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877cf6c1f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77cf6c1f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877cf6c1f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7" name="Google Shape;17;p44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45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4" name="Google Shape;24;p46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Google Shape;26;p46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7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7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7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47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47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7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7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48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48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48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48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JavaScript là gì? Kiến thức cơ bản về ngôn ngữ lập trình JS" id="14" name="Google Shape;14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67284" y="136525"/>
            <a:ext cx="1164734" cy="6545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49" name="Google Shape;4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50" name="Google Shape;50;p1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FUNCTION</a:t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XMLHttpRequest</a:t>
            </a:r>
            <a:br>
              <a:rPr lang="en-US"/>
            </a:br>
            <a:r>
              <a:rPr lang="en-US"/>
              <a:t>RESTful PUT</a:t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3657600" y="335845"/>
            <a:ext cx="8322527" cy="590931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Update a user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"http://localhost:8080/api/v1/users"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{};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"John2"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"Snow2"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"PUT"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'/12'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setRequestHeader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'Content-type'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'application/json; charset=utf-8'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responseText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"200"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XMLHttpRequest</a:t>
            </a:r>
            <a:br>
              <a:rPr lang="en-US"/>
            </a:br>
            <a:r>
              <a:rPr lang="en-US"/>
              <a:t>RESTful DELETE</a:t>
            </a:r>
            <a:endParaRPr/>
          </a:p>
        </p:txBody>
      </p:sp>
      <p:sp>
        <p:nvSpPr>
          <p:cNvPr id="114" name="Google Shape;114;p11"/>
          <p:cNvSpPr txBox="1"/>
          <p:nvPr/>
        </p:nvSpPr>
        <p:spPr>
          <a:xfrm>
            <a:off x="3468029" y="2250281"/>
            <a:ext cx="8322527" cy="3693319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Delete a user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"http://localhost:8080/api/v1/users"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"DELETE"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'/12'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responseText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"200"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120" name="Google Shape;120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21" name="Google Shape;121;p12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PROMISE</a:t>
            </a:r>
            <a:endParaRPr/>
          </a:p>
        </p:txBody>
      </p:sp>
      <p:sp>
        <p:nvSpPr>
          <p:cNvPr id="122" name="Google Shape;122;p12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289932" y="189109"/>
            <a:ext cx="4516244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How to create Promise()</a:t>
            </a:r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3512634" y="1674674"/>
            <a:ext cx="7192537" cy="1754326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//relsolve();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//reject();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89932" y="189109"/>
            <a:ext cx="4516244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State of Promise()</a:t>
            </a:r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146" y="1405738"/>
            <a:ext cx="3696216" cy="1838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424791"/>
            <a:ext cx="5287113" cy="181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4865" y="3875877"/>
            <a:ext cx="4982270" cy="144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89932" y="189109"/>
            <a:ext cx="4516244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How to create Promise()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3557238" y="1514300"/>
            <a:ext cx="4917689" cy="1200329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89932" y="189109"/>
            <a:ext cx="4516244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How to create Promise()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4683512" y="1469696"/>
            <a:ext cx="4348977" cy="3139321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289932" y="189109"/>
            <a:ext cx="4516244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How to create Promise()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5084956" y="612855"/>
            <a:ext cx="4348977" cy="590931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'Successful!'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'UnSuccessful!'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'Finally!'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289932" y="189109"/>
            <a:ext cx="4516244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How to create Promise()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5084956" y="612855"/>
            <a:ext cx="4348977" cy="590931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'Successful!'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'UnSuccessful!'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'Finally!'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166" name="Google Shape;166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67" name="Google Shape;167;p19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PROMISE CHAIN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4814538" y="982848"/>
            <a:ext cx="6172200" cy="45243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'3!'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57" name="Google Shape;57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58" name="Google Shape;58;p2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3054425" y="914400"/>
            <a:ext cx="6944400" cy="341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   1.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What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2.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Requests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3</a:t>
            </a:r>
            <a:r>
              <a:rPr b="0" lang="en-US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4.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5.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hell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6. </a:t>
            </a:r>
            <a:r>
              <a:rPr b="0"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7.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Channing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8.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API, Axios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9.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vs</a:t>
            </a:r>
            <a:r>
              <a:rPr b="0" lang="en-US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175" name="Google Shape;175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76" name="Google Shape;176;p20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PROMISE CHAIN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4814538" y="982848"/>
            <a:ext cx="6172200" cy="50783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184" name="Google Shape;184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85" name="Google Shape;185;p21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RETURN PROMISE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5766382" y="335845"/>
            <a:ext cx="6172200" cy="61863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193" name="Google Shape;193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94" name="Google Shape;194;p22"/>
          <p:cNvSpPr txBox="1"/>
          <p:nvPr>
            <p:ph type="title"/>
          </p:nvPr>
        </p:nvSpPr>
        <p:spPr>
          <a:xfrm>
            <a:off x="351213" y="886093"/>
            <a:ext cx="4901011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</a:pP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PROMISE METHODS (RESOLVE, REJECT, ALL)</a:t>
            </a:r>
            <a:br>
              <a:rPr b="0" i="0" lang="en-US">
                <a:latin typeface="Roboto"/>
                <a:ea typeface="Roboto"/>
                <a:cs typeface="Roboto"/>
                <a:sym typeface="Roboto"/>
              </a:rPr>
            </a:br>
            <a:br>
              <a:rPr b="0" i="0"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/>
          </a:p>
        </p:txBody>
      </p:sp>
      <p:sp>
        <p:nvSpPr>
          <p:cNvPr id="195" name="Google Shape;195;p22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201" name="Google Shape;201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202" name="Google Shape;202;p23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b="1" lang="en-US"/>
              <a:t>REAL USING PROMISE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209" name="Google Shape;209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210" name="Google Shape;210;p24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FETCH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Get Fetch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2999679" y="1179764"/>
            <a:ext cx="8880088" cy="5355312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'https://jsonplaceholder.typicode.com/todos'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posts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`&lt;li&gt; 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            &lt;h2&gt;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posts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            &lt;h2&gt;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posts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            &lt;/li&gt;`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'info'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       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(()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'Có lỗi!'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Get Fetch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2999679" y="1179764"/>
            <a:ext cx="6980662" cy="92333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'https://jsonplaceholder.typicode.com/posts/1'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3079131" y="2846453"/>
            <a:ext cx="6821758" cy="923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'https://jsonplaceholder.typicode.com/posts'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457199" y="914400"/>
            <a:ext cx="3925229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Creating a resource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2698594" y="1982652"/>
            <a:ext cx="8634761" cy="4247317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'https://jsonplaceholder.typicode.com/posts/1'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'PUT'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userId: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headers: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'Content-type'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'application/json; charset=UTF-8'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457199" y="914400"/>
            <a:ext cx="4449337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Updating a resource</a:t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2698594" y="1982652"/>
            <a:ext cx="8634761" cy="3693319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'https://jsonplaceholder.typicode.com/posts'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'POST'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userId: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headers: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'Content-type'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'application/json; charset=UTF-8'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457199" y="914400"/>
            <a:ext cx="4449337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Deleting a resource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2698594" y="1982652"/>
            <a:ext cx="8634761" cy="92333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fetch('https://jsonplaceholder.typicode.com/posts/1',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  method: 'DELETE',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1. What is Async Javascript?</a:t>
            </a:r>
            <a:endParaRPr/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248" name="Google Shape;248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249" name="Google Shape;249;p30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AXIOS</a:t>
            </a:r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459988" y="1729496"/>
            <a:ext cx="47439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https://github.com/axios/axios</a:t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593802" y="2687012"/>
            <a:ext cx="7702705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"https://unpkg.com/axios/dist/axios.min.js"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Get Axios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3412273" y="1614661"/>
            <a:ext cx="8322527" cy="2308324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axios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'https://jsonplaceholder.typicode.com/todos/1'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Get Axios</a:t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3412273" y="1614661"/>
            <a:ext cx="8322527" cy="2308324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axios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'https://jsonplaceholder.typicode.com/todos/1'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Get Axios</a:t>
            </a: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3412273" y="1614661"/>
            <a:ext cx="8322527" cy="2308324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axios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'https://jsonplaceholder.typicode.com/todos/1'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Get Axios</a:t>
            </a:r>
            <a:endParaRPr/>
          </a:p>
        </p:txBody>
      </p:sp>
      <p:sp>
        <p:nvSpPr>
          <p:cNvPr id="276" name="Google Shape;276;p34"/>
          <p:cNvSpPr txBox="1"/>
          <p:nvPr/>
        </p:nvSpPr>
        <p:spPr>
          <a:xfrm>
            <a:off x="3412273" y="1614661"/>
            <a:ext cx="8322527" cy="2308324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axios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'https://jsonplaceholder.typicode.com/todos/1'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282" name="Google Shape;282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283" name="Google Shape;283;p35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ASYNC-AWAIT</a:t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lang="en-US" sz="2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function</a:t>
            </a:r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3180886" y="2529062"/>
            <a:ext cx="8322527" cy="2862322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onreadystatechange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xmlHttp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3180886" y="1138535"/>
            <a:ext cx="6094140" cy="923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"img_1"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"img_2"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"img_3"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Callback hell</a:t>
            </a:r>
            <a:endParaRPr/>
          </a:p>
        </p:txBody>
      </p:sp>
      <p:sp>
        <p:nvSpPr>
          <p:cNvPr id="297" name="Google Shape;297;p37"/>
          <p:cNvSpPr txBox="1"/>
          <p:nvPr/>
        </p:nvSpPr>
        <p:spPr>
          <a:xfrm>
            <a:off x="1003609" y="1895708"/>
            <a:ext cx="10894741" cy="4524315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'img_1'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'src'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'img_2'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'src’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					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      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'3'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'img_3'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'src’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				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make promise</a:t>
            </a:r>
            <a:endParaRPr/>
          </a:p>
        </p:txBody>
      </p:sp>
      <p:sp>
        <p:nvSpPr>
          <p:cNvPr id="303" name="Google Shape;303;p38"/>
          <p:cNvSpPr txBox="1"/>
          <p:nvPr/>
        </p:nvSpPr>
        <p:spPr>
          <a:xfrm>
            <a:off x="1003609" y="1895708"/>
            <a:ext cx="10894741" cy="2585323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myPromise3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run promise</a:t>
            </a:r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1003609" y="1895708"/>
            <a:ext cx="10894741" cy="3970318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myPromise1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'img_1'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'src'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'img_2'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'src'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myPromise3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'img_3'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'src'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CALLBACK</a:t>
            </a:r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result</a:t>
            </a:r>
            <a:endParaRPr/>
          </a:p>
        </p:txBody>
      </p:sp>
      <p:pic>
        <p:nvPicPr>
          <p:cNvPr id="315" name="Google Shape;3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6691" y="427361"/>
            <a:ext cx="4283895" cy="63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async-await</a:t>
            </a:r>
            <a:endParaRPr/>
          </a:p>
        </p:txBody>
      </p:sp>
      <p:sp>
        <p:nvSpPr>
          <p:cNvPr id="321" name="Google Shape;321;p41"/>
          <p:cNvSpPr txBox="1"/>
          <p:nvPr/>
        </p:nvSpPr>
        <p:spPr>
          <a:xfrm>
            <a:off x="1003609" y="1895708"/>
            <a:ext cx="10894741" cy="2585323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curentPromise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myPromise3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httpGetAsync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'https://picsum.photos/200/300'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relsolve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77cf6c1f6_0_0"/>
          <p:cNvSpPr txBox="1"/>
          <p:nvPr>
            <p:ph type="title"/>
          </p:nvPr>
        </p:nvSpPr>
        <p:spPr>
          <a:xfrm>
            <a:off x="457200" y="914400"/>
            <a:ext cx="33342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async-await</a:t>
            </a:r>
            <a:endParaRPr/>
          </a:p>
        </p:txBody>
      </p:sp>
      <p:sp>
        <p:nvSpPr>
          <p:cNvPr id="327" name="Google Shape;327;g2877cf6c1f6_0_0"/>
          <p:cNvSpPr txBox="1"/>
          <p:nvPr/>
        </p:nvSpPr>
        <p:spPr>
          <a:xfrm>
            <a:off x="1003609" y="1895708"/>
            <a:ext cx="10894800" cy="381630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5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data1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5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4FC1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myPromise1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'img_1'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5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'src'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data1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data2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5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4FC1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myPromise2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'img_2'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5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'src'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data2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data3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5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4FC1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myPromise3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'img_3'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5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'src'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data3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responseURL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5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5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5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77cf6c1f6_0_6"/>
          <p:cNvSpPr txBox="1"/>
          <p:nvPr>
            <p:ph type="title"/>
          </p:nvPr>
        </p:nvSpPr>
        <p:spPr>
          <a:xfrm>
            <a:off x="457200" y="914400"/>
            <a:ext cx="33342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result</a:t>
            </a:r>
            <a:endParaRPr/>
          </a:p>
        </p:txBody>
      </p:sp>
      <p:pic>
        <p:nvPicPr>
          <p:cNvPr id="333" name="Google Shape;333;g2877cf6c1f6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6691" y="427361"/>
            <a:ext cx="4283895" cy="630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339" name="Google Shape;339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340" name="Google Shape;340;p42"/>
          <p:cNvSpPr txBox="1"/>
          <p:nvPr>
            <p:ph type="title"/>
          </p:nvPr>
        </p:nvSpPr>
        <p:spPr>
          <a:xfrm>
            <a:off x="819564" y="1633225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Jquery Ajax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3160800" y="1583925"/>
            <a:ext cx="8090700" cy="45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//const urlBacon = "https://baconipsum.com/api/?type=all-meat";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urlBacon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"https://jsonplaceholder.typicode.com/todos/1"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ajax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"GET"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urlBacon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dataType: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"json"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fail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"no good"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})()</a:t>
            </a:r>
            <a:endParaRPr/>
          </a:p>
        </p:txBody>
      </p:sp>
      <p:sp>
        <p:nvSpPr>
          <p:cNvPr id="78" name="Google Shape;78;p5"/>
          <p:cNvSpPr txBox="1"/>
          <p:nvPr/>
        </p:nvSpPr>
        <p:spPr>
          <a:xfrm>
            <a:off x="4284857" y="279664"/>
            <a:ext cx="60941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https://codesandbox.io/s/jquery-ajax-requests-testing-yfnih?file=/src/index.js:738-975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199" y="914400"/>
            <a:ext cx="7467601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https://api.jquery.com/jquery.ajax/</a:t>
            </a:r>
            <a:endParaRPr/>
          </a:p>
        </p:txBody>
      </p:sp>
      <p:sp>
        <p:nvSpPr>
          <p:cNvPr id="84" name="Google Shape;84;p6"/>
          <p:cNvSpPr txBox="1"/>
          <p:nvPr/>
        </p:nvSpPr>
        <p:spPr>
          <a:xfrm>
            <a:off x="3555750" y="2162850"/>
            <a:ext cx="8130600" cy="39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ajax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"https://jsonplaceholder.typicode.com/todos/1"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beforeSend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overrideMimeType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"text/plain; charset=x-user-defined"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"Sample of data:"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457199" y="914400"/>
            <a:ext cx="7467601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XMLHttpRequest RESTful GET</a:t>
            </a:r>
            <a:endParaRPr/>
          </a:p>
        </p:txBody>
      </p:sp>
      <p:sp>
        <p:nvSpPr>
          <p:cNvPr id="90" name="Google Shape;90;p7"/>
          <p:cNvSpPr txBox="1"/>
          <p:nvPr/>
        </p:nvSpPr>
        <p:spPr>
          <a:xfrm>
            <a:off x="3958682" y="2127630"/>
            <a:ext cx="7932235" cy="4247317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//Get all users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"http://localhost:8080/api/v1/users"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//var url = 'https://jsonplaceholder.typicode.com/todos';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responseText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"200"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457199" y="914400"/>
            <a:ext cx="7467601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XMLHttpRequest RESTful GET</a:t>
            </a:r>
            <a:endParaRPr/>
          </a:p>
        </p:txBody>
      </p:sp>
      <p:sp>
        <p:nvSpPr>
          <p:cNvPr id="96" name="Google Shape;96;p8"/>
          <p:cNvSpPr txBox="1"/>
          <p:nvPr/>
        </p:nvSpPr>
        <p:spPr>
          <a:xfrm>
            <a:off x="3958682" y="2127630"/>
            <a:ext cx="7932300" cy="397110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Get a user</a:t>
            </a:r>
            <a:endParaRPr b="0" sz="18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//var url ='https://jsonplaceholder.typicode.com/todos';</a:t>
            </a:r>
            <a:endParaRPr sz="18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//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"http://localhost:8080/api/v1/users"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'/1'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responseText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"200"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457200" y="914400"/>
            <a:ext cx="3334216" cy="847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XMLHttpRequest</a:t>
            </a:r>
            <a:br>
              <a:rPr lang="en-US"/>
            </a:br>
            <a:r>
              <a:rPr lang="en-US"/>
              <a:t>RESTful POST</a:t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3791425" y="335850"/>
            <a:ext cx="8453400" cy="6187800"/>
          </a:xfrm>
          <a:prstGeom prst="rect">
            <a:avLst/>
          </a:prstGeom>
          <a:solidFill>
            <a:srgbClr val="29282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// Post a user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var url = "http://localhost:8080/api/v1/users";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//var url = 'https://my-json-server.typicode.com/typicode/demo/posts';    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{};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//data.firstname = "John";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//data.lastname = "Snow";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setRequestHeader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'Content-type'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'application/json; charset=utf-8'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responseText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"201"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 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lancing Act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2022-08-02T13:34:29Z</dcterms:created>
  <dc:creator>Nguyễn Trọng Tiến</dc:creator>
</cp:coreProperties>
</file>