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NJ+Darn69Y2OWIRDAMUZjmOb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function-component-vs-class-component-in-react/" TargetMode="External"/><Relationship Id="rId3" Type="http://schemas.openxmlformats.org/officeDocument/2006/relationships/hyperlink" Target="https://snack.expo.dev/@nguyentrongtiencntt/6_function_class_componen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https://www.freecodecamp.org/news/function-component-vs-class-component-in-react/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https://snack.expo.dev/@nguyentrongtiencntt/6_function_class_component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bfe9a61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f8bfe9a61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f8bfe9a61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5d5569f07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85d5569f07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85d5569f07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8bfe9a61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f8bfe9a61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f8bfe9a61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d5569f07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85d5569f07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85d5569f07_2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8bfe9a611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f8bfe9a61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f8bfe9a61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bfe9a61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8bfe9a61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f8bfe9a611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5d5569f0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85d5569f0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85d5569f07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5d5569f07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85d5569f07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85d5569f07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5d5569f0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85d5569f0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85d5569f07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8bfe9a61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8bfe9a61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f8bfe9a61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beeac00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f8beeac00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https://reactnative.dev/docs/state</a:t>
            </a:r>
            <a:endParaRPr/>
          </a:p>
        </p:txBody>
      </p:sp>
      <p:sp>
        <p:nvSpPr>
          <p:cNvPr id="88" name="Google Shape;88;g2f8beeac00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5d5569f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85d5569f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85d5569f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8bfe9a61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f8bfe9a61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f8bfe9a61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bfe9a61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8bfe9a61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f8bfe9a611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6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8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9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9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2299298" y="2929525"/>
            <a:ext cx="8240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/>
              <a:t>Function Components vs Class Components 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8bfe9a611_0_2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componentWillUnmount</a:t>
            </a:r>
            <a:endParaRPr/>
          </a:p>
        </p:txBody>
      </p:sp>
      <p:sp>
        <p:nvSpPr>
          <p:cNvPr id="123" name="Google Shape;123;g2f8bfe9a611_0_25"/>
          <p:cNvSpPr txBox="1"/>
          <p:nvPr>
            <p:ph idx="1" type="body"/>
          </p:nvPr>
        </p:nvSpPr>
        <p:spPr>
          <a:xfrm>
            <a:off x="457200" y="2540000"/>
            <a:ext cx="72114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This method is invoked immediately before a </a:t>
            </a:r>
            <a:r>
              <a:rPr b="1" lang="en-US" sz="2000"/>
              <a:t>component is unmounted </a:t>
            </a:r>
            <a:r>
              <a:rPr lang="en-US" sz="2000"/>
              <a:t>and </a:t>
            </a:r>
            <a:r>
              <a:rPr b="1" lang="en-US" sz="2000"/>
              <a:t>destroyed</a:t>
            </a:r>
            <a:r>
              <a:rPr lang="en-US" sz="2000"/>
              <a:t>. </a:t>
            </a:r>
            <a:endParaRPr sz="2000"/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It is commonly used to perform cleanup, such as removing event listeners or cancelling any ongoing tasks.</a:t>
            </a:r>
            <a:endParaRPr b="1" sz="2000"/>
          </a:p>
        </p:txBody>
      </p:sp>
      <p:sp>
        <p:nvSpPr>
          <p:cNvPr id="124" name="Google Shape;124;g2f8bfe9a611_0_25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5d5569f07_2_1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Class Component</a:t>
            </a:r>
            <a:endParaRPr/>
          </a:p>
        </p:txBody>
      </p:sp>
      <p:sp>
        <p:nvSpPr>
          <p:cNvPr id="131" name="Google Shape;131;g285d5569f07_2_15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Syntax: Class components are ES6 classes that extend from </a:t>
            </a:r>
            <a:r>
              <a:rPr b="1" lang="en-US" sz="2000"/>
              <a:t>React.Component</a:t>
            </a:r>
            <a:r>
              <a:rPr lang="en-US" sz="2000"/>
              <a:t> or </a:t>
            </a:r>
            <a:r>
              <a:rPr b="1" lang="en-US" sz="2000"/>
              <a:t>React.PureComponent</a:t>
            </a:r>
            <a:r>
              <a:rPr lang="en-US" sz="2000"/>
              <a:t>. They have a </a:t>
            </a:r>
            <a:r>
              <a:rPr b="1" lang="en-US" sz="2000"/>
              <a:t>render()</a:t>
            </a:r>
            <a:r>
              <a:rPr lang="en-US" sz="2000"/>
              <a:t> method where you define the structure of your component's UI using JSX.</a:t>
            </a:r>
            <a:endParaRPr sz="2000"/>
          </a:p>
        </p:txBody>
      </p:sp>
      <p:sp>
        <p:nvSpPr>
          <p:cNvPr id="132" name="Google Shape;132;g285d5569f07_2_15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bfe9a611_0_3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State Management</a:t>
            </a:r>
            <a:endParaRPr/>
          </a:p>
        </p:txBody>
      </p:sp>
      <p:sp>
        <p:nvSpPr>
          <p:cNvPr id="139" name="Google Shape;139;g2f8bfe9a611_0_32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Class components can hold and manage local state using the </a:t>
            </a:r>
            <a:r>
              <a:rPr b="1" lang="en-US" sz="2000"/>
              <a:t>this.state</a:t>
            </a:r>
            <a:r>
              <a:rPr lang="en-US" sz="2000"/>
              <a:t> property. They can also update state using </a:t>
            </a:r>
            <a:r>
              <a:rPr b="1" lang="en-US" sz="2000"/>
              <a:t>this.setState().</a:t>
            </a:r>
            <a:endParaRPr b="1" sz="2000"/>
          </a:p>
        </p:txBody>
      </p:sp>
      <p:sp>
        <p:nvSpPr>
          <p:cNvPr id="140" name="Google Shape;140;g2f8bfe9a611_0_32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5d5569f07_2_2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Lifecycle Methods</a:t>
            </a:r>
            <a:endParaRPr/>
          </a:p>
        </p:txBody>
      </p:sp>
      <p:sp>
        <p:nvSpPr>
          <p:cNvPr id="147" name="Google Shape;147;g285d5569f07_2_23"/>
          <p:cNvSpPr txBox="1"/>
          <p:nvPr>
            <p:ph idx="1" type="body"/>
          </p:nvPr>
        </p:nvSpPr>
        <p:spPr>
          <a:xfrm>
            <a:off x="457200" y="2540000"/>
            <a:ext cx="75306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Class components have access to various lifecycle methods like </a:t>
            </a:r>
            <a:r>
              <a:rPr b="1" lang="en-US" sz="2000"/>
              <a:t>componentDidMount</a:t>
            </a:r>
            <a:r>
              <a:rPr lang="en-US" sz="2000"/>
              <a:t>, </a:t>
            </a:r>
            <a:r>
              <a:rPr b="1" lang="en-US" sz="2000"/>
              <a:t>componentDidUpdate</a:t>
            </a:r>
            <a:r>
              <a:rPr lang="en-US" sz="2000"/>
              <a:t>, and </a:t>
            </a:r>
            <a:r>
              <a:rPr b="1" lang="en-US" sz="2000"/>
              <a:t>componentWillUnmount</a:t>
            </a:r>
            <a:r>
              <a:rPr lang="en-US" sz="2000"/>
              <a:t>, which allow you to hook into different stages of a component's lifecycle.</a:t>
            </a:r>
            <a:endParaRPr sz="2000"/>
          </a:p>
        </p:txBody>
      </p:sp>
      <p:sp>
        <p:nvSpPr>
          <p:cNvPr id="148" name="Google Shape;148;g285d5569f07_2_23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8bfe9a611_0_39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Explain</a:t>
            </a:r>
            <a:endParaRPr/>
          </a:p>
        </p:txBody>
      </p:sp>
      <p:sp>
        <p:nvSpPr>
          <p:cNvPr id="155" name="Google Shape;155;g2f8bfe9a611_0_39"/>
          <p:cNvSpPr txBox="1"/>
          <p:nvPr>
            <p:ph idx="1" type="body"/>
          </p:nvPr>
        </p:nvSpPr>
        <p:spPr>
          <a:xfrm>
            <a:off x="457200" y="2540000"/>
            <a:ext cx="9185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componentDidMount </a:t>
            </a:r>
            <a:r>
              <a:rPr lang="en-US" sz="2000"/>
              <a:t>is used to fetch initial data when the component mounts.</a:t>
            </a:r>
            <a:endParaRPr sz="2000"/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componentDidUpdate </a:t>
            </a:r>
            <a:r>
              <a:rPr lang="en-US" sz="2000"/>
              <a:t>is used to log a message whenever the data state changes.</a:t>
            </a:r>
            <a:endParaRPr sz="2000"/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componentWillUnmount </a:t>
            </a:r>
            <a:r>
              <a:rPr lang="en-US" sz="2000"/>
              <a:t>is used to log a message before the component is unmounted.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8bfe9a611_0_46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Instance Methods</a:t>
            </a:r>
            <a:endParaRPr/>
          </a:p>
        </p:txBody>
      </p:sp>
      <p:sp>
        <p:nvSpPr>
          <p:cNvPr id="162" name="Google Shape;162;g2f8bfe9a611_0_46"/>
          <p:cNvSpPr txBox="1"/>
          <p:nvPr>
            <p:ph idx="1" type="body"/>
          </p:nvPr>
        </p:nvSpPr>
        <p:spPr>
          <a:xfrm>
            <a:off x="457200" y="2540000"/>
            <a:ext cx="75306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You can define custom methods directly on the class, which can be helpful for organizing your component's logic.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68" name="Google Shape;168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3832725" y="2984383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5d5569f07_1_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are React Component?</a:t>
            </a:r>
            <a:endParaRPr/>
          </a:p>
        </p:txBody>
      </p:sp>
      <p:sp>
        <p:nvSpPr>
          <p:cNvPr id="59" name="Google Shape;59;g285d5569f07_1_2"/>
          <p:cNvSpPr txBox="1"/>
          <p:nvPr>
            <p:ph idx="1" type="body"/>
          </p:nvPr>
        </p:nvSpPr>
        <p:spPr>
          <a:xfrm>
            <a:off x="457200" y="2540000"/>
            <a:ext cx="97377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React, components are the building blocks of a user interface. They are reusable, self-contained pieces of code that represent a part of the UI. React allows you to break down your UI into smaller components, which makes it easier to manage and maintain your codebase.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5d5569f07_5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Component</a:t>
            </a:r>
            <a:endParaRPr/>
          </a:p>
        </p:txBody>
      </p:sp>
      <p:sp>
        <p:nvSpPr>
          <p:cNvPr id="66" name="Google Shape;66;g285d5569f07_5_0"/>
          <p:cNvSpPr txBox="1"/>
          <p:nvPr>
            <p:ph idx="1" type="body"/>
          </p:nvPr>
        </p:nvSpPr>
        <p:spPr>
          <a:xfrm>
            <a:off x="457200" y="2540000"/>
            <a:ext cx="64674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two primary ways to create components: </a:t>
            </a:r>
            <a:r>
              <a:rPr b="1"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components. </a:t>
            </a:r>
            <a:endParaRPr sz="20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has its own syntax and use cases, although with the introduction of </a:t>
            </a:r>
            <a:r>
              <a:rPr b="1"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React Hooks</a:t>
            </a: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1"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gap </a:t>
            </a: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between them has </a:t>
            </a:r>
            <a:r>
              <a:rPr b="1"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narrowed </a:t>
            </a:r>
            <a:r>
              <a:rPr lang="en-US" sz="20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significantly. But the selection of appropriate component types is still very crucial for building efficient and maintainable React applications.</a:t>
            </a:r>
            <a:endParaRPr/>
          </a:p>
        </p:txBody>
      </p:sp>
      <p:sp>
        <p:nvSpPr>
          <p:cNvPr id="67" name="Google Shape;67;g285d5569f07_5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68" name="Google Shape;68;g285d5569f07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050" y="2539995"/>
            <a:ext cx="4732126" cy="2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5d5569f07_2_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Function Component</a:t>
            </a:r>
            <a:endParaRPr/>
          </a:p>
        </p:txBody>
      </p:sp>
      <p:sp>
        <p:nvSpPr>
          <p:cNvPr id="75" name="Google Shape;75;g285d5569f07_2_7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Function Component</a:t>
            </a:r>
            <a:r>
              <a:rPr lang="en-US" sz="2000"/>
              <a:t>: These are simple JavaScript functions that take props as input and return JSX elements. They are often used for presentational or stateless components.</a:t>
            </a:r>
            <a:endParaRPr sz="2000"/>
          </a:p>
        </p:txBody>
      </p:sp>
      <p:sp>
        <p:nvSpPr>
          <p:cNvPr id="76" name="Google Shape;76;g285d5569f07_2_7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bfe9a611_0_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Class Component</a:t>
            </a:r>
            <a:endParaRPr/>
          </a:p>
        </p:txBody>
      </p:sp>
      <p:sp>
        <p:nvSpPr>
          <p:cNvPr id="83" name="Google Shape;83;g2f8bfe9a611_0_3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These are ES6 classes that extend from </a:t>
            </a:r>
            <a:r>
              <a:rPr b="1" lang="en-US" sz="2000"/>
              <a:t>React.Component</a:t>
            </a:r>
            <a:r>
              <a:rPr lang="en-US" sz="2000"/>
              <a:t> or </a:t>
            </a:r>
            <a:r>
              <a:rPr b="1" lang="en-US" sz="2000"/>
              <a:t>React.PureComponent</a:t>
            </a:r>
            <a:r>
              <a:rPr lang="en-US" sz="2000"/>
              <a:t>. They have a </a:t>
            </a:r>
            <a:r>
              <a:rPr b="1" lang="en-US" sz="2000"/>
              <a:t>render()</a:t>
            </a:r>
            <a:r>
              <a:rPr lang="en-US" sz="2000"/>
              <a:t> method where you define the structure of your component's UI using JSX. Class components are used for components that need to manage state or have lifecycle methods.</a:t>
            </a:r>
            <a:endParaRPr sz="2000"/>
          </a:p>
        </p:txBody>
      </p:sp>
      <p:sp>
        <p:nvSpPr>
          <p:cNvPr id="84" name="Google Shape;84;g2f8bfe9a611_0_3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beeac003_0_4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State Management</a:t>
            </a:r>
            <a:endParaRPr/>
          </a:p>
        </p:txBody>
      </p:sp>
      <p:sp>
        <p:nvSpPr>
          <p:cNvPr id="91" name="Google Shape;91;g2f8beeac003_0_4"/>
          <p:cNvSpPr txBox="1"/>
          <p:nvPr>
            <p:ph idx="1" type="body"/>
          </p:nvPr>
        </p:nvSpPr>
        <p:spPr>
          <a:xfrm>
            <a:off x="457200" y="2540000"/>
            <a:ext cx="7357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Traditionally, function components were stateless and couldn't hold their own state. However, with the introduction of React Hooks (like useState), function components can now manage state using Hooks.</a:t>
            </a:r>
            <a:endParaRPr sz="2000"/>
          </a:p>
        </p:txBody>
      </p:sp>
      <p:sp>
        <p:nvSpPr>
          <p:cNvPr id="92" name="Google Shape;92;g2f8beeac003_0_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5d5569f07_2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Lifecycle Methods</a:t>
            </a:r>
            <a:endParaRPr/>
          </a:p>
        </p:txBody>
      </p:sp>
      <p:sp>
        <p:nvSpPr>
          <p:cNvPr id="99" name="Google Shape;99;g285d5569f07_2_0"/>
          <p:cNvSpPr txBox="1"/>
          <p:nvPr>
            <p:ph idx="1" type="body"/>
          </p:nvPr>
        </p:nvSpPr>
        <p:spPr>
          <a:xfrm>
            <a:off x="457200" y="2540000"/>
            <a:ext cx="79362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Function components don't have lifecycle methods. </a:t>
            </a:r>
            <a:endParaRPr sz="2000"/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However, with </a:t>
            </a:r>
            <a:r>
              <a:rPr b="1" lang="en-US" sz="2000"/>
              <a:t>React Hooks</a:t>
            </a:r>
            <a:r>
              <a:rPr lang="en-US" sz="2000"/>
              <a:t>, you can use the </a:t>
            </a:r>
            <a:r>
              <a:rPr b="1" lang="en-US" sz="2000"/>
              <a:t>useEffect </a:t>
            </a:r>
            <a:r>
              <a:rPr lang="en-US" sz="2000"/>
              <a:t>Hook to replicate lifecycle behavior (like </a:t>
            </a:r>
            <a:r>
              <a:rPr b="1" lang="en-US" sz="2000"/>
              <a:t>componentDidMount</a:t>
            </a:r>
            <a:r>
              <a:rPr lang="en-US" sz="2000"/>
              <a:t>, </a:t>
            </a:r>
            <a:r>
              <a:rPr b="1" lang="en-US" sz="2000"/>
              <a:t>componentDidUpdate</a:t>
            </a:r>
            <a:r>
              <a:rPr lang="en-US" sz="2000"/>
              <a:t>, </a:t>
            </a:r>
            <a:r>
              <a:rPr b="1" lang="en-US" sz="2000"/>
              <a:t>componentWillUnmount</a:t>
            </a:r>
            <a:r>
              <a:rPr lang="en-US" sz="2000"/>
              <a:t>, and so on).</a:t>
            </a:r>
            <a:endParaRPr sz="2000"/>
          </a:p>
        </p:txBody>
      </p:sp>
      <p:sp>
        <p:nvSpPr>
          <p:cNvPr id="100" name="Google Shape;100;g285d5569f07_2_0"/>
          <p:cNvSpPr/>
          <p:nvPr>
            <p:ph idx="2" type="pic"/>
          </p:nvPr>
        </p:nvSpPr>
        <p:spPr>
          <a:xfrm>
            <a:off x="8647575" y="13716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8bfe9a611_0_1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componentDidMount</a:t>
            </a:r>
            <a:endParaRPr/>
          </a:p>
        </p:txBody>
      </p:sp>
      <p:sp>
        <p:nvSpPr>
          <p:cNvPr id="107" name="Google Shape;107;g2f8bfe9a611_0_10"/>
          <p:cNvSpPr txBox="1"/>
          <p:nvPr>
            <p:ph idx="1" type="body"/>
          </p:nvPr>
        </p:nvSpPr>
        <p:spPr>
          <a:xfrm>
            <a:off x="457200" y="2540000"/>
            <a:ext cx="72114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This method is invoked immediately after a </a:t>
            </a:r>
            <a:r>
              <a:rPr b="1" lang="en-US" sz="2000"/>
              <a:t>component is mounted</a:t>
            </a:r>
            <a:r>
              <a:rPr lang="en-US" sz="2000"/>
              <a:t> (that is, inserted into the DOM tree). It is commonly used to perform initial setup, </a:t>
            </a:r>
            <a:r>
              <a:rPr b="1" lang="en-US" sz="2000"/>
              <a:t>such as fetching data from an API</a:t>
            </a:r>
            <a:r>
              <a:rPr lang="en-US" sz="2000"/>
              <a:t> or </a:t>
            </a:r>
            <a:r>
              <a:rPr b="1" lang="en-US" sz="2000"/>
              <a:t>setting up event listeners</a:t>
            </a:r>
            <a:r>
              <a:rPr lang="en-US" sz="2000"/>
              <a:t>.</a:t>
            </a:r>
            <a:endParaRPr sz="2000"/>
          </a:p>
        </p:txBody>
      </p:sp>
      <p:sp>
        <p:nvSpPr>
          <p:cNvPr id="108" name="Google Shape;108;g2f8bfe9a611_0_1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8bfe9a611_0_18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componentDidUpdate</a:t>
            </a:r>
            <a:endParaRPr/>
          </a:p>
        </p:txBody>
      </p:sp>
      <p:sp>
        <p:nvSpPr>
          <p:cNvPr id="115" name="Google Shape;115;g2f8bfe9a611_0_18"/>
          <p:cNvSpPr txBox="1"/>
          <p:nvPr>
            <p:ph idx="1" type="body"/>
          </p:nvPr>
        </p:nvSpPr>
        <p:spPr>
          <a:xfrm>
            <a:off x="457200" y="2540000"/>
            <a:ext cx="72114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This method is invoked immediately after updating occurs.</a:t>
            </a:r>
            <a:endParaRPr sz="2000"/>
          </a:p>
          <a:p>
            <a:pPr indent="0" lvl="0" marL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It is triggered whenever the component's props or state changes. </a:t>
            </a:r>
            <a:r>
              <a:rPr b="1" lang="en-US" sz="2000"/>
              <a:t>It is commonly used to perform actions based on the updated state or props, such as making additional API calls.</a:t>
            </a:r>
            <a:endParaRPr b="1" sz="2000"/>
          </a:p>
        </p:txBody>
      </p:sp>
      <p:sp>
        <p:nvSpPr>
          <p:cNvPr id="116" name="Google Shape;116;g2f8bfe9a611_0_18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