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72">
          <p15:clr>
            <a:srgbClr val="A4A3A4"/>
          </p15:clr>
        </p15:guide>
        <p15:guide id="2" pos="288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1488">
          <p15:clr>
            <a:srgbClr val="A4A3A4"/>
          </p15:clr>
        </p15:guide>
        <p15:guide id="5" pos="3816">
          <p15:clr>
            <a:srgbClr val="A4A3A4"/>
          </p15:clr>
        </p15:guide>
        <p15:guide id="6" pos="7416">
          <p15:clr>
            <a:srgbClr val="F26B43"/>
          </p15:clr>
        </p15:guide>
        <p15:guide id="7" orient="horz" pos="312">
          <p15:clr>
            <a:srgbClr val="F26B43"/>
          </p15:clr>
        </p15:guide>
        <p15:guide id="8" orient="horz" pos="2160">
          <p15:clr>
            <a:srgbClr val="A4A3A4"/>
          </p15:clr>
        </p15:guide>
        <p15:guide id="9" orient="horz" pos="2304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l2Spwxbx1DpVEbEmi2MxVvYi2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2" orient="horz"/>
        <p:guide pos="288"/>
        <p:guide pos="4056" orient="horz"/>
        <p:guide pos="1488" orient="horz"/>
        <p:guide pos="3816"/>
        <p:guide pos="7416"/>
        <p:guide pos="312" orient="horz"/>
        <p:guide pos="2160" orient="horz"/>
        <p:guide pos="2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ungfutech.edu.vn/bai-viet/react-native/props-trong-react-native" TargetMode="External"/><Relationship Id="rId3" Type="http://schemas.openxmlformats.org/officeDocument/2006/relationships/hyperlink" Target="https://reactnative.dev/docs/state" TargetMode="External"/><Relationship Id="rId4" Type="http://schemas.openxmlformats.org/officeDocument/2006/relationships/hyperlink" Target="https://snack.expo.dev/@nguyentrongtiencntt/7_props_state" TargetMode="External"/><Relationship Id="rId5" Type="http://schemas.openxmlformats.org/officeDocument/2006/relationships/hyperlink" Target="https://medium.com/@sp20-bse-041/state-and-props-in-react-native-dc4abfb8e34b" TargetMode="External"/><Relationship Id="rId6" Type="http://schemas.openxmlformats.org/officeDocument/2006/relationships/hyperlink" Target="https://reactnative.dev/docs/props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ctnative.dev/docs/state" TargetMode="External"/><Relationship Id="rId3" Type="http://schemas.openxmlformats.org/officeDocument/2006/relationships/hyperlink" Target="https://kungfutech.edu.vn/bai-viet/react-native/state-trong-react-native" TargetMode="External"/><Relationship Id="rId4" Type="http://schemas.openxmlformats.org/officeDocument/2006/relationships/hyperlink" Target="https://snack.expo.dev/@nguyentrongtiencntt/dea058" TargetMode="External"/><Relationship Id="rId5" Type="http://schemas.openxmlformats.org/officeDocument/2006/relationships/hyperlink" Target="https://medium.com/@sp20-bse-041/state-and-props-in-react-native-dc4abfb8e34b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nack.expo.dev/@nguyentrongtiencntt/7_props_state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nack.expo.dev/@nguyentrongtiencntt/7_props_state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ctnative.dev/docs/state" TargetMode="External"/><Relationship Id="rId3" Type="http://schemas.openxmlformats.org/officeDocument/2006/relationships/hyperlink" Target="https://snack.expo.dev/@nguyentrongtiencntt/7_props_state" TargetMode="External"/><Relationship Id="rId4" Type="http://schemas.openxmlformats.org/officeDocument/2006/relationships/hyperlink" Target="https://medium.com/@sp20-bse-041/state-and-props-in-react-native-dc4abfb8e34b" TargetMode="External"/><Relationship Id="rId5" Type="http://schemas.openxmlformats.org/officeDocument/2006/relationships/hyperlink" Target="https://reactnative.dev/docs/prop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dux.js.org/" TargetMode="External"/><Relationship Id="rId3" Type="http://schemas.openxmlformats.org/officeDocument/2006/relationships/hyperlink" Target="https://kungfutech.edu.vn/bai-viet/react-native/state-trong-react-native" TargetMode="External"/><Relationship Id="rId4" Type="http://schemas.openxmlformats.org/officeDocument/2006/relationships/hyperlink" Target="https://itech.edu.vn/hoc-react-redux-trong-15-phut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https://kungfutech.edu.vn/bai-viet/react-native/props-trong-react-native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https://reactnative.dev/docs/state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https://snack.expo.dev/@nguyentrongtiencntt/7_props_state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https://medium.com/@sp20-bse-041/state-and-props-in-react-native-dc4abfb8e34b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https://reactnative.dev/docs/props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85d5569f07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285d5569f07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https://reactnative.dev/docs/state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https://kungfutech.edu.vn/bai-viet/react-native/state-trong-react-native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https://snack.expo.dev/@nguyentrongtiencntt/dea058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https://medium.com/@sp20-bse-041/state-and-props-in-react-native-dc4abfb8e34b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285d5569f07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8beeac003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f8beeac003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https://reactnative.dev/docs/state</a:t>
            </a:r>
            <a:endParaRPr/>
          </a:p>
        </p:txBody>
      </p:sp>
      <p:sp>
        <p:nvSpPr>
          <p:cNvPr id="63" name="Google Shape;63;g2f8beeac003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5d35d5de4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05d35d5de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https://snack.expo.dev/@nguyentrongtiencntt/7_props_state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305d35d5de4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5d5569f0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85d5569f0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285d5569f07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5d35d5de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05d35d5de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https://snack.expo.dev/@nguyentrongtiencntt/7_props_state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305d35d5de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5d35d5de4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05d35d5de4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https://reactnative.dev/docs/state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https://snack.expo.dev/@nguyentrongtiencntt/7_props_state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https://medium.com/@sp20-bse-041/state-and-props-in-react-native-dc4abfb8e34b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https://reactnative.dev/docs/props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305d35d5de4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5d35d5de4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5d35d5de4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https://redux.js.org/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https://kungfutech.edu.vn/bai-viet/react-native/state-trong-react-native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https://itech.edu.vn/hoc-react-redux-trong-15-phut/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05d35d5de4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517136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">
  <p:cSld name="Instructio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" name="Google Shape;21;p6"/>
          <p:cNvSpPr/>
          <p:nvPr>
            <p:ph idx="2" type="pic"/>
          </p:nvPr>
        </p:nvSpPr>
        <p:spPr>
          <a:xfrm>
            <a:off x="8115300" y="1384300"/>
            <a:ext cx="3410712" cy="4572000"/>
          </a:xfrm>
          <a:prstGeom prst="roundRect">
            <a:avLst>
              <a:gd fmla="val 254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">
  <p:cSld name="Intr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3" type="body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Balance act">
  <p:cSld name="Palette Balance act">
    <p:bg>
      <p:bgPr>
        <a:solidFill>
          <a:srgbClr val="D8D8D8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8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8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8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8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8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8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8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Balancing Act">
  <p:cSld name="Immersive palette Balancing Act">
    <p:bg>
      <p:bgPr>
        <a:solidFill>
          <a:schemeClr val="accent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457199" y="1399032"/>
            <a:ext cx="3619501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1" name="Google Shape;41;p9"/>
          <p:cNvSpPr/>
          <p:nvPr>
            <p:ph idx="2" type="pic"/>
          </p:nvPr>
        </p:nvSpPr>
        <p:spPr>
          <a:xfrm>
            <a:off x="4254500" y="0"/>
            <a:ext cx="74803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9"/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9"/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act Native – Wikipedia tiếng Việt" id="14" name="Google Shape;14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64699" y="136525"/>
            <a:ext cx="734637" cy="6377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49" name="Google Shape;4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50" name="Google Shape;50;p1"/>
          <p:cNvSpPr txBox="1"/>
          <p:nvPr>
            <p:ph type="title"/>
          </p:nvPr>
        </p:nvSpPr>
        <p:spPr>
          <a:xfrm>
            <a:off x="2299298" y="2929525"/>
            <a:ext cx="8240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State and Props </a:t>
            </a:r>
            <a:endParaRPr/>
          </a:p>
        </p:txBody>
      </p:sp>
      <p:sp>
        <p:nvSpPr>
          <p:cNvPr id="51" name="Google Shape;51;p1"/>
          <p:cNvSpPr txBox="1"/>
          <p:nvPr/>
        </p:nvSpPr>
        <p:spPr>
          <a:xfrm>
            <a:off x="4789857" y="5738514"/>
            <a:ext cx="29403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act Native – Wikipedia tiếng Việt" id="52" name="Google Shape;5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5d5569f07_1_2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State?</a:t>
            </a:r>
            <a:endParaRPr/>
          </a:p>
        </p:txBody>
      </p:sp>
      <p:sp>
        <p:nvSpPr>
          <p:cNvPr id="59" name="Google Shape;59;g285d5569f07_1_2"/>
          <p:cNvSpPr txBox="1"/>
          <p:nvPr>
            <p:ph idx="1" type="body"/>
          </p:nvPr>
        </p:nvSpPr>
        <p:spPr>
          <a:xfrm>
            <a:off x="457200" y="2540000"/>
            <a:ext cx="87549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State</a:t>
            </a:r>
            <a:r>
              <a:rPr lang="en-US" sz="20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React Native is a built-in feature that allows you to manage and store data that can change over time. </a:t>
            </a:r>
            <a:endParaRPr sz="20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represents the current condition or data within a component and is usually used for rendering dynamic content. State is declared within a component and can be modified to trigger re-renders.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8beeac003_0_4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State?</a:t>
            </a:r>
            <a:endParaRPr/>
          </a:p>
        </p:txBody>
      </p:sp>
      <p:sp>
        <p:nvSpPr>
          <p:cNvPr id="66" name="Google Shape;66;g2f8beeac003_0_4"/>
          <p:cNvSpPr txBox="1"/>
          <p:nvPr>
            <p:ph idx="1" type="body"/>
          </p:nvPr>
        </p:nvSpPr>
        <p:spPr>
          <a:xfrm>
            <a:off x="457200" y="2540000"/>
            <a:ext cx="7357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general, you should initialize state in the constructor, and then call setState when you want to change it.</a:t>
            </a:r>
            <a:endParaRPr sz="2000"/>
          </a:p>
        </p:txBody>
      </p:sp>
      <p:sp>
        <p:nvSpPr>
          <p:cNvPr id="67" name="Google Shape;67;g2f8beeac003_0_4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5d35d5de4_0_15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State</a:t>
            </a:r>
            <a:endParaRPr/>
          </a:p>
        </p:txBody>
      </p:sp>
      <p:sp>
        <p:nvSpPr>
          <p:cNvPr id="74" name="Google Shape;74;g305d35d5de4_0_15"/>
          <p:cNvSpPr txBox="1"/>
          <p:nvPr>
            <p:ph idx="1" type="body"/>
          </p:nvPr>
        </p:nvSpPr>
        <p:spPr>
          <a:xfrm>
            <a:off x="457200" y="2540000"/>
            <a:ext cx="7357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State in Class Component</a:t>
            </a:r>
            <a:endParaRPr sz="20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00"/>
              <a:buFont typeface="Georgia"/>
              <a:buChar char="-"/>
            </a:pPr>
            <a:r>
              <a:rPr lang="en-US" sz="20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useState hook</a:t>
            </a:r>
            <a:endParaRPr sz="20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g305d35d5de4_0_15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5d5569f07_2_0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What are Props?</a:t>
            </a:r>
            <a:endParaRPr/>
          </a:p>
        </p:txBody>
      </p:sp>
      <p:sp>
        <p:nvSpPr>
          <p:cNvPr id="82" name="Google Shape;82;g285d5569f07_2_0"/>
          <p:cNvSpPr txBox="1"/>
          <p:nvPr>
            <p:ph idx="1" type="body"/>
          </p:nvPr>
        </p:nvSpPr>
        <p:spPr>
          <a:xfrm>
            <a:off x="457200" y="2540000"/>
            <a:ext cx="8959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Props, short for properties, are a way to pass data from a parent component to a child component in React Native. Props are read-only and help to make your components reusable and dynamic. They allow you to customize and configure child components based on the parent’s data.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5d35d5de4_0_2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Props</a:t>
            </a:r>
            <a:endParaRPr/>
          </a:p>
        </p:txBody>
      </p:sp>
      <p:sp>
        <p:nvSpPr>
          <p:cNvPr id="89" name="Google Shape;89;g305d35d5de4_0_2"/>
          <p:cNvSpPr txBox="1"/>
          <p:nvPr>
            <p:ph idx="1" type="body"/>
          </p:nvPr>
        </p:nvSpPr>
        <p:spPr>
          <a:xfrm>
            <a:off x="2361075" y="254100"/>
            <a:ext cx="7281000" cy="6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Props in Functional Component</a:t>
            </a:r>
            <a:endParaRPr sz="2000"/>
          </a:p>
          <a:p>
            <a:pPr indent="-355600" lvl="0" marL="45720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Use Props in Class Component</a:t>
            </a:r>
            <a:endParaRPr sz="2000"/>
          </a:p>
          <a:p>
            <a:pPr indent="-355600" lvl="0" marL="45720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Pass Props in Components</a:t>
            </a:r>
            <a:endParaRPr sz="2000"/>
          </a:p>
          <a:p>
            <a:pPr indent="-355600" lvl="0" marL="45720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PropTypes</a:t>
            </a:r>
            <a:endParaRPr sz="2000"/>
          </a:p>
          <a:p>
            <a:pPr indent="-355600" lvl="0" marL="45720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Default Props</a:t>
            </a:r>
            <a:endParaRPr sz="2000"/>
          </a:p>
          <a:p>
            <a:pPr indent="-355600" lvl="0" marL="45720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Pass function over Props</a:t>
            </a:r>
            <a:endParaRPr sz="2000"/>
          </a:p>
          <a:p>
            <a:pPr indent="-355600" lvl="0" marL="45720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Props with  component built-in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95" name="Google Shape;95;g305d35d5de4_0_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96" name="Google Shape;96;g305d35d5de4_0_32"/>
          <p:cNvSpPr txBox="1"/>
          <p:nvPr>
            <p:ph type="title"/>
          </p:nvPr>
        </p:nvSpPr>
        <p:spPr>
          <a:xfrm>
            <a:off x="2299298" y="2929525"/>
            <a:ext cx="8240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State in Complex App</a:t>
            </a:r>
            <a:endParaRPr/>
          </a:p>
        </p:txBody>
      </p:sp>
      <p:sp>
        <p:nvSpPr>
          <p:cNvPr id="97" name="Google Shape;97;g305d35d5de4_0_32"/>
          <p:cNvSpPr txBox="1"/>
          <p:nvPr/>
        </p:nvSpPr>
        <p:spPr>
          <a:xfrm>
            <a:off x="4789857" y="5738514"/>
            <a:ext cx="29403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act Native – Wikipedia tiếng Việt" id="98" name="Google Shape;98;g305d35d5de4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5d35d5de4_0_24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Redux</a:t>
            </a:r>
            <a:endParaRPr/>
          </a:p>
        </p:txBody>
      </p:sp>
      <p:sp>
        <p:nvSpPr>
          <p:cNvPr id="105" name="Google Shape;105;g305d35d5de4_0_24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05d35d5de4_0_24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  <p:pic>
        <p:nvPicPr>
          <p:cNvPr id="107" name="Google Shape;107;g305d35d5de4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825" y="495300"/>
            <a:ext cx="5757332" cy="431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113" name="Google Shape;113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114" name="Google Shape;114;p3"/>
          <p:cNvSpPr txBox="1"/>
          <p:nvPr>
            <p:ph type="title"/>
          </p:nvPr>
        </p:nvSpPr>
        <p:spPr>
          <a:xfrm>
            <a:off x="2718400" y="3293558"/>
            <a:ext cx="4282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THANK YOU!</a:t>
            </a:r>
            <a:endParaRPr/>
          </a:p>
        </p:txBody>
      </p:sp>
      <p:pic>
        <p:nvPicPr>
          <p:cNvPr descr="React Native – Wikipedia tiếng Việt"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lancing Act">
  <a:themeElements>
    <a:clrScheme name="Balancing Act">
      <a:dk1>
        <a:srgbClr val="000000"/>
      </a:dk1>
      <a:lt1>
        <a:srgbClr val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2022-08-02T13:34:29Z</dcterms:created>
  <dc:creator>Nguyễn Trọng Tiến</dc:creator>
</cp:coreProperties>
</file>