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Quattrocento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672">
          <p15:clr>
            <a:srgbClr val="A4A3A4"/>
          </p15:clr>
        </p15:guide>
        <p15:guide id="2" pos="288">
          <p15:clr>
            <a:srgbClr val="F26B43"/>
          </p15:clr>
        </p15:guide>
        <p15:guide id="3" orient="horz" pos="4056">
          <p15:clr>
            <a:srgbClr val="F26B43"/>
          </p15:clr>
        </p15:guide>
        <p15:guide id="4" orient="horz" pos="1488">
          <p15:clr>
            <a:srgbClr val="A4A3A4"/>
          </p15:clr>
        </p15:guide>
        <p15:guide id="5" pos="3816">
          <p15:clr>
            <a:srgbClr val="A4A3A4"/>
          </p15:clr>
        </p15:guide>
        <p15:guide id="6" pos="7416">
          <p15:clr>
            <a:srgbClr val="F26B43"/>
          </p15:clr>
        </p15:guide>
        <p15:guide id="7" orient="horz" pos="312">
          <p15:clr>
            <a:srgbClr val="F26B43"/>
          </p15:clr>
        </p15:guide>
        <p15:guide id="8" orient="horz" pos="2160">
          <p15:clr>
            <a:srgbClr val="A4A3A4"/>
          </p15:clr>
        </p15:guide>
        <p15:guide id="9" orient="horz" pos="2304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i9cy4IW+xM0aMwpydbHrOCATR6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72" orient="horz"/>
        <p:guide pos="288"/>
        <p:guide pos="4056" orient="horz"/>
        <p:guide pos="1488" orient="horz"/>
        <p:guide pos="3816"/>
        <p:guide pos="7416"/>
        <p:guide pos="312" orient="horz"/>
        <p:guide pos="2160" orient="horz"/>
        <p:guide pos="23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QuattrocentoSa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italic.fntdata"/><Relationship Id="rId25" Type="http://schemas.openxmlformats.org/officeDocument/2006/relationships/font" Target="fonts/QuattrocentoSans-bold.fntdata"/><Relationship Id="rId28" Type="http://customschemas.google.com/relationships/presentationmetadata" Target="metadata"/><Relationship Id="rId27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actnative.dev/docs/components-and-apis" TargetMode="External"/><Relationship Id="rId3" Type="http://schemas.openxmlformats.org/officeDocument/2006/relationships/hyperlink" Target="https://reactnative.dev/docs/components-and-apis#basic-components" TargetMode="External"/><Relationship Id="rId4" Type="http://schemas.openxmlformats.org/officeDocument/2006/relationships/hyperlink" Target="https://reactnative.dev/docs/accessibilityinfo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actnative.dev/docs/accessibilityinfo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https://reactnative.dev/docs/components-and-apis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https://reactnative.dev/docs/components-and-apis#basic-components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https://reactnative.dev/docs/accessibilityinfo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5d5569f07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5d5569f07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85d5569f07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5d5569f07_3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5d5569f07_3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85d5569f07_3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5d5569f07_3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5d5569f07_3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85d5569f07_3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5d5569f07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5d5569f07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85d5569f07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5d5569f07_4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5d5569f07_4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85d5569f07_4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5d5569f07_4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5d5569f07_4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85d5569f07_4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5d5569f07_4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5d5569f07_4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85d5569f07_4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5d5569f07_4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85d5569f07_4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85d5569f07_4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https://reactnative.dev/docs/accessibilityinfo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85d5569f0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85d5569f0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285d5569f0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5d5569f07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5d5569f07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85d5569f07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5d5569f07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5d5569f07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85d5569f07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5d5569f07_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5d5569f07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85d5569f07_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5d5569f07_2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5d5569f07_2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85d5569f07_2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5d5569f07_2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5d5569f07_2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85d5569f07_2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5d5569f07_2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5d5569f07_2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85d5569f07_2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sp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517136"/>
            <a:ext cx="658155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s">
  <p:cSld name="Instructio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457199" y="914400"/>
            <a:ext cx="7467601" cy="1572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1" name="Google Shape;21;p6"/>
          <p:cNvSpPr/>
          <p:nvPr>
            <p:ph idx="2" type="pic"/>
          </p:nvPr>
        </p:nvSpPr>
        <p:spPr>
          <a:xfrm>
            <a:off x="8115300" y="1384300"/>
            <a:ext cx="3410712" cy="4572000"/>
          </a:xfrm>
          <a:prstGeom prst="roundRect">
            <a:avLst>
              <a:gd fmla="val 2543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">
  <p:cSld name="Intr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3" type="body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lette Balance act">
  <p:cSld name="Palette Balance act">
    <p:bg>
      <p:bgPr>
        <a:solidFill>
          <a:srgbClr val="D8D8D8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199" y="2569464"/>
            <a:ext cx="3619501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/>
          <p:nvPr>
            <p:ph idx="2" type="pic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8"/>
          <p:cNvSpPr/>
          <p:nvPr>
            <p:ph idx="3" type="pic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8"/>
          <p:cNvSpPr/>
          <p:nvPr>
            <p:ph idx="4" type="pic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8"/>
          <p:cNvSpPr/>
          <p:nvPr>
            <p:ph idx="5" type="pic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8"/>
          <p:cNvSpPr/>
          <p:nvPr>
            <p:ph idx="6" type="pic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8"/>
          <p:cNvSpPr/>
          <p:nvPr>
            <p:ph idx="7" type="pic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8"/>
          <p:cNvSpPr/>
          <p:nvPr>
            <p:ph idx="8" type="pic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8"/>
          <p:cNvSpPr/>
          <p:nvPr>
            <p:ph idx="9" type="pic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ersive palette Balancing Act">
  <p:cSld name="Immersive palette Balancing Act">
    <p:bg>
      <p:bgPr>
        <a:solidFill>
          <a:schemeClr val="accent5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457199" y="1399032"/>
            <a:ext cx="3619501" cy="8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1" name="Google Shape;41;p9"/>
          <p:cNvSpPr/>
          <p:nvPr>
            <p:ph idx="2" type="pic"/>
          </p:nvPr>
        </p:nvSpPr>
        <p:spPr>
          <a:xfrm>
            <a:off x="4254500" y="0"/>
            <a:ext cx="74803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9"/>
          <p:cNvSpPr/>
          <p:nvPr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" name="Google Shape;43;p9"/>
          <p:cNvSpPr/>
          <p:nvPr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act Native – Wikipedia tiếng Việt" id="14" name="Google Shape;14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264699" y="136525"/>
            <a:ext cx="734637" cy="63779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hyperlink" Target="https://reactnative.dev/docs/components-and-api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49" name="Google Shape;49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50" name="Google Shape;50;p1"/>
          <p:cNvSpPr txBox="1"/>
          <p:nvPr>
            <p:ph type="title"/>
          </p:nvPr>
        </p:nvSpPr>
        <p:spPr>
          <a:xfrm>
            <a:off x="3263813" y="886093"/>
            <a:ext cx="4282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/>
              <a:t>CORE COMPONENT</a:t>
            </a:r>
            <a:endParaRPr/>
          </a:p>
        </p:txBody>
      </p:sp>
      <p:sp>
        <p:nvSpPr>
          <p:cNvPr id="51" name="Google Shape;51;p1"/>
          <p:cNvSpPr txBox="1"/>
          <p:nvPr/>
        </p:nvSpPr>
        <p:spPr>
          <a:xfrm>
            <a:off x="3586294" y="6123964"/>
            <a:ext cx="2940342" cy="612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NGUYEN TRONG TIEN</a:t>
            </a:r>
            <a:endParaRPr/>
          </a:p>
        </p:txBody>
      </p:sp>
      <p:pic>
        <p:nvPicPr>
          <p:cNvPr descr="React Native – Wikipedia tiếng Việt" id="52" name="Google Shape;5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5101" y="340499"/>
            <a:ext cx="209550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"/>
          <p:cNvSpPr txBox="1"/>
          <p:nvPr/>
        </p:nvSpPr>
        <p:spPr>
          <a:xfrm>
            <a:off x="1466625" y="3334350"/>
            <a:ext cx="9853200" cy="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hlink"/>
                </a:solidFill>
                <a:hlinkClick r:id="rId5"/>
              </a:rPr>
              <a:t>https://reactnative.dev/docs/components-and-apis</a:t>
            </a:r>
            <a:endParaRPr b="1"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5d5569f07_3_0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FlatList</a:t>
            </a:r>
            <a:endParaRPr/>
          </a:p>
        </p:txBody>
      </p:sp>
      <p:sp>
        <p:nvSpPr>
          <p:cNvPr id="121" name="Google Shape;121;g285d5569f07_3_0"/>
          <p:cNvSpPr txBox="1"/>
          <p:nvPr>
            <p:ph idx="1" type="body"/>
          </p:nvPr>
        </p:nvSpPr>
        <p:spPr>
          <a:xfrm>
            <a:off x="457200" y="2540000"/>
            <a:ext cx="6591300" cy="34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85d5569f07_3_0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5d5569f07_3_8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SectionList</a:t>
            </a:r>
            <a:endParaRPr/>
          </a:p>
        </p:txBody>
      </p:sp>
      <p:sp>
        <p:nvSpPr>
          <p:cNvPr id="129" name="Google Shape;129;g285d5569f07_3_8"/>
          <p:cNvSpPr txBox="1"/>
          <p:nvPr>
            <p:ph idx="1" type="body"/>
          </p:nvPr>
        </p:nvSpPr>
        <p:spPr>
          <a:xfrm>
            <a:off x="457200" y="2540000"/>
            <a:ext cx="6591300" cy="34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85d5569f07_3_8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5d5569f07_3_16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Modal</a:t>
            </a:r>
            <a:endParaRPr/>
          </a:p>
        </p:txBody>
      </p:sp>
      <p:sp>
        <p:nvSpPr>
          <p:cNvPr id="137" name="Google Shape;137;g285d5569f07_3_16"/>
          <p:cNvSpPr txBox="1"/>
          <p:nvPr>
            <p:ph idx="1" type="body"/>
          </p:nvPr>
        </p:nvSpPr>
        <p:spPr>
          <a:xfrm>
            <a:off x="457200" y="2540000"/>
            <a:ext cx="6591300" cy="34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85d5569f07_3_16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5d5569f07_4_0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KeyboardAvoidingView</a:t>
            </a:r>
            <a:endParaRPr/>
          </a:p>
        </p:txBody>
      </p:sp>
      <p:sp>
        <p:nvSpPr>
          <p:cNvPr id="145" name="Google Shape;145;g285d5569f07_4_0"/>
          <p:cNvSpPr txBox="1"/>
          <p:nvPr>
            <p:ph idx="1" type="body"/>
          </p:nvPr>
        </p:nvSpPr>
        <p:spPr>
          <a:xfrm>
            <a:off x="457200" y="2540000"/>
            <a:ext cx="6591300" cy="34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85d5569f07_4_0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5d5569f07_4_8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RefreshControl</a:t>
            </a:r>
            <a:endParaRPr/>
          </a:p>
        </p:txBody>
      </p:sp>
      <p:sp>
        <p:nvSpPr>
          <p:cNvPr id="153" name="Google Shape;153;g285d5569f07_4_8"/>
          <p:cNvSpPr txBox="1"/>
          <p:nvPr>
            <p:ph idx="1" type="body"/>
          </p:nvPr>
        </p:nvSpPr>
        <p:spPr>
          <a:xfrm>
            <a:off x="457200" y="2540000"/>
            <a:ext cx="6591300" cy="34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85d5569f07_4_8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5d5569f07_4_16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ScrollView</a:t>
            </a:r>
            <a:endParaRPr/>
          </a:p>
        </p:txBody>
      </p:sp>
      <p:sp>
        <p:nvSpPr>
          <p:cNvPr id="161" name="Google Shape;161;g285d5569f07_4_16"/>
          <p:cNvSpPr txBox="1"/>
          <p:nvPr>
            <p:ph idx="1" type="body"/>
          </p:nvPr>
        </p:nvSpPr>
        <p:spPr>
          <a:xfrm>
            <a:off x="457200" y="2540000"/>
            <a:ext cx="6591300" cy="34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85d5569f07_4_16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5d5569f07_4_24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</a:t>
            </a:r>
            <a:endParaRPr/>
          </a:p>
        </p:txBody>
      </p:sp>
      <p:sp>
        <p:nvSpPr>
          <p:cNvPr id="169" name="Google Shape;169;g285d5569f07_4_24"/>
          <p:cNvSpPr txBox="1"/>
          <p:nvPr>
            <p:ph idx="1" type="body"/>
          </p:nvPr>
        </p:nvSpPr>
        <p:spPr>
          <a:xfrm>
            <a:off x="457200" y="2540000"/>
            <a:ext cx="6591300" cy="34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85d5569f07_4_24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5d5569f07_4_32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TouchableWithoutFeedback</a:t>
            </a:r>
            <a:endParaRPr/>
          </a:p>
        </p:txBody>
      </p:sp>
      <p:sp>
        <p:nvSpPr>
          <p:cNvPr id="177" name="Google Shape;177;g285d5569f07_4_32"/>
          <p:cNvSpPr txBox="1"/>
          <p:nvPr>
            <p:ph idx="1" type="body"/>
          </p:nvPr>
        </p:nvSpPr>
        <p:spPr>
          <a:xfrm>
            <a:off x="457200" y="2540000"/>
            <a:ext cx="6591300" cy="34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85d5569f07_4_32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184" name="Google Shape;184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185" name="Google Shape;185;p3"/>
          <p:cNvSpPr txBox="1"/>
          <p:nvPr>
            <p:ph type="title"/>
          </p:nvPr>
        </p:nvSpPr>
        <p:spPr>
          <a:xfrm>
            <a:off x="4494988" y="2824833"/>
            <a:ext cx="4282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/>
              <a:t>THANK YOU!</a:t>
            </a:r>
            <a:endParaRPr/>
          </a:p>
        </p:txBody>
      </p:sp>
      <p:pic>
        <p:nvPicPr>
          <p:cNvPr descr="React Native – Wikipedia tiếng Việt" id="186" name="Google Shape;18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5101" y="340499"/>
            <a:ext cx="20955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406949" y="562700"/>
            <a:ext cx="10704600" cy="15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https://reactnative.dev/docs/components-and-apis</a:t>
            </a:r>
            <a:endParaRPr/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317" y="2290297"/>
            <a:ext cx="802005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5d5569f07_0_0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</a:t>
            </a:r>
            <a:endParaRPr/>
          </a:p>
        </p:txBody>
      </p:sp>
      <p:sp>
        <p:nvSpPr>
          <p:cNvPr id="66" name="Google Shape;66;g285d5569f07_0_0"/>
          <p:cNvSpPr txBox="1"/>
          <p:nvPr>
            <p:ph idx="1" type="body"/>
          </p:nvPr>
        </p:nvSpPr>
        <p:spPr>
          <a:xfrm>
            <a:off x="457200" y="2540000"/>
            <a:ext cx="7010100" cy="34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g285d5569f0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275175"/>
            <a:ext cx="10311324" cy="31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5d5569f07_1_2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ImageBackground</a:t>
            </a:r>
            <a:endParaRPr/>
          </a:p>
        </p:txBody>
      </p:sp>
      <p:sp>
        <p:nvSpPr>
          <p:cNvPr id="74" name="Google Shape;74;g285d5569f07_1_2"/>
          <p:cNvSpPr txBox="1"/>
          <p:nvPr>
            <p:ph idx="1" type="body"/>
          </p:nvPr>
        </p:nvSpPr>
        <p:spPr>
          <a:xfrm>
            <a:off x="457200" y="2540000"/>
            <a:ext cx="8218500" cy="34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5d5569f07_2_0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Pressable</a:t>
            </a:r>
            <a:endParaRPr/>
          </a:p>
        </p:txBody>
      </p:sp>
      <p:sp>
        <p:nvSpPr>
          <p:cNvPr id="81" name="Google Shape;81;g285d5569f07_2_0"/>
          <p:cNvSpPr txBox="1"/>
          <p:nvPr>
            <p:ph idx="1" type="body"/>
          </p:nvPr>
        </p:nvSpPr>
        <p:spPr>
          <a:xfrm>
            <a:off x="457200" y="2540000"/>
            <a:ext cx="6591300" cy="34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85d5569f07_2_0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5d5569f07_5_0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SafeAreaView</a:t>
            </a:r>
            <a:endParaRPr/>
          </a:p>
        </p:txBody>
      </p:sp>
      <p:sp>
        <p:nvSpPr>
          <p:cNvPr id="89" name="Google Shape;89;g285d5569f07_5_0"/>
          <p:cNvSpPr txBox="1"/>
          <p:nvPr>
            <p:ph idx="1" type="body"/>
          </p:nvPr>
        </p:nvSpPr>
        <p:spPr>
          <a:xfrm>
            <a:off x="457200" y="2540000"/>
            <a:ext cx="6591300" cy="34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85d5569f07_5_0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5d5569f07_2_7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TextInput</a:t>
            </a:r>
            <a:endParaRPr/>
          </a:p>
        </p:txBody>
      </p:sp>
      <p:sp>
        <p:nvSpPr>
          <p:cNvPr id="97" name="Google Shape;97;g285d5569f07_2_7"/>
          <p:cNvSpPr txBox="1"/>
          <p:nvPr>
            <p:ph idx="1" type="body"/>
          </p:nvPr>
        </p:nvSpPr>
        <p:spPr>
          <a:xfrm>
            <a:off x="457200" y="2540000"/>
            <a:ext cx="6591300" cy="34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85d5569f07_2_7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5d5569f07_2_15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TouchableOpacity</a:t>
            </a:r>
            <a:endParaRPr/>
          </a:p>
        </p:txBody>
      </p:sp>
      <p:sp>
        <p:nvSpPr>
          <p:cNvPr id="105" name="Google Shape;105;g285d5569f07_2_15"/>
          <p:cNvSpPr txBox="1"/>
          <p:nvPr>
            <p:ph idx="1" type="body"/>
          </p:nvPr>
        </p:nvSpPr>
        <p:spPr>
          <a:xfrm>
            <a:off x="457200" y="2540000"/>
            <a:ext cx="6591300" cy="34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85d5569f07_2_15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5d5569f07_2_23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TouchableHighlight</a:t>
            </a:r>
            <a:endParaRPr/>
          </a:p>
        </p:txBody>
      </p:sp>
      <p:sp>
        <p:nvSpPr>
          <p:cNvPr id="113" name="Google Shape;113;g285d5569f07_2_23"/>
          <p:cNvSpPr txBox="1"/>
          <p:nvPr>
            <p:ph idx="1" type="body"/>
          </p:nvPr>
        </p:nvSpPr>
        <p:spPr>
          <a:xfrm>
            <a:off x="457200" y="2540000"/>
            <a:ext cx="6591300" cy="34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85d5569f07_2_23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lancing Act">
  <a:themeElements>
    <a:clrScheme name="Balancing Act">
      <a:dk1>
        <a:srgbClr val="000000"/>
      </a:dk1>
      <a:lt1>
        <a:srgbClr val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2022-08-02T13:34:29Z</dcterms:created>
  <dc:creator>Nguyễn Trọng Tiến</dc:creator>
</cp:coreProperties>
</file>