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89" r:id="rId3"/>
    <p:sldId id="310" r:id="rId4"/>
    <p:sldId id="295" r:id="rId5"/>
    <p:sldId id="293" r:id="rId6"/>
    <p:sldId id="309" r:id="rId7"/>
    <p:sldId id="320" r:id="rId8"/>
    <p:sldId id="321" r:id="rId9"/>
    <p:sldId id="322" r:id="rId10"/>
    <p:sldId id="323" r:id="rId11"/>
    <p:sldId id="324" r:id="rId12"/>
    <p:sldId id="317" r:id="rId13"/>
    <p:sldId id="32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5" autoAdjust="0"/>
    <p:restoredTop sz="89761" autoAdjust="0"/>
  </p:normalViewPr>
  <p:slideViewPr>
    <p:cSldViewPr snapToGrid="0">
      <p:cViewPr varScale="1">
        <p:scale>
          <a:sx n="104" d="100"/>
          <a:sy n="104" d="100"/>
        </p:scale>
        <p:origin x="13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gh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Electric_curren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Hertz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Effect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name is not used often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more easier in understanding about photoelectric effect, please look</a:t>
            </a:r>
            <a:r>
              <a:rPr lang="en-US" baseline="0" dirty="0" smtClean="0"/>
              <a:t> at on this slide. I will show you how does the photoelectric effect work</a:t>
            </a:r>
          </a:p>
          <a:p>
            <a:r>
              <a:rPr lang="en-US" baseline="0" dirty="0" smtClean="0"/>
              <a:t>The light from the specific source such as lamb or sun … hit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observation of the photoelectric effect was </a:t>
            </a:r>
            <a:r>
              <a:rPr lang="en-US" dirty="0" smtClean="0"/>
              <a:t>discovered by </a:t>
            </a:r>
            <a:r>
              <a:rPr lang="en-US" dirty="0" smtClean="0"/>
              <a:t>Heinrich Hertz in 1887. He reported that a spark jumped more </a:t>
            </a:r>
          </a:p>
          <a:p>
            <a:endParaRPr lang="en-US" dirty="0" smtClean="0"/>
          </a:p>
          <a:p>
            <a:r>
              <a:rPr lang="en-US" dirty="0" smtClean="0"/>
              <a:t>readily between two charged spheres if light was shining on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photodiode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semiconductor device that converts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ght"/>
              </a:rPr>
              <a:t>light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ectric current"/>
              </a:rPr>
              <a:t>electrical current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current is generated when photons are absorbed in the photodiode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Solar cell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device converting solar radiation into electricity.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Typically, when light strikes the lens of a camera,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sensor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captures that light, converts it into an electronic signal and then transmits it to the camera or imaging device processor, which transforms the electronic signal into a digital image.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3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Photoelectric_eff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Photoelectric_eff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PHOTOELECTRIC EFFECT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59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Nghia Tran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Mechanism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 every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electromagnetic wave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cause the photoelectric effect, only radiation of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certain frequency or higher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cause the effect. </a:t>
            </a:r>
          </a:p>
          <a:p>
            <a:pPr algn="just">
              <a:spcBef>
                <a:spcPts val="24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minimum frequency needed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called 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cutoff frequency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or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threshold frequency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(This threshold frequency is a typical value for quality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 the metal).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411" y="4822618"/>
            <a:ext cx="6400800" cy="9233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Vocabulary: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Electromagnetic wave: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frequency: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ngưỡng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3" descr="C:\Users\DELL\Desktop\pin mat tro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280468"/>
            <a:ext cx="2019301" cy="17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29662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Solar Cell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425" y="4956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Sensor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4" descr="C:\Users\DELL\Desktop\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1668"/>
            <a:ext cx="1552902" cy="17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DELL\Desktop\diio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143000"/>
            <a:ext cx="19907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9600" y="130337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Photodiode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1101" y="5513208"/>
            <a:ext cx="318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hotons -&gt; electrons -&gt; photons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9781" y="3435284"/>
            <a:ext cx="21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hotons -&gt; electrons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9763" y="1833086"/>
            <a:ext cx="21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hotons -&gt; electrons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What/How exactly does the photoelectric effect work 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1921 Nobel Prize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Einstein.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applications in real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>
              <a:spcBef>
                <a:spcPts val="1000"/>
              </a:spcBef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3" descr="C:\Users\DELL\Desktop\thank-you01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ELL\Desktop\q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16" y="2905453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simple.wikipedia.org/wiki/Photoelectric_effect</a:t>
            </a:r>
            <a:r>
              <a:rPr lang="en-US" sz="2400" dirty="0" smtClean="0"/>
              <a:t> </a:t>
            </a:r>
          </a:p>
          <a:p>
            <a:pPr marL="233363" indent="0">
              <a:buNone/>
            </a:pPr>
            <a:r>
              <a:rPr lang="en-US" sz="2500" dirty="0">
                <a:hlinkClick r:id="rId4"/>
              </a:rPr>
              <a:t>https://</a:t>
            </a:r>
            <a:r>
              <a:rPr lang="en-US" sz="2500" dirty="0" smtClean="0">
                <a:hlinkClick r:id="rId4"/>
              </a:rPr>
              <a:t>en.wikipedia.org/wiki/Photoelectric_effect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Mechanism</a:t>
            </a:r>
          </a:p>
          <a:p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953041"/>
            <a:ext cx="6858000" cy="16557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68" y="1419516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174812"/>
            <a:ext cx="8077200" cy="3453749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photoelectric 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phenomenon in physics. </a:t>
            </a:r>
          </a:p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effect is based on the idea that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electromagnetic radiation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made of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series of particles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photons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When a photon hits an electron on a metal surface, the electron can be emitted. 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emitted electrons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called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photoelectrons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effect is also called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Hertz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144" y="4942606"/>
            <a:ext cx="6400800" cy="120032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Vocabulary: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Electromagnetic radiation: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series of particles: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Emitted electrons: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electron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1" name="Picture 2" descr="http://cnx.org/content/m39551/1.1/Photoelectric_eff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6578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2945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8200" y="120995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Photons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4600" y="538507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Photoelectric effect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6090" y="1981189"/>
            <a:ext cx="164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Photoelectrons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143000" y="2953041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rgbClr val="00B0F0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History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183245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2" descr="http://ocw.tufts.edu/data/30/364815/364914_x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29" y="656576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LL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7" y="781595"/>
            <a:ext cx="24860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90429" y="3598119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1857 - 1894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5277941"/>
            <a:ext cx="647700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Further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studies were done to learn about the effect observed by Hertz, however it wasn't until 1905 that a theory was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explained the 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765" y="2045207"/>
            <a:ext cx="1531315" cy="55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The spark jumps </a:t>
            </a:r>
            <a:r>
              <a:rPr lang="en-US" sz="1500" b="1" dirty="0"/>
              <a:t>more </a:t>
            </a:r>
            <a:r>
              <a:rPr lang="en-US" sz="1500" b="1" dirty="0" smtClean="0"/>
              <a:t>readily</a:t>
            </a:r>
            <a:endParaRPr lang="en-US" sz="1500" b="1" dirty="0"/>
          </a:p>
        </p:txBody>
      </p: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1857080" y="2322206"/>
            <a:ext cx="960011" cy="1808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42109" y="2599205"/>
            <a:ext cx="0" cy="107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45" y="3598119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lửa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350" y="1088667"/>
            <a:ext cx="579120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1905,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theory was proposed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Einstein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 made the claim 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electromagnetic radiation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had to be thought of as a series of particles,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called photons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the electrons on the surface and emit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" y="2604746"/>
            <a:ext cx="6019800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theory ran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contrary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belief that electromagnetic radiation was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 wave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thus it was not recognized as correct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until 1916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Robert Millikan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preformed a series of experiments using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vacuum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photo-tube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confirm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 descr="C:\Users\DEL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2" y="489466"/>
            <a:ext cx="24288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29399" y="33492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1879 - 1955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3563" y="4326939"/>
            <a:ext cx="598170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Einstein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received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1921 Nobel Prize in Physics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his discovery of the law of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photoelectric effect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7399" y="5303762"/>
            <a:ext cx="6400800" cy="9233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Vocabulary: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Collide(v):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chạm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Contrary(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43971" y="3030136"/>
            <a:ext cx="7456055" cy="1655762"/>
          </a:xfrm>
        </p:spPr>
        <p:txBody>
          <a:bodyPr anchor="ctr">
            <a:normAutofit/>
          </a:bodyPr>
          <a:lstStyle/>
          <a:p>
            <a:r>
              <a:rPr lang="en-US" sz="4400" b="1" dirty="0" smtClean="0"/>
              <a:t>Mechanism &amp; Applications</a:t>
            </a:r>
            <a:endParaRPr lang="en-US" sz="35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4" y="1619415"/>
            <a:ext cx="3524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5987</TotalTime>
  <Words>471</Words>
  <Application>Microsoft Office PowerPoint</Application>
  <PresentationFormat>On-screen Show (4:3)</PresentationFormat>
  <Paragraphs>91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Calibri</vt:lpstr>
      <vt:lpstr>Century Gothic</vt:lpstr>
      <vt:lpstr>Times New Roman</vt:lpstr>
      <vt:lpstr>templateTMA</vt:lpstr>
      <vt:lpstr>PowerPoint Presentation</vt:lpstr>
      <vt:lpstr>Agenda</vt:lpstr>
      <vt:lpstr>PowerPoint Presentation</vt:lpstr>
      <vt:lpstr>Introduction</vt:lpstr>
      <vt:lpstr>Introduction</vt:lpstr>
      <vt:lpstr>PowerPoint Presentation</vt:lpstr>
      <vt:lpstr>History</vt:lpstr>
      <vt:lpstr>History</vt:lpstr>
      <vt:lpstr>PowerPoint Presentation</vt:lpstr>
      <vt:lpstr>Mechanism</vt:lpstr>
      <vt:lpstr>Applications</vt:lpstr>
      <vt:lpstr>Summary</vt:lpstr>
      <vt:lpstr>Question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Tran Trung Nghia</cp:lastModifiedBy>
  <cp:revision>472</cp:revision>
  <dcterms:created xsi:type="dcterms:W3CDTF">2018-04-10T23:21:19Z</dcterms:created>
  <dcterms:modified xsi:type="dcterms:W3CDTF">2018-11-15T07:13:40Z</dcterms:modified>
</cp:coreProperties>
</file>