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9" r:id="rId3"/>
    <p:sldId id="310" r:id="rId4"/>
    <p:sldId id="295" r:id="rId5"/>
    <p:sldId id="293" r:id="rId6"/>
    <p:sldId id="294" r:id="rId7"/>
    <p:sldId id="296" r:id="rId8"/>
    <p:sldId id="292" r:id="rId9"/>
    <p:sldId id="297" r:id="rId10"/>
    <p:sldId id="299" r:id="rId11"/>
    <p:sldId id="308" r:id="rId12"/>
    <p:sldId id="309" r:id="rId13"/>
    <p:sldId id="300" r:id="rId14"/>
    <p:sldId id="301" r:id="rId15"/>
    <p:sldId id="311" r:id="rId16"/>
    <p:sldId id="302" r:id="rId17"/>
    <p:sldId id="303" r:id="rId18"/>
    <p:sldId id="313" r:id="rId19"/>
    <p:sldId id="312" r:id="rId20"/>
    <p:sldId id="304" r:id="rId21"/>
    <p:sldId id="305" r:id="rId22"/>
    <p:sldId id="306" r:id="rId23"/>
    <p:sldId id="307" r:id="rId24"/>
    <p:sldId id="314" r:id="rId25"/>
    <p:sldId id="315" r:id="rId26"/>
    <p:sldId id="273" r:id="rId27"/>
    <p:sldId id="277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59"/>
  </p:normalViewPr>
  <p:slideViewPr>
    <p:cSldViewPr snapToGrid="0">
      <p:cViewPr varScale="1">
        <p:scale>
          <a:sx n="106" d="100"/>
          <a:sy n="106" d="100"/>
        </p:scale>
        <p:origin x="17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</a:t>
            </a:r>
            <a:r>
              <a:rPr lang="en-US" sz="1800" smtClean="0">
                <a:solidFill>
                  <a:srgbClr val="FF0000"/>
                </a:solidFill>
              </a:rPr>
              <a:t>mach1 </a:t>
            </a:r>
            <a:r>
              <a:rPr lang="en-US" sz="1800" smtClean="0">
                <a:solidFill>
                  <a:srgbClr val="FF0000"/>
                </a:solidFill>
              </a:rPr>
              <a:t>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Mach1)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</a:t>
            </a:r>
            <a:r>
              <a:rPr lang="en-US" sz="3500" b="1"/>
              <a:t>NBF</a:t>
            </a:r>
            <a:r>
              <a:rPr lang="en-US" sz="3500" b="1" smtClean="0"/>
              <a:t>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𝑁𝑎𝑖𝑣𝑒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𝐵𝑎𝑦𝑒𝑠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749906" y="5114746"/>
                <a:ext cx="258962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data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point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6" y="5114746"/>
                <a:ext cx="2589620" cy="374270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407176" y="5119684"/>
                <a:ext cx="3097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76" y="5119684"/>
                <a:ext cx="309732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16831" y="2907808"/>
            <a:ext cx="68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Problem: If “d” is large, “C” will be very small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3729962"/>
            <a:ext cx="68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=&gt; Apply “log” to right side: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:r>
                  <a:rPr lang="en-US" sz="20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smtClean="0"/>
              <a:t>Summary</a:t>
            </a:r>
          </a:p>
          <a:p>
            <a:r>
              <a:rPr lang="en-US"/>
              <a:t>Demo </a:t>
            </a:r>
            <a:r>
              <a:rPr lang="en-US"/>
              <a:t>with </a:t>
            </a:r>
            <a:r>
              <a:rPr lang="en-US" smtClean="0"/>
              <a:t>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</a:t>
            </a:r>
            <a:r>
              <a:rPr lang="en-US" sz="2800"/>
              <a:t>naive </a:t>
            </a:r>
            <a:r>
              <a:rPr lang="en-US" sz="280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/>
              <a:t>Use if data are </a:t>
            </a:r>
            <a:r>
              <a:rPr lang="en-US" b="1" i="1"/>
              <a:t>discrete </a:t>
            </a:r>
            <a:r>
              <a:rPr lang="en-US"/>
              <a:t>random variable, text classification</a:t>
            </a:r>
          </a:p>
          <a:p>
            <a:pPr marL="228600" lvl="1">
              <a:spcBef>
                <a:spcPts val="1000"/>
              </a:spcBef>
            </a:pPr>
            <a:r>
              <a:rPr lang="en-US" sz="280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smtClean="0"/>
              <a:t>Use </a:t>
            </a:r>
            <a:r>
              <a:rPr lang="en-US" dirty="0" smtClean="0"/>
              <a:t>if data are </a:t>
            </a:r>
            <a:r>
              <a:rPr lang="en-US" b="1" i="1" dirty="0" smtClean="0"/>
              <a:t>discrete </a:t>
            </a:r>
            <a:r>
              <a:rPr lang="en-US"/>
              <a:t>random </a:t>
            </a:r>
            <a:r>
              <a:rPr lang="en-US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3843549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3843549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46921" y="2446164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1605"/>
            <a:ext cx="8304958" cy="166463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Machine Learning cơ bản.pdf : Page 129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2101605"/>
            <a:ext cx="8304958" cy="166463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Machine Learning cơ bản.pdf : Page 129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Summary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</a:t>
            </a:r>
            <a:r>
              <a:rPr lang="vi-VN" sz="2400"/>
              <a:t>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</a:t>
            </a:r>
            <a:r>
              <a:rPr lang="en-US" sz="2500" smtClean="0"/>
              <a:t>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4292</TotalTime>
  <Words>723</Words>
  <Application>Microsoft Office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Bernoulli naive Bayes</vt:lpstr>
      <vt:lpstr>PowerPoint Presentation</vt:lpstr>
      <vt:lpstr>Summary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330</cp:revision>
  <dcterms:created xsi:type="dcterms:W3CDTF">2018-04-10T23:21:19Z</dcterms:created>
  <dcterms:modified xsi:type="dcterms:W3CDTF">2018-06-20T04:25:21Z</dcterms:modified>
</cp:coreProperties>
</file>