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9" r:id="rId3"/>
    <p:sldId id="295" r:id="rId4"/>
    <p:sldId id="293" r:id="rId5"/>
    <p:sldId id="294" r:id="rId6"/>
    <p:sldId id="296" r:id="rId7"/>
    <p:sldId id="292" r:id="rId8"/>
    <p:sldId id="297" r:id="rId9"/>
    <p:sldId id="299" r:id="rId10"/>
    <p:sldId id="300" r:id="rId11"/>
    <p:sldId id="277" r:id="rId12"/>
    <p:sldId id="27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59"/>
  </p:normalViewPr>
  <p:slideViewPr>
    <p:cSldViewPr snapToGrid="0">
      <p:cViewPr varScale="1">
        <p:scale>
          <a:sx n="106" d="100"/>
          <a:sy n="106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www.youtube.com/watch?v=N1vOgolbjS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perdatascience.com/machin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/>
              <a:t>CLASSIFICATION </a:t>
            </a:r>
            <a:r>
              <a:rPr lang="en-US" b="1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7B8DA-5A23-5D40-834F-42BA855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Summary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8EF6C15-4E66-3B4A-AE4E-51946E99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309285"/>
            <a:ext cx="8304213" cy="41622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3EEBD2-5F8B-EC47-BF28-80FB52E6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EF948B-ADE1-E848-A70E-FEFC022E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Support Vector Machines: A Visual Explanation with Sample Python Code </a:t>
            </a:r>
            <a:r>
              <a:rPr lang="en-US" sz="2500" dirty="0">
                <a:hlinkClick r:id="rId2"/>
              </a:rPr>
              <a:t>https://www.youtube.com/watch?v=N1vOgolbjSc</a:t>
            </a:r>
            <a:endParaRPr lang="en-US" sz="2500" dirty="0"/>
          </a:p>
          <a:p>
            <a:r>
              <a:rPr lang="en-US" sz="2500" dirty="0"/>
              <a:t>Support Vector Machine </a:t>
            </a:r>
            <a:r>
              <a:rPr lang="en-US" sz="2500" dirty="0">
                <a:hlinkClick r:id="rId3"/>
              </a:rPr>
              <a:t>https://</a:t>
            </a:r>
            <a:r>
              <a:rPr lang="en-US" sz="2500" dirty="0" smtClean="0">
                <a:hlinkClick r:id="rId3"/>
              </a:rPr>
              <a:t>machinelearningcoban.com</a:t>
            </a:r>
            <a:endParaRPr lang="en-US" sz="2500" dirty="0" smtClean="0"/>
          </a:p>
          <a:p>
            <a:r>
              <a:rPr lang="en-US" sz="2500" dirty="0"/>
              <a:t>Machine 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</a:p>
          <a:p>
            <a:r>
              <a:rPr lang="en-US" smtClean="0"/>
              <a:t>Naive Bayes classifier (NBF)</a:t>
            </a:r>
          </a:p>
          <a:p>
            <a:r>
              <a:rPr lang="en-US"/>
              <a:t>Commom 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Bernoulli naive Bayes</a:t>
            </a:r>
          </a:p>
          <a:p>
            <a:r>
              <a:rPr lang="en-US" smtClean="0"/>
              <a:t>Demo with Python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</a:t>
            </a:r>
            <a:r>
              <a:rPr lang="en-US" sz="1800"/>
              <a:t>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</a:t>
            </a:r>
            <a:r>
              <a:rPr lang="en-US" sz="1800"/>
              <a:t>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3908</TotalTime>
  <Words>350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Naive Bayes classifier</vt:lpstr>
      <vt:lpstr>Evaluation Methods</vt:lpstr>
      <vt:lpstr>Summary</vt:lpstr>
      <vt:lpstr>Demo with Python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205</cp:revision>
  <dcterms:created xsi:type="dcterms:W3CDTF">2018-04-10T23:21:19Z</dcterms:created>
  <dcterms:modified xsi:type="dcterms:W3CDTF">2018-06-19T10:40:51Z</dcterms:modified>
</cp:coreProperties>
</file>