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89" r:id="rId3"/>
    <p:sldId id="310" r:id="rId4"/>
    <p:sldId id="295" r:id="rId5"/>
    <p:sldId id="293" r:id="rId6"/>
    <p:sldId id="309" r:id="rId7"/>
    <p:sldId id="320" r:id="rId8"/>
    <p:sldId id="321" r:id="rId9"/>
    <p:sldId id="322" r:id="rId10"/>
    <p:sldId id="323" r:id="rId11"/>
    <p:sldId id="324" r:id="rId12"/>
    <p:sldId id="317" r:id="rId13"/>
    <p:sldId id="325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3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5" autoAdjust="0"/>
    <p:restoredTop sz="89761" autoAdjust="0"/>
  </p:normalViewPr>
  <p:slideViewPr>
    <p:cSldViewPr snapToGrid="0">
      <p:cViewPr varScale="1">
        <p:scale>
          <a:sx n="102" d="100"/>
          <a:sy n="102" d="100"/>
        </p:scale>
        <p:origin x="29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96240-670F-3A4D-842C-C45A721E1F88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3FA8C-ED4C-A04D-8D7D-C21D3203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0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gh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Electric_curren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3FA8C-ED4C-A04D-8D7D-C21D3203F0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69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 more easier in understanding about photoelectric </a:t>
            </a:r>
            <a:r>
              <a:rPr lang="en-US" dirty="0" smtClean="0"/>
              <a:t>effect, please look</a:t>
            </a:r>
            <a:r>
              <a:rPr lang="en-US" baseline="0" dirty="0" smtClean="0"/>
              <a:t> at on this slide. I will show you how does the photoelectric effect work</a:t>
            </a:r>
          </a:p>
          <a:p>
            <a:r>
              <a:rPr lang="en-US" baseline="0" dirty="0" smtClean="0"/>
              <a:t>The light from the specific source such as lamb or sun … hit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3FA8C-ED4C-A04D-8D7D-C21D3203F0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4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observation of the photoelectric effect was by Heinrich Hertz in 1887. He reported that a spark jumped more </a:t>
            </a:r>
          </a:p>
          <a:p>
            <a:endParaRPr lang="en-US" dirty="0" smtClean="0"/>
          </a:p>
          <a:p>
            <a:r>
              <a:rPr lang="en-US" dirty="0" smtClean="0"/>
              <a:t>readily between two charged spheres if light was shining on 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3FA8C-ED4C-A04D-8D7D-C21D3203F0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01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 more easier in understanding about photoelectric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3FA8C-ED4C-A04D-8D7D-C21D3203F0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7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photodiode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semiconductor device that converts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ight"/>
              </a:rPr>
              <a:t>light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into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Electric current"/>
              </a:rPr>
              <a:t>electrical current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current is generated when photons are absorbed in the photodiode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Solar cell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 device converting solar radiation into electricity.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Typically, when light strikes the lens of a camera, the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sensor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captures that light, converts it into an electronic signal and then transmits it to the camera or imaging device processor, which transforms the electronic signal into a digital image.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3FA8C-ED4C-A04D-8D7D-C21D3203F0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6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172" y="2574349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Káº¿t quáº£ hÃ¬nh áº£nh cho tma 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383739" cy="138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26729" y="658505"/>
            <a:ext cx="6573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YOUR QUALITY PARNER FOR SOFTWARE SOLUTIONS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029666" y="5420722"/>
            <a:ext cx="5114335" cy="103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70301" y="6455835"/>
            <a:ext cx="246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www.tmasolutions.com</a:t>
            </a:r>
          </a:p>
        </p:txBody>
      </p:sp>
    </p:spTree>
    <p:extLst>
      <p:ext uri="{BB962C8B-B14F-4D97-AF65-F5344CB8AC3E}">
        <p14:creationId xmlns:p14="http://schemas.microsoft.com/office/powerpoint/2010/main" val="269936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892E68CF-75D1-B948-A8E4-F1D36893A5D7}" type="datetime1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2466E06E-3195-C444-9570-D8CACB2ADBF9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E61B25D2-073E-9A47-A4FE-FE2D043E8B8C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0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172" y="2574349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rgbClr val="00B0F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Káº¿t quáº£ hÃ¬nh áº£nh cho tma soluti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383739" cy="138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4029666" y="5420722"/>
            <a:ext cx="5114335" cy="103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70301" y="6455835"/>
            <a:ext cx="246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www.tmasolutions.com</a:t>
            </a:r>
          </a:p>
        </p:txBody>
      </p:sp>
    </p:spTree>
    <p:extLst>
      <p:ext uri="{BB962C8B-B14F-4D97-AF65-F5344CB8AC3E}">
        <p14:creationId xmlns:p14="http://schemas.microsoft.com/office/powerpoint/2010/main" val="332220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96" y="1132885"/>
            <a:ext cx="8304958" cy="506835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A4FC4001-555C-C444-AE8B-977AF2AC1786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E711DA-8C4A-4F9C-B06B-9858351D61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9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63B3560D-905E-914A-9D0B-A79E799F5F59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1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35245F20-185A-E643-ABB8-9C574A71A7AC}" type="datetime1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1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A1C6E42E-F505-BC4A-B0DB-9BE7F59071FA}" type="datetime1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5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64E3C3E3-2FE7-2C4D-A9D0-A4F150F05C62}" type="datetime1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6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B7BE0F74-DB4D-2649-B051-F7E83A033A9E}" type="datetime1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2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559E3AD2-0A61-CE49-9896-C805E1B580E8}" type="datetime1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29181"/>
            <a:ext cx="9144000" cy="42072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51347"/>
            <a:ext cx="7886700" cy="452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3472" y="645698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88E711DA-8C4A-4F9C-B06B-9858351D61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251347"/>
            <a:ext cx="509798" cy="4526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/>
          <p:cNvSpPr txBox="1"/>
          <p:nvPr/>
        </p:nvSpPr>
        <p:spPr>
          <a:xfrm>
            <a:off x="148149" y="645583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TMA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7E37151-A86D-244A-B56B-7FDC3C7E4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5698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5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Century Gothic" panose="020B0502020202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otoelectric_effect" TargetMode="External"/><Relationship Id="rId2" Type="http://schemas.openxmlformats.org/officeDocument/2006/relationships/hyperlink" Target="https://simple.wikipedia.org/wiki/Photoelectric_effec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31321" y="2651987"/>
            <a:ext cx="8351734" cy="1655762"/>
          </a:xfrm>
        </p:spPr>
        <p:txBody>
          <a:bodyPr/>
          <a:lstStyle/>
          <a:p>
            <a:r>
              <a:rPr lang="en-US" b="1" dirty="0" smtClean="0"/>
              <a:t>TOAST MASTER – PHOTOELECTRIC EFFECT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159925" y="5391509"/>
            <a:ext cx="1592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Nghia Tran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15</a:t>
            </a:r>
            <a:r>
              <a:rPr lang="en-US" baseline="30000" dirty="0" smtClean="0"/>
              <a:t>th</a:t>
            </a:r>
            <a:r>
              <a:rPr lang="en-US" dirty="0" smtClean="0"/>
              <a:t> November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47F417E-7B9D-CC46-A06C-DC1D8ABE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Mechanism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algn="just">
              <a:spcBef>
                <a:spcPts val="24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 every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electromagnetic wave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will cause the photoelectric effect, only radiation of a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certain frequency or higher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will cause the effect. </a:t>
            </a:r>
          </a:p>
          <a:p>
            <a:pPr algn="just">
              <a:spcBef>
                <a:spcPts val="24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minimum frequency needed is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called the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cutoff frequency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or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threshold frequency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(This threshold frequency is a typical value for quality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make the metal).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411" y="4822618"/>
            <a:ext cx="6400800" cy="92333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Vocabulary: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Electromagnetic wave: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Sóng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Threshold frequency: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ngưỡng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91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3" descr="C:\Users\DELL\Desktop\pin mat tro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280468"/>
            <a:ext cx="2019301" cy="179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62200" y="29662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Solar Cell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2425" y="49560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 Sensor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4" descr="C:\Users\DELL\Desktop\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261668"/>
            <a:ext cx="1552902" cy="175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DELL\Desktop\diio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143000"/>
            <a:ext cx="19907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9600" y="1303377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Photodiode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1101" y="5513208"/>
            <a:ext cx="318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hotons -&gt; electrons -&gt; photons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69781" y="3435284"/>
            <a:ext cx="211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hotons -&gt; electrons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29763" y="1833086"/>
            <a:ext cx="211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hotons -&gt; electrons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57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What/How exactly does the photoelectric effect work ?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1921 Nobel Prize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Physics for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Albert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Einstein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lot of applications in real life</a:t>
            </a:r>
          </a:p>
          <a:p>
            <a:pPr marL="228600" lvl="2">
              <a:spcBef>
                <a:spcPts val="1000"/>
              </a:spcBef>
            </a:pPr>
            <a:endParaRPr lang="en-US" sz="2800" b="1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4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3" descr="C:\Users\DELL\Desktop\thank-you014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DELL\Desktop\q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316" y="2905453"/>
            <a:ext cx="35337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3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3378"/>
            <a:ext cx="7886700" cy="45266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simple.wikipedia.org/wiki/Photoelectric_effect</a:t>
            </a:r>
            <a:r>
              <a:rPr lang="en-US" sz="2400" dirty="0" smtClean="0"/>
              <a:t> </a:t>
            </a:r>
          </a:p>
          <a:p>
            <a:pPr marL="233363" indent="0">
              <a:buNone/>
            </a:pPr>
            <a:r>
              <a:rPr lang="en-US" sz="2500" dirty="0">
                <a:hlinkClick r:id="rId3"/>
              </a:rPr>
              <a:t>https://</a:t>
            </a:r>
            <a:r>
              <a:rPr lang="en-US" sz="2500" dirty="0" smtClean="0">
                <a:hlinkClick r:id="rId3"/>
              </a:rPr>
              <a:t>en.wikipedia.org/wiki/Photoelectric_effect</a:t>
            </a:r>
            <a:r>
              <a:rPr lang="en-US" sz="2500" dirty="0" smtClean="0"/>
              <a:t> </a:t>
            </a:r>
          </a:p>
          <a:p>
            <a:pPr marL="0" indent="0">
              <a:buNone/>
            </a:pPr>
            <a:r>
              <a:rPr lang="en-US" sz="2500" dirty="0" smtClean="0"/>
              <a:t>   </a:t>
            </a:r>
            <a:endParaRPr lang="en-US" sz="25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AF859CF-34D0-FD46-AAD6-388E180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D7DABC-A5AB-DF4F-B94F-9BE810DD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Mechanism</a:t>
            </a:r>
          </a:p>
          <a:p>
            <a:r>
              <a:rPr lang="en-US" dirty="0" smtClean="0"/>
              <a:t>Applications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174812"/>
            <a:ext cx="8077200" cy="3453749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photoelectric effect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 phenomenon in physics. </a:t>
            </a:r>
          </a:p>
          <a:p>
            <a:pPr algn="just">
              <a:spcBef>
                <a:spcPts val="18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effect is based on the idea that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electromagnetic radiation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made of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series of particles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called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photons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When a photon hits an electron on a metal surface, the electron can be emitted. The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emitted electrons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called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photoelectrons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effect is also called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Hertz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Effect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4144" y="4942606"/>
            <a:ext cx="6400800" cy="120032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Vocabulary: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Electromagnetic radiation: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bức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xạ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 series of particles: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loạt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hạt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Emitted electrons: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electron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3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1" name="Picture 2" descr="http://cnx.org/content/m39551/1.1/Photoelectric_effe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56578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029450" y="4191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8200" y="120995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Photons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14600" y="538507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Photoelectric effect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26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2637724"/>
            <a:ext cx="6858000" cy="1655762"/>
          </a:xfrm>
        </p:spPr>
        <p:txBody>
          <a:bodyPr anchor="ctr">
            <a:normAutofit/>
          </a:bodyPr>
          <a:lstStyle/>
          <a:p>
            <a:r>
              <a:rPr lang="en-US" sz="4400" b="1" dirty="0" smtClean="0"/>
              <a:t>History</a:t>
            </a:r>
            <a:endParaRPr lang="en-US" sz="35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2" descr="http://ocw.tufts.edu/data/30/364815/364914_x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029" y="656576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DELL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017" y="781595"/>
            <a:ext cx="248602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690429" y="3598119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1857 - 1894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5277941"/>
            <a:ext cx="6477000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Further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studies were done to learn about the effect observed by Hertz, however it wasn't until 1905 that a theory was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proposed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explained the effect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completely.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765" y="2045207"/>
            <a:ext cx="1531315" cy="5539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The spark jumps </a:t>
            </a:r>
            <a:r>
              <a:rPr lang="en-US" sz="1500" b="1" dirty="0"/>
              <a:t>more </a:t>
            </a:r>
            <a:r>
              <a:rPr lang="en-US" sz="1500" b="1" dirty="0" smtClean="0"/>
              <a:t>readily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22094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350" y="1088667"/>
            <a:ext cx="5791200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theory was proposed by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Einstein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it made the claim that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electromagnetic radiation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had to be thought of as a series of particles,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called photons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which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collide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with the electrons on the surface and emit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them.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350" y="2604746"/>
            <a:ext cx="6019800" cy="12003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theory ran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contrary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the belief that electromagnetic radiation was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 wave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thus it was not recognized as correct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until 1916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Robert Millikan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preformed a series of experiments using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vacuum phototube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confirm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theory.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2" descr="C:\Users\DEL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362" y="489466"/>
            <a:ext cx="24288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629399" y="33492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1879 - 1955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3563" y="4326939"/>
            <a:ext cx="5981700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Einstein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received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1921 Nobel Prize in Physics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his discovery of the law of the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photoelectric effect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7399" y="5303762"/>
            <a:ext cx="6400800" cy="92333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Vocabulary: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Collide(v):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chạm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Contrary(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adj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ngược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2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2637724"/>
            <a:ext cx="6858000" cy="1655762"/>
          </a:xfrm>
        </p:spPr>
        <p:txBody>
          <a:bodyPr anchor="ctr">
            <a:normAutofit/>
          </a:bodyPr>
          <a:lstStyle/>
          <a:p>
            <a:r>
              <a:rPr lang="en-US" sz="4400" b="1" dirty="0" smtClean="0"/>
              <a:t>Mechanism &amp; Applications</a:t>
            </a:r>
            <a:endParaRPr lang="en-US" sz="35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T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Microsoft PowerPoint Presentation.pptx" id="{794A3413-ABD9-43EE-9518-2063AA4EA2B5}" vid="{5651A00D-CE37-4FF2-915C-C43FD90B70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templateTMA</Template>
  <TotalTime>5703</TotalTime>
  <Words>461</Words>
  <Application>Microsoft Office PowerPoint</Application>
  <PresentationFormat>On-screen Show (4:3)</PresentationFormat>
  <Paragraphs>88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Aharoni</vt:lpstr>
      <vt:lpstr>Arial</vt:lpstr>
      <vt:lpstr>Calibri</vt:lpstr>
      <vt:lpstr>Century Gothic</vt:lpstr>
      <vt:lpstr>Times New Roman</vt:lpstr>
      <vt:lpstr>templateTMA</vt:lpstr>
      <vt:lpstr>PowerPoint Presentation</vt:lpstr>
      <vt:lpstr>Agenda</vt:lpstr>
      <vt:lpstr>PowerPoint Presentation</vt:lpstr>
      <vt:lpstr>Introduction</vt:lpstr>
      <vt:lpstr>Introduction</vt:lpstr>
      <vt:lpstr>PowerPoint Presentation</vt:lpstr>
      <vt:lpstr>History</vt:lpstr>
      <vt:lpstr>History</vt:lpstr>
      <vt:lpstr>PowerPoint Presentation</vt:lpstr>
      <vt:lpstr>Mechanism</vt:lpstr>
      <vt:lpstr>Applications</vt:lpstr>
      <vt:lpstr>Summary</vt:lpstr>
      <vt:lpstr>Question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trungnghia</dc:creator>
  <cp:lastModifiedBy>trungnghia</cp:lastModifiedBy>
  <cp:revision>452</cp:revision>
  <dcterms:created xsi:type="dcterms:W3CDTF">2018-04-10T23:21:19Z</dcterms:created>
  <dcterms:modified xsi:type="dcterms:W3CDTF">2018-11-15T00:35:54Z</dcterms:modified>
</cp:coreProperties>
</file>