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89" r:id="rId3"/>
    <p:sldId id="295" r:id="rId4"/>
    <p:sldId id="293" r:id="rId5"/>
    <p:sldId id="294" r:id="rId6"/>
    <p:sldId id="296" r:id="rId7"/>
    <p:sldId id="292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77" r:id="rId19"/>
    <p:sldId id="278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4659"/>
  </p:normalViewPr>
  <p:slideViewPr>
    <p:cSldViewPr snapToGrid="0">
      <p:cViewPr varScale="1">
        <p:scale>
          <a:sx n="111" d="100"/>
          <a:sy n="111" d="100"/>
        </p:scale>
        <p:origin x="3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www.youtube.com/watch?v=N1vOgolbjS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6340" y="4026738"/>
                <a:ext cx="6331157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𝑁𝑎𝑖𝑣𝑒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𝐵𝑎𝑦𝑒𝑠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0" y="4026738"/>
                <a:ext cx="6331157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16831" y="2907808"/>
            <a:ext cx="68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Problem: If “d” is large, “C” will be very small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3729962"/>
            <a:ext cx="68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=&gt; Apply “log” to right side: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2564" y="4253182"/>
                <a:ext cx="5983048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))+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64" y="4253182"/>
                <a:ext cx="5983048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</a:t>
            </a:r>
            <a:r>
              <a:rPr lang="en-US" dirty="0" smtClean="0"/>
              <a:t>data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Bernoulli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 </a:t>
            </a:r>
            <a:r>
              <a:rPr lang="en-US" dirty="0" smtClean="0"/>
              <a:t>if data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b="1" i="1" dirty="0" smtClean="0"/>
              <a:t>discrete </a:t>
            </a:r>
            <a:r>
              <a:rPr lang="en-US" dirty="0"/>
              <a:t>random variable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3843549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3843549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0778" y="1601040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46921" y="2446164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7B8DA-5A23-5D40-834F-42BA855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3EEBD2-5F8B-EC47-BF28-80FB52E6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EF948B-ADE1-E848-A70E-FEFC022E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dirty="0" smtClean="0"/>
              <a:t>Demo with 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Support Vector Machines: A Visual Explanation with Sample Python Code </a:t>
            </a:r>
            <a:r>
              <a:rPr lang="en-US" sz="2500" dirty="0">
                <a:hlinkClick r:id="rId2"/>
              </a:rPr>
              <a:t>https://www.youtube.com/watch?v=N1vOgolbjSc</a:t>
            </a:r>
            <a:endParaRPr lang="en-US" sz="2500" dirty="0"/>
          </a:p>
          <a:p>
            <a:r>
              <a:rPr lang="en-US" sz="2500" dirty="0"/>
              <a:t>Support Vector Machine </a:t>
            </a:r>
            <a:r>
              <a:rPr lang="en-US" sz="2500" dirty="0">
                <a:hlinkClick r:id="rId3"/>
              </a:rPr>
              <a:t>https://</a:t>
            </a:r>
            <a:r>
              <a:rPr lang="en-US" sz="2500" dirty="0" smtClean="0">
                <a:hlinkClick r:id="rId3"/>
              </a:rPr>
              <a:t>machinelearningcoban.com</a:t>
            </a:r>
            <a:endParaRPr lang="en-US" sz="2500" dirty="0" smtClean="0"/>
          </a:p>
          <a:p>
            <a:r>
              <a:rPr lang="en-US" sz="2500" dirty="0"/>
              <a:t>Machine 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4153</TotalTime>
  <Words>529</Words>
  <Application>Microsoft Office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Naive Bayes classifier</vt:lpstr>
      <vt:lpstr>Naive Bayes classifier</vt:lpstr>
      <vt:lpstr>Naive Bayes classifier</vt:lpstr>
      <vt:lpstr>Naive Bayes classifier</vt:lpstr>
      <vt:lpstr>Common distribution functions in NBF</vt:lpstr>
      <vt:lpstr>Gaussian naive Bayes</vt:lpstr>
      <vt:lpstr>Multinomial naive Bayes</vt:lpstr>
      <vt:lpstr>Bernoulli naive Bayes</vt:lpstr>
      <vt:lpstr>Evaluation Methods</vt:lpstr>
      <vt:lpstr>Summary</vt:lpstr>
      <vt:lpstr>Demo with Python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trungnghia</cp:lastModifiedBy>
  <cp:revision>271</cp:revision>
  <dcterms:created xsi:type="dcterms:W3CDTF">2018-04-10T23:21:19Z</dcterms:created>
  <dcterms:modified xsi:type="dcterms:W3CDTF">2018-06-20T00:55:31Z</dcterms:modified>
</cp:coreProperties>
</file>