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2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e5a26c3f_0_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87e5a26c3f_0_2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0a0d83f22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80a0d83f22_0_0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7e5a26c3f_0_6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87e5a26c3f_0_63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7e5a26c3f_0_7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87e5a26c3f_0_70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7dbb3d947_0_5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87dbb3d947_0_58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0a0d83f22_0_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80a0d83f22_0_6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0a0d83f22_0_3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80a0d83f22_0_33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7dbb3d947_0_6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87dbb3d947_0_65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0a0d83f22_0_3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80a0d83f22_0_39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7dbb3d947_0_7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87dbb3d947_0_73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7e5a26c3f_0_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87e5a26c3f_0_16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7dbb3d947_0_8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87dbb3d947_0_80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7e5a26c3f_0_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87e5a26c3f_0_26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7e5a26c3f_0_3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87e5a26c3f_0_34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0a0d83f22_0_4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80a0d83f22_0_45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7dbb3d947_0_8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87dbb3d947_0_87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7dbb3d947_0_9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87dbb3d947_0_95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0a0d83f22_0_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80a0d83f22_0_21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0a0d83f22_0_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80a0d83f22_0_13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7e5a26c3f_0_7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87e5a26c3f_0_77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7dbb3d947_0_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87dbb3d947_0_16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7dbb3d947_0_3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87dbb3d947_0_32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7dbb3d947_0_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87dbb3d947_0_1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dbb3d947_0_10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87dbb3d947_0_103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dbb3d947_0_4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87dbb3d947_0_42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7dbb3d947_0_5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87dbb3d947_0_50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/>
          <p:nvPr>
            <p:ph idx="10" type="dt"/>
          </p:nvPr>
        </p:nvSpPr>
        <p:spPr>
          <a:xfrm>
            <a:off x="1752600" y="647700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B32C1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1" type="ftr"/>
          </p:nvPr>
        </p:nvSpPr>
        <p:spPr>
          <a:xfrm>
            <a:off x="5029200" y="6473825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2" type="sldNum"/>
          </p:nvPr>
        </p:nvSpPr>
        <p:spPr>
          <a:xfrm>
            <a:off x="8153400" y="5715000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•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➢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/>
            </a:lvl5pPr>
            <a:lvl6pPr indent="-306323" lvl="5" marL="27432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/>
            </a:lvl6pPr>
            <a:lvl7pPr indent="-306323" lvl="6" marL="32004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/>
            </a:lvl7pPr>
            <a:lvl8pPr indent="-306323" lvl="7" marL="36576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/>
            </a:lvl8pPr>
            <a:lvl9pPr indent="-306323" lvl="8" marL="41148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1752600" y="647700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B32C1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5029200" y="6473825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8153400" y="5715000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SzPts val="1680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SzPts val="192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144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320"/>
              </a:spcBef>
              <a:spcAft>
                <a:spcPts val="0"/>
              </a:spcAft>
              <a:buSzPts val="1088"/>
              <a:buNone/>
              <a:defRPr/>
            </a:lvl5pPr>
            <a:lvl6pPr lvl="5" algn="ctr">
              <a:spcBef>
                <a:spcPts val="320"/>
              </a:spcBef>
              <a:spcAft>
                <a:spcPts val="0"/>
              </a:spcAft>
              <a:buSzPts val="1088"/>
              <a:buNone/>
              <a:defRPr/>
            </a:lvl6pPr>
            <a:lvl7pPr lvl="6" algn="ctr">
              <a:spcBef>
                <a:spcPts val="320"/>
              </a:spcBef>
              <a:spcAft>
                <a:spcPts val="0"/>
              </a:spcAft>
              <a:buSzPts val="1088"/>
              <a:buNone/>
              <a:defRPr/>
            </a:lvl7pPr>
            <a:lvl8pPr lvl="7" algn="ctr">
              <a:spcBef>
                <a:spcPts val="320"/>
              </a:spcBef>
              <a:spcAft>
                <a:spcPts val="0"/>
              </a:spcAft>
              <a:buSzPts val="1088"/>
              <a:buNone/>
              <a:defRPr/>
            </a:lvl8pPr>
            <a:lvl9pPr lvl="8" algn="ctr">
              <a:spcBef>
                <a:spcPts val="320"/>
              </a:spcBef>
              <a:spcAft>
                <a:spcPts val="0"/>
              </a:spcAft>
              <a:buSzPts val="1088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1752600" y="647700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B32C1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5029200" y="6473825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8153400" y="5715000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10" type="dt"/>
          </p:nvPr>
        </p:nvSpPr>
        <p:spPr>
          <a:xfrm>
            <a:off x="457200" y="6477000"/>
            <a:ext cx="3429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B32C1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11" type="ftr"/>
          </p:nvPr>
        </p:nvSpPr>
        <p:spPr>
          <a:xfrm>
            <a:off x="5029200" y="6477000"/>
            <a:ext cx="3657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•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➢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/>
            </a:lvl5pPr>
            <a:lvl6pPr indent="-306323" lvl="5" marL="27432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/>
            </a:lvl6pPr>
            <a:lvl7pPr indent="-306323" lvl="6" marL="32004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/>
            </a:lvl7pPr>
            <a:lvl8pPr indent="-306323" lvl="7" marL="36576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/>
            </a:lvl8pPr>
            <a:lvl9pPr indent="-306323" lvl="8" marL="41148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457200" y="6477000"/>
            <a:ext cx="3429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B32C1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5029200" y="6477000"/>
            <a:ext cx="3657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 rot="5400000">
            <a:off x="3891756" y="2440782"/>
            <a:ext cx="6199187" cy="186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81756" y="650082"/>
            <a:ext cx="6199187" cy="54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•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➢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/>
            </a:lvl5pPr>
            <a:lvl6pPr indent="-306323" lvl="5" marL="27432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/>
            </a:lvl6pPr>
            <a:lvl7pPr indent="-306323" lvl="6" marL="32004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/>
            </a:lvl7pPr>
            <a:lvl8pPr indent="-306323" lvl="7" marL="36576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/>
            </a:lvl8pPr>
            <a:lvl9pPr indent="-306323" lvl="8" marL="41148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457200" y="6477000"/>
            <a:ext cx="3429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B32C1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5029200" y="6477000"/>
            <a:ext cx="3657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754187" y="303212"/>
            <a:ext cx="4873625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•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➢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/>
            </a:lvl5pPr>
            <a:lvl6pPr indent="-306323" lvl="5" marL="27432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/>
            </a:lvl6pPr>
            <a:lvl7pPr indent="-306323" lvl="6" marL="32004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/>
            </a:lvl7pPr>
            <a:lvl8pPr indent="-306323" lvl="7" marL="36576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/>
            </a:lvl8pPr>
            <a:lvl9pPr indent="-306323" lvl="8" marL="41148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457200" y="6477000"/>
            <a:ext cx="3429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B32C1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5029200" y="6477000"/>
            <a:ext cx="3657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E0752F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BDCAE9"/>
              </a:buClr>
              <a:buSzPts val="136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BDCAE9"/>
              </a:buClr>
              <a:buSzPts val="136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BDCAE9"/>
              </a:buClr>
              <a:buSzPts val="136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BDCAE9"/>
              </a:buClr>
              <a:buSzPts val="136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BDCAE9"/>
              </a:buClr>
              <a:buSzPts val="136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9pPr>
          </a:lstStyle>
          <a:p/>
        </p:txBody>
      </p:sp>
      <p:sp>
        <p:nvSpPr>
          <p:cNvPr id="143" name="Google Shape;143;p18"/>
          <p:cNvSpPr txBox="1"/>
          <p:nvPr>
            <p:ph idx="10" type="dt"/>
          </p:nvPr>
        </p:nvSpPr>
        <p:spPr>
          <a:xfrm>
            <a:off x="457200" y="6477000"/>
            <a:ext cx="3429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B32C1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1" type="ftr"/>
          </p:nvPr>
        </p:nvSpPr>
        <p:spPr>
          <a:xfrm>
            <a:off x="5029200" y="6477000"/>
            <a:ext cx="3657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600"/>
              </a:spcBef>
              <a:spcAft>
                <a:spcPts val="0"/>
              </a:spcAft>
              <a:buSzPts val="2240"/>
              <a:buChar char="•"/>
              <a:defRPr sz="3200"/>
            </a:lvl1pPr>
            <a:lvl2pPr indent="-370840" lvl="1" marL="914400" algn="l">
              <a:spcBef>
                <a:spcPts val="560"/>
              </a:spcBef>
              <a:spcAft>
                <a:spcPts val="0"/>
              </a:spcAft>
              <a:buSzPts val="2240"/>
              <a:buChar char="➢"/>
              <a:defRPr sz="2800"/>
            </a:lvl2pPr>
            <a:lvl3pPr indent="-320039" lvl="2" marL="1371600" algn="l">
              <a:spcBef>
                <a:spcPts val="480"/>
              </a:spcBef>
              <a:spcAft>
                <a:spcPts val="0"/>
              </a:spcAft>
              <a:buSzPts val="1440"/>
              <a:buChar char="•"/>
              <a:defRPr sz="2400"/>
            </a:lvl3pPr>
            <a:lvl4pPr indent="-304800" lvl="3" marL="1828800" algn="l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2000"/>
            </a:lvl4pPr>
            <a:lvl5pPr indent="-314960" lvl="4" marL="2286000" algn="l">
              <a:spcBef>
                <a:spcPts val="400"/>
              </a:spcBef>
              <a:spcAft>
                <a:spcPts val="0"/>
              </a:spcAft>
              <a:buSzPts val="1360"/>
              <a:buChar char="●"/>
              <a:defRPr sz="2000"/>
            </a:lvl5pPr>
            <a:lvl6pPr indent="-314960" lvl="5" marL="2743200" algn="l">
              <a:spcBef>
                <a:spcPts val="400"/>
              </a:spcBef>
              <a:spcAft>
                <a:spcPts val="0"/>
              </a:spcAft>
              <a:buSzPts val="1360"/>
              <a:buChar char="●"/>
              <a:defRPr sz="2000"/>
            </a:lvl6pPr>
            <a:lvl7pPr indent="-314960" lvl="6" marL="3200400" algn="l">
              <a:spcBef>
                <a:spcPts val="400"/>
              </a:spcBef>
              <a:spcAft>
                <a:spcPts val="0"/>
              </a:spcAft>
              <a:buSzPts val="1360"/>
              <a:buChar char="●"/>
              <a:defRPr sz="2000"/>
            </a:lvl7pPr>
            <a:lvl8pPr indent="-314959" lvl="7" marL="3657600" algn="l">
              <a:spcBef>
                <a:spcPts val="400"/>
              </a:spcBef>
              <a:spcAft>
                <a:spcPts val="0"/>
              </a:spcAft>
              <a:buSzPts val="1360"/>
              <a:buChar char="●"/>
              <a:defRPr sz="2000"/>
            </a:lvl8pPr>
            <a:lvl9pPr indent="-314959" lvl="8" marL="4114800" algn="l">
              <a:spcBef>
                <a:spcPts val="400"/>
              </a:spcBef>
              <a:spcAft>
                <a:spcPts val="0"/>
              </a:spcAft>
              <a:buSzPts val="1360"/>
              <a:buChar char="●"/>
              <a:defRPr sz="2000"/>
            </a:lvl9pPr>
          </a:lstStyle>
          <a:p/>
        </p:txBody>
      </p:sp>
      <p:sp>
        <p:nvSpPr>
          <p:cNvPr id="149" name="Google Shape;149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9pPr>
          </a:lstStyle>
          <a:p/>
        </p:txBody>
      </p:sp>
      <p:sp>
        <p:nvSpPr>
          <p:cNvPr id="150" name="Google Shape;150;p19"/>
          <p:cNvSpPr txBox="1"/>
          <p:nvPr>
            <p:ph idx="10" type="dt"/>
          </p:nvPr>
        </p:nvSpPr>
        <p:spPr>
          <a:xfrm>
            <a:off x="457200" y="6477000"/>
            <a:ext cx="3429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B32C1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11" type="ftr"/>
          </p:nvPr>
        </p:nvSpPr>
        <p:spPr>
          <a:xfrm>
            <a:off x="5029200" y="6477000"/>
            <a:ext cx="3657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idx="10" type="dt"/>
          </p:nvPr>
        </p:nvSpPr>
        <p:spPr>
          <a:xfrm>
            <a:off x="457200" y="6477000"/>
            <a:ext cx="3429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B32C1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0"/>
          <p:cNvSpPr txBox="1"/>
          <p:nvPr>
            <p:ph idx="11" type="ftr"/>
          </p:nvPr>
        </p:nvSpPr>
        <p:spPr>
          <a:xfrm>
            <a:off x="5029200" y="6477000"/>
            <a:ext cx="3657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08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88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88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88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88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88"/>
              <a:buNone/>
              <a:defRPr b="1" sz="1600"/>
            </a:lvl9pPr>
          </a:lstStyle>
          <a:p/>
        </p:txBody>
      </p:sp>
      <p:sp>
        <p:nvSpPr>
          <p:cNvPr id="160" name="Google Shape;160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600"/>
              </a:spcBef>
              <a:spcAft>
                <a:spcPts val="0"/>
              </a:spcAft>
              <a:buSzPts val="1680"/>
              <a:buChar char="•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➢"/>
              <a:defRPr sz="2000"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•"/>
              <a:defRPr sz="1800"/>
            </a:lvl3pPr>
            <a:lvl4pPr indent="-289560" lvl="3" marL="1828800" algn="l">
              <a:spcBef>
                <a:spcPts val="320"/>
              </a:spcBef>
              <a:spcAft>
                <a:spcPts val="0"/>
              </a:spcAft>
              <a:buSzPts val="960"/>
              <a:buChar char="•"/>
              <a:defRPr sz="1600"/>
            </a:lvl4pPr>
            <a:lvl5pPr indent="-297688" lvl="4" marL="2286000" algn="l">
              <a:spcBef>
                <a:spcPts val="320"/>
              </a:spcBef>
              <a:spcAft>
                <a:spcPts val="0"/>
              </a:spcAft>
              <a:buSzPts val="1088"/>
              <a:buChar char="●"/>
              <a:defRPr sz="1600"/>
            </a:lvl5pPr>
            <a:lvl6pPr indent="-297688" lvl="5" marL="2743200" algn="l">
              <a:spcBef>
                <a:spcPts val="320"/>
              </a:spcBef>
              <a:spcAft>
                <a:spcPts val="0"/>
              </a:spcAft>
              <a:buSzPts val="1088"/>
              <a:buChar char="●"/>
              <a:defRPr sz="1600"/>
            </a:lvl6pPr>
            <a:lvl7pPr indent="-297688" lvl="6" marL="3200400" algn="l">
              <a:spcBef>
                <a:spcPts val="320"/>
              </a:spcBef>
              <a:spcAft>
                <a:spcPts val="0"/>
              </a:spcAft>
              <a:buSzPts val="1088"/>
              <a:buChar char="●"/>
              <a:defRPr sz="1600"/>
            </a:lvl7pPr>
            <a:lvl8pPr indent="-297688" lvl="7" marL="3657600" algn="l">
              <a:spcBef>
                <a:spcPts val="320"/>
              </a:spcBef>
              <a:spcAft>
                <a:spcPts val="0"/>
              </a:spcAft>
              <a:buSzPts val="1088"/>
              <a:buChar char="●"/>
              <a:defRPr sz="1600"/>
            </a:lvl8pPr>
            <a:lvl9pPr indent="-297688" lvl="8" marL="4114800" algn="l">
              <a:spcBef>
                <a:spcPts val="320"/>
              </a:spcBef>
              <a:spcAft>
                <a:spcPts val="0"/>
              </a:spcAft>
              <a:buSzPts val="1088"/>
              <a:buChar char="●"/>
              <a:defRPr sz="1600"/>
            </a:lvl9pPr>
          </a:lstStyle>
          <a:p/>
        </p:txBody>
      </p:sp>
      <p:sp>
        <p:nvSpPr>
          <p:cNvPr id="161" name="Google Shape;161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08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88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88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88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88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88"/>
              <a:buNone/>
              <a:defRPr b="1" sz="1600"/>
            </a:lvl9pPr>
          </a:lstStyle>
          <a:p/>
        </p:txBody>
      </p:sp>
      <p:sp>
        <p:nvSpPr>
          <p:cNvPr id="162" name="Google Shape;162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600"/>
              </a:spcBef>
              <a:spcAft>
                <a:spcPts val="0"/>
              </a:spcAft>
              <a:buSzPts val="1680"/>
              <a:buChar char="•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➢"/>
              <a:defRPr sz="2000"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•"/>
              <a:defRPr sz="1800"/>
            </a:lvl3pPr>
            <a:lvl4pPr indent="-289560" lvl="3" marL="1828800" algn="l">
              <a:spcBef>
                <a:spcPts val="320"/>
              </a:spcBef>
              <a:spcAft>
                <a:spcPts val="0"/>
              </a:spcAft>
              <a:buSzPts val="960"/>
              <a:buChar char="•"/>
              <a:defRPr sz="1600"/>
            </a:lvl4pPr>
            <a:lvl5pPr indent="-297688" lvl="4" marL="2286000" algn="l">
              <a:spcBef>
                <a:spcPts val="320"/>
              </a:spcBef>
              <a:spcAft>
                <a:spcPts val="0"/>
              </a:spcAft>
              <a:buSzPts val="1088"/>
              <a:buChar char="●"/>
              <a:defRPr sz="1600"/>
            </a:lvl5pPr>
            <a:lvl6pPr indent="-297688" lvl="5" marL="2743200" algn="l">
              <a:spcBef>
                <a:spcPts val="320"/>
              </a:spcBef>
              <a:spcAft>
                <a:spcPts val="0"/>
              </a:spcAft>
              <a:buSzPts val="1088"/>
              <a:buChar char="●"/>
              <a:defRPr sz="1600"/>
            </a:lvl6pPr>
            <a:lvl7pPr indent="-297688" lvl="6" marL="3200400" algn="l">
              <a:spcBef>
                <a:spcPts val="320"/>
              </a:spcBef>
              <a:spcAft>
                <a:spcPts val="0"/>
              </a:spcAft>
              <a:buSzPts val="1088"/>
              <a:buChar char="●"/>
              <a:defRPr sz="1600"/>
            </a:lvl7pPr>
            <a:lvl8pPr indent="-297688" lvl="7" marL="3657600" algn="l">
              <a:spcBef>
                <a:spcPts val="320"/>
              </a:spcBef>
              <a:spcAft>
                <a:spcPts val="0"/>
              </a:spcAft>
              <a:buSzPts val="1088"/>
              <a:buChar char="●"/>
              <a:defRPr sz="1600"/>
            </a:lvl8pPr>
            <a:lvl9pPr indent="-297688" lvl="8" marL="4114800" algn="l">
              <a:spcBef>
                <a:spcPts val="320"/>
              </a:spcBef>
              <a:spcAft>
                <a:spcPts val="0"/>
              </a:spcAft>
              <a:buSzPts val="1088"/>
              <a:buChar char="●"/>
              <a:defRPr sz="1600"/>
            </a:lvl9pPr>
          </a:lstStyle>
          <a:p/>
        </p:txBody>
      </p:sp>
      <p:sp>
        <p:nvSpPr>
          <p:cNvPr id="163" name="Google Shape;163;p21"/>
          <p:cNvSpPr txBox="1"/>
          <p:nvPr>
            <p:ph idx="10" type="dt"/>
          </p:nvPr>
        </p:nvSpPr>
        <p:spPr>
          <a:xfrm>
            <a:off x="457200" y="6477000"/>
            <a:ext cx="3429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B32C1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11" type="ftr"/>
          </p:nvPr>
        </p:nvSpPr>
        <p:spPr>
          <a:xfrm>
            <a:off x="5029200" y="6477000"/>
            <a:ext cx="3657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/>
          <p:nvPr>
            <p:ph type="title"/>
          </p:nvPr>
        </p:nvSpPr>
        <p:spPr>
          <a:xfrm rot="5400000">
            <a:off x="3891756" y="2440782"/>
            <a:ext cx="6199187" cy="186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" type="body"/>
          </p:nvPr>
        </p:nvSpPr>
        <p:spPr>
          <a:xfrm rot="5400000">
            <a:off x="81756" y="650082"/>
            <a:ext cx="6199187" cy="54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•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➢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/>
            </a:lvl5pPr>
            <a:lvl6pPr indent="-306323" lvl="5" marL="27432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/>
            </a:lvl6pPr>
            <a:lvl7pPr indent="-306323" lvl="6" marL="32004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/>
            </a:lvl7pPr>
            <a:lvl8pPr indent="-306323" lvl="7" marL="36576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/>
            </a:lvl8pPr>
            <a:lvl9pPr indent="-306323" lvl="8" marL="41148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0" type="dt"/>
          </p:nvPr>
        </p:nvSpPr>
        <p:spPr>
          <a:xfrm>
            <a:off x="1752600" y="647700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B32C1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1" type="ftr"/>
          </p:nvPr>
        </p:nvSpPr>
        <p:spPr>
          <a:xfrm>
            <a:off x="5029200" y="6473825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8153400" y="5715000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457200" y="1600200"/>
            <a:ext cx="365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600"/>
              </a:spcBef>
              <a:spcAft>
                <a:spcPts val="0"/>
              </a:spcAft>
              <a:buSzPts val="1960"/>
              <a:buChar char="•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➢"/>
              <a:defRPr sz="2400"/>
            </a:lvl2pPr>
            <a:lvl3pPr indent="-304800" lvl="2" marL="1371600" algn="l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2000"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•"/>
              <a:defRPr sz="1800"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 sz="1800"/>
            </a:lvl5pPr>
            <a:lvl6pPr indent="-306323" lvl="5" marL="27432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 sz="1800"/>
            </a:lvl6pPr>
            <a:lvl7pPr indent="-306323" lvl="6" marL="32004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 sz="1800"/>
            </a:lvl7pPr>
            <a:lvl8pPr indent="-306323" lvl="7" marL="36576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 sz="1800"/>
            </a:lvl8pPr>
            <a:lvl9pPr indent="-306323" lvl="8" marL="41148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 sz="1800"/>
            </a:lvl9pPr>
          </a:lstStyle>
          <a:p/>
        </p:txBody>
      </p:sp>
      <p:sp>
        <p:nvSpPr>
          <p:cNvPr id="169" name="Google Shape;169;p22"/>
          <p:cNvSpPr txBox="1"/>
          <p:nvPr>
            <p:ph idx="2" type="body"/>
          </p:nvPr>
        </p:nvSpPr>
        <p:spPr>
          <a:xfrm>
            <a:off x="4267200" y="1600200"/>
            <a:ext cx="365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600"/>
              </a:spcBef>
              <a:spcAft>
                <a:spcPts val="0"/>
              </a:spcAft>
              <a:buSzPts val="1960"/>
              <a:buChar char="•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➢"/>
              <a:defRPr sz="2400"/>
            </a:lvl2pPr>
            <a:lvl3pPr indent="-304800" lvl="2" marL="1371600" algn="l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2000"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•"/>
              <a:defRPr sz="1800"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 sz="1800"/>
            </a:lvl5pPr>
            <a:lvl6pPr indent="-306323" lvl="5" marL="27432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 sz="1800"/>
            </a:lvl6pPr>
            <a:lvl7pPr indent="-306323" lvl="6" marL="32004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 sz="1800"/>
            </a:lvl7pPr>
            <a:lvl8pPr indent="-306323" lvl="7" marL="36576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 sz="1800"/>
            </a:lvl8pPr>
            <a:lvl9pPr indent="-306323" lvl="8" marL="41148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 sz="1800"/>
            </a:lvl9pPr>
          </a:lstStyle>
          <a:p/>
        </p:txBody>
      </p:sp>
      <p:sp>
        <p:nvSpPr>
          <p:cNvPr id="170" name="Google Shape;170;p22"/>
          <p:cNvSpPr txBox="1"/>
          <p:nvPr>
            <p:ph idx="10" type="dt"/>
          </p:nvPr>
        </p:nvSpPr>
        <p:spPr>
          <a:xfrm>
            <a:off x="457200" y="6477000"/>
            <a:ext cx="3429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B32C1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11" type="ftr"/>
          </p:nvPr>
        </p:nvSpPr>
        <p:spPr>
          <a:xfrm>
            <a:off x="5029200" y="6477000"/>
            <a:ext cx="3657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/>
            </a:lvl9pPr>
          </a:lstStyle>
          <a:p/>
        </p:txBody>
      </p:sp>
      <p:sp>
        <p:nvSpPr>
          <p:cNvPr id="176" name="Google Shape;176;p23"/>
          <p:cNvSpPr txBox="1"/>
          <p:nvPr>
            <p:ph idx="10" type="dt"/>
          </p:nvPr>
        </p:nvSpPr>
        <p:spPr>
          <a:xfrm>
            <a:off x="457200" y="6477000"/>
            <a:ext cx="3429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B32C1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3"/>
          <p:cNvSpPr txBox="1"/>
          <p:nvPr>
            <p:ph idx="11" type="ftr"/>
          </p:nvPr>
        </p:nvSpPr>
        <p:spPr>
          <a:xfrm>
            <a:off x="5029200" y="6477000"/>
            <a:ext cx="3657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SzPts val="1680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SzPts val="192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144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320"/>
              </a:spcBef>
              <a:spcAft>
                <a:spcPts val="0"/>
              </a:spcAft>
              <a:buSzPts val="1088"/>
              <a:buNone/>
              <a:defRPr/>
            </a:lvl5pPr>
            <a:lvl6pPr lvl="5" algn="ctr">
              <a:spcBef>
                <a:spcPts val="320"/>
              </a:spcBef>
              <a:spcAft>
                <a:spcPts val="0"/>
              </a:spcAft>
              <a:buSzPts val="1088"/>
              <a:buNone/>
              <a:defRPr/>
            </a:lvl6pPr>
            <a:lvl7pPr lvl="6" algn="ctr">
              <a:spcBef>
                <a:spcPts val="320"/>
              </a:spcBef>
              <a:spcAft>
                <a:spcPts val="0"/>
              </a:spcAft>
              <a:buSzPts val="1088"/>
              <a:buNone/>
              <a:defRPr/>
            </a:lvl7pPr>
            <a:lvl8pPr lvl="7" algn="ctr">
              <a:spcBef>
                <a:spcPts val="320"/>
              </a:spcBef>
              <a:spcAft>
                <a:spcPts val="0"/>
              </a:spcAft>
              <a:buSzPts val="1088"/>
              <a:buNone/>
              <a:defRPr/>
            </a:lvl8pPr>
            <a:lvl9pPr lvl="8" algn="ctr">
              <a:spcBef>
                <a:spcPts val="320"/>
              </a:spcBef>
              <a:spcAft>
                <a:spcPts val="0"/>
              </a:spcAft>
              <a:buSzPts val="1088"/>
              <a:buNone/>
              <a:defRPr/>
            </a:lvl9pPr>
          </a:lstStyle>
          <a:p/>
        </p:txBody>
      </p:sp>
      <p:sp>
        <p:nvSpPr>
          <p:cNvPr id="182" name="Google Shape;182;p24"/>
          <p:cNvSpPr txBox="1"/>
          <p:nvPr>
            <p:ph idx="10" type="dt"/>
          </p:nvPr>
        </p:nvSpPr>
        <p:spPr>
          <a:xfrm>
            <a:off x="457200" y="6477000"/>
            <a:ext cx="3429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B32C1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11" type="ftr"/>
          </p:nvPr>
        </p:nvSpPr>
        <p:spPr>
          <a:xfrm>
            <a:off x="5029200" y="6477000"/>
            <a:ext cx="3657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4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" type="body"/>
          </p:nvPr>
        </p:nvSpPr>
        <p:spPr>
          <a:xfrm rot="5400000">
            <a:off x="1754187" y="303212"/>
            <a:ext cx="4873625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•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➢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/>
            </a:lvl5pPr>
            <a:lvl6pPr indent="-306323" lvl="5" marL="27432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/>
            </a:lvl6pPr>
            <a:lvl7pPr indent="-306323" lvl="6" marL="32004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/>
            </a:lvl7pPr>
            <a:lvl8pPr indent="-306323" lvl="7" marL="36576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/>
            </a:lvl8pPr>
            <a:lvl9pPr indent="-306323" lvl="8" marL="41148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0" type="dt"/>
          </p:nvPr>
        </p:nvSpPr>
        <p:spPr>
          <a:xfrm>
            <a:off x="1752600" y="647700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B32C1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1" type="ftr"/>
          </p:nvPr>
        </p:nvSpPr>
        <p:spPr>
          <a:xfrm>
            <a:off x="5029200" y="6473825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153400" y="5715000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E0752F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BDCAE9"/>
              </a:buClr>
              <a:buSzPts val="136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BDCAE9"/>
              </a:buClr>
              <a:buSzPts val="136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BDCAE9"/>
              </a:buClr>
              <a:buSzPts val="136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BDCAE9"/>
              </a:buClr>
              <a:buSzPts val="136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BDCAE9"/>
              </a:buClr>
              <a:buSzPts val="136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9pPr>
          </a:lstStyle>
          <a:p/>
        </p:txBody>
      </p:sp>
      <p:sp>
        <p:nvSpPr>
          <p:cNvPr id="52" name="Google Shape;52;p5"/>
          <p:cNvSpPr txBox="1"/>
          <p:nvPr>
            <p:ph idx="10" type="dt"/>
          </p:nvPr>
        </p:nvSpPr>
        <p:spPr>
          <a:xfrm>
            <a:off x="1752600" y="647700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B32C1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1" type="ftr"/>
          </p:nvPr>
        </p:nvSpPr>
        <p:spPr>
          <a:xfrm>
            <a:off x="5029200" y="6473825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2" type="sldNum"/>
          </p:nvPr>
        </p:nvSpPr>
        <p:spPr>
          <a:xfrm>
            <a:off x="8153400" y="5715000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600"/>
              </a:spcBef>
              <a:spcAft>
                <a:spcPts val="0"/>
              </a:spcAft>
              <a:buSzPts val="2240"/>
              <a:buChar char="•"/>
              <a:defRPr sz="3200"/>
            </a:lvl1pPr>
            <a:lvl2pPr indent="-370840" lvl="1" marL="914400" algn="l">
              <a:spcBef>
                <a:spcPts val="560"/>
              </a:spcBef>
              <a:spcAft>
                <a:spcPts val="0"/>
              </a:spcAft>
              <a:buSzPts val="2240"/>
              <a:buChar char="➢"/>
              <a:defRPr sz="2800"/>
            </a:lvl2pPr>
            <a:lvl3pPr indent="-320039" lvl="2" marL="1371600" algn="l">
              <a:spcBef>
                <a:spcPts val="480"/>
              </a:spcBef>
              <a:spcAft>
                <a:spcPts val="0"/>
              </a:spcAft>
              <a:buSzPts val="1440"/>
              <a:buChar char="•"/>
              <a:defRPr sz="2400"/>
            </a:lvl3pPr>
            <a:lvl4pPr indent="-304800" lvl="3" marL="1828800" algn="l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2000"/>
            </a:lvl4pPr>
            <a:lvl5pPr indent="-314960" lvl="4" marL="2286000" algn="l">
              <a:spcBef>
                <a:spcPts val="400"/>
              </a:spcBef>
              <a:spcAft>
                <a:spcPts val="0"/>
              </a:spcAft>
              <a:buSzPts val="1360"/>
              <a:buChar char="●"/>
              <a:defRPr sz="2000"/>
            </a:lvl5pPr>
            <a:lvl6pPr indent="-314960" lvl="5" marL="2743200" algn="l">
              <a:spcBef>
                <a:spcPts val="400"/>
              </a:spcBef>
              <a:spcAft>
                <a:spcPts val="0"/>
              </a:spcAft>
              <a:buSzPts val="1360"/>
              <a:buChar char="●"/>
              <a:defRPr sz="2000"/>
            </a:lvl6pPr>
            <a:lvl7pPr indent="-314960" lvl="6" marL="3200400" algn="l">
              <a:spcBef>
                <a:spcPts val="400"/>
              </a:spcBef>
              <a:spcAft>
                <a:spcPts val="0"/>
              </a:spcAft>
              <a:buSzPts val="1360"/>
              <a:buChar char="●"/>
              <a:defRPr sz="2000"/>
            </a:lvl7pPr>
            <a:lvl8pPr indent="-314959" lvl="7" marL="3657600" algn="l">
              <a:spcBef>
                <a:spcPts val="400"/>
              </a:spcBef>
              <a:spcAft>
                <a:spcPts val="0"/>
              </a:spcAft>
              <a:buSzPts val="1360"/>
              <a:buChar char="●"/>
              <a:defRPr sz="2000"/>
            </a:lvl8pPr>
            <a:lvl9pPr indent="-314959" lvl="8" marL="4114800" algn="l">
              <a:spcBef>
                <a:spcPts val="400"/>
              </a:spcBef>
              <a:spcAft>
                <a:spcPts val="0"/>
              </a:spcAft>
              <a:buSzPts val="1360"/>
              <a:buChar char="●"/>
              <a:defRPr sz="2000"/>
            </a:lvl9pPr>
          </a:lstStyle>
          <a:p/>
        </p:txBody>
      </p:sp>
      <p:sp>
        <p:nvSpPr>
          <p:cNvPr id="58" name="Google Shape;58;p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9pPr>
          </a:lstStyle>
          <a:p/>
        </p:txBody>
      </p:sp>
      <p:sp>
        <p:nvSpPr>
          <p:cNvPr id="59" name="Google Shape;59;p6"/>
          <p:cNvSpPr txBox="1"/>
          <p:nvPr>
            <p:ph idx="10" type="dt"/>
          </p:nvPr>
        </p:nvSpPr>
        <p:spPr>
          <a:xfrm>
            <a:off x="1752600" y="647700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B32C1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1" type="ftr"/>
          </p:nvPr>
        </p:nvSpPr>
        <p:spPr>
          <a:xfrm>
            <a:off x="5029200" y="6473825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153400" y="5715000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0" type="dt"/>
          </p:nvPr>
        </p:nvSpPr>
        <p:spPr>
          <a:xfrm>
            <a:off x="1752600" y="647700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B32C1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1" type="ftr"/>
          </p:nvPr>
        </p:nvSpPr>
        <p:spPr>
          <a:xfrm>
            <a:off x="5029200" y="6473825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8153400" y="5715000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08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88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88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88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88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88"/>
              <a:buNone/>
              <a:defRPr b="1" sz="1600"/>
            </a:lvl9pPr>
          </a:lstStyle>
          <a:p/>
        </p:txBody>
      </p:sp>
      <p:sp>
        <p:nvSpPr>
          <p:cNvPr id="70" name="Google Shape;70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600"/>
              </a:spcBef>
              <a:spcAft>
                <a:spcPts val="0"/>
              </a:spcAft>
              <a:buSzPts val="1680"/>
              <a:buChar char="•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➢"/>
              <a:defRPr sz="2000"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•"/>
              <a:defRPr sz="1800"/>
            </a:lvl3pPr>
            <a:lvl4pPr indent="-289560" lvl="3" marL="1828800" algn="l">
              <a:spcBef>
                <a:spcPts val="320"/>
              </a:spcBef>
              <a:spcAft>
                <a:spcPts val="0"/>
              </a:spcAft>
              <a:buSzPts val="960"/>
              <a:buChar char="•"/>
              <a:defRPr sz="1600"/>
            </a:lvl4pPr>
            <a:lvl5pPr indent="-297688" lvl="4" marL="2286000" algn="l">
              <a:spcBef>
                <a:spcPts val="320"/>
              </a:spcBef>
              <a:spcAft>
                <a:spcPts val="0"/>
              </a:spcAft>
              <a:buSzPts val="1088"/>
              <a:buChar char="●"/>
              <a:defRPr sz="1600"/>
            </a:lvl5pPr>
            <a:lvl6pPr indent="-297688" lvl="5" marL="2743200" algn="l">
              <a:spcBef>
                <a:spcPts val="320"/>
              </a:spcBef>
              <a:spcAft>
                <a:spcPts val="0"/>
              </a:spcAft>
              <a:buSzPts val="1088"/>
              <a:buChar char="●"/>
              <a:defRPr sz="1600"/>
            </a:lvl6pPr>
            <a:lvl7pPr indent="-297688" lvl="6" marL="3200400" algn="l">
              <a:spcBef>
                <a:spcPts val="320"/>
              </a:spcBef>
              <a:spcAft>
                <a:spcPts val="0"/>
              </a:spcAft>
              <a:buSzPts val="1088"/>
              <a:buChar char="●"/>
              <a:defRPr sz="1600"/>
            </a:lvl7pPr>
            <a:lvl8pPr indent="-297688" lvl="7" marL="3657600" algn="l">
              <a:spcBef>
                <a:spcPts val="320"/>
              </a:spcBef>
              <a:spcAft>
                <a:spcPts val="0"/>
              </a:spcAft>
              <a:buSzPts val="1088"/>
              <a:buChar char="●"/>
              <a:defRPr sz="1600"/>
            </a:lvl8pPr>
            <a:lvl9pPr indent="-297688" lvl="8" marL="4114800" algn="l">
              <a:spcBef>
                <a:spcPts val="320"/>
              </a:spcBef>
              <a:spcAft>
                <a:spcPts val="0"/>
              </a:spcAft>
              <a:buSzPts val="1088"/>
              <a:buChar char="●"/>
              <a:defRPr sz="1600"/>
            </a:lvl9pPr>
          </a:lstStyle>
          <a:p/>
        </p:txBody>
      </p:sp>
      <p:sp>
        <p:nvSpPr>
          <p:cNvPr id="71" name="Google Shape;71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08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88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88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88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88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88"/>
              <a:buNone/>
              <a:defRPr b="1" sz="1600"/>
            </a:lvl9pPr>
          </a:lstStyle>
          <a:p/>
        </p:txBody>
      </p:sp>
      <p:sp>
        <p:nvSpPr>
          <p:cNvPr id="72" name="Google Shape;72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600"/>
              </a:spcBef>
              <a:spcAft>
                <a:spcPts val="0"/>
              </a:spcAft>
              <a:buSzPts val="1680"/>
              <a:buChar char="•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➢"/>
              <a:defRPr sz="2000"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•"/>
              <a:defRPr sz="1800"/>
            </a:lvl3pPr>
            <a:lvl4pPr indent="-289560" lvl="3" marL="1828800" algn="l">
              <a:spcBef>
                <a:spcPts val="320"/>
              </a:spcBef>
              <a:spcAft>
                <a:spcPts val="0"/>
              </a:spcAft>
              <a:buSzPts val="960"/>
              <a:buChar char="•"/>
              <a:defRPr sz="1600"/>
            </a:lvl4pPr>
            <a:lvl5pPr indent="-297688" lvl="4" marL="2286000" algn="l">
              <a:spcBef>
                <a:spcPts val="320"/>
              </a:spcBef>
              <a:spcAft>
                <a:spcPts val="0"/>
              </a:spcAft>
              <a:buSzPts val="1088"/>
              <a:buChar char="●"/>
              <a:defRPr sz="1600"/>
            </a:lvl5pPr>
            <a:lvl6pPr indent="-297688" lvl="5" marL="2743200" algn="l">
              <a:spcBef>
                <a:spcPts val="320"/>
              </a:spcBef>
              <a:spcAft>
                <a:spcPts val="0"/>
              </a:spcAft>
              <a:buSzPts val="1088"/>
              <a:buChar char="●"/>
              <a:defRPr sz="1600"/>
            </a:lvl6pPr>
            <a:lvl7pPr indent="-297688" lvl="6" marL="3200400" algn="l">
              <a:spcBef>
                <a:spcPts val="320"/>
              </a:spcBef>
              <a:spcAft>
                <a:spcPts val="0"/>
              </a:spcAft>
              <a:buSzPts val="1088"/>
              <a:buChar char="●"/>
              <a:defRPr sz="1600"/>
            </a:lvl7pPr>
            <a:lvl8pPr indent="-297688" lvl="7" marL="3657600" algn="l">
              <a:spcBef>
                <a:spcPts val="320"/>
              </a:spcBef>
              <a:spcAft>
                <a:spcPts val="0"/>
              </a:spcAft>
              <a:buSzPts val="1088"/>
              <a:buChar char="●"/>
              <a:defRPr sz="1600"/>
            </a:lvl8pPr>
            <a:lvl9pPr indent="-297688" lvl="8" marL="4114800" algn="l">
              <a:spcBef>
                <a:spcPts val="320"/>
              </a:spcBef>
              <a:spcAft>
                <a:spcPts val="0"/>
              </a:spcAft>
              <a:buSzPts val="1088"/>
              <a:buChar char="●"/>
              <a:defRPr sz="1600"/>
            </a:lvl9pPr>
          </a:lstStyle>
          <a:p/>
        </p:txBody>
      </p:sp>
      <p:sp>
        <p:nvSpPr>
          <p:cNvPr id="73" name="Google Shape;73;p8"/>
          <p:cNvSpPr txBox="1"/>
          <p:nvPr>
            <p:ph idx="10" type="dt"/>
          </p:nvPr>
        </p:nvSpPr>
        <p:spPr>
          <a:xfrm>
            <a:off x="1752600" y="647700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B32C1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5029200" y="6473825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153400" y="5715000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57200" y="1600200"/>
            <a:ext cx="365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600"/>
              </a:spcBef>
              <a:spcAft>
                <a:spcPts val="0"/>
              </a:spcAft>
              <a:buSzPts val="1960"/>
              <a:buChar char="•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➢"/>
              <a:defRPr sz="2400"/>
            </a:lvl2pPr>
            <a:lvl3pPr indent="-304800" lvl="2" marL="1371600" algn="l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2000"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•"/>
              <a:defRPr sz="1800"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 sz="1800"/>
            </a:lvl5pPr>
            <a:lvl6pPr indent="-306323" lvl="5" marL="27432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 sz="1800"/>
            </a:lvl6pPr>
            <a:lvl7pPr indent="-306323" lvl="6" marL="32004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 sz="1800"/>
            </a:lvl7pPr>
            <a:lvl8pPr indent="-306323" lvl="7" marL="36576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 sz="1800"/>
            </a:lvl8pPr>
            <a:lvl9pPr indent="-306323" lvl="8" marL="41148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 sz="1800"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4267200" y="1600200"/>
            <a:ext cx="365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600"/>
              </a:spcBef>
              <a:spcAft>
                <a:spcPts val="0"/>
              </a:spcAft>
              <a:buSzPts val="1960"/>
              <a:buChar char="•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➢"/>
              <a:defRPr sz="2400"/>
            </a:lvl2pPr>
            <a:lvl3pPr indent="-304800" lvl="2" marL="1371600" algn="l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2000"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•"/>
              <a:defRPr sz="1800"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 sz="1800"/>
            </a:lvl5pPr>
            <a:lvl6pPr indent="-306323" lvl="5" marL="27432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 sz="1800"/>
            </a:lvl6pPr>
            <a:lvl7pPr indent="-306323" lvl="6" marL="32004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 sz="1800"/>
            </a:lvl7pPr>
            <a:lvl8pPr indent="-306323" lvl="7" marL="36576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 sz="1800"/>
            </a:lvl8pPr>
            <a:lvl9pPr indent="-306323" lvl="8" marL="4114800" algn="l">
              <a:spcBef>
                <a:spcPts val="360"/>
              </a:spcBef>
              <a:spcAft>
                <a:spcPts val="0"/>
              </a:spcAft>
              <a:buSzPts val="1224"/>
              <a:buChar char="●"/>
              <a:defRPr sz="18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1752600" y="647700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B32C1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5029200" y="6473825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153400" y="5715000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/>
            </a:lvl9pPr>
          </a:lstStyle>
          <a:p/>
        </p:txBody>
      </p:sp>
      <p:sp>
        <p:nvSpPr>
          <p:cNvPr id="86" name="Google Shape;86;p10"/>
          <p:cNvSpPr txBox="1"/>
          <p:nvPr>
            <p:ph idx="10" type="dt"/>
          </p:nvPr>
        </p:nvSpPr>
        <p:spPr>
          <a:xfrm>
            <a:off x="1752600" y="647700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B32C1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5029200" y="6473825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8153400" y="5715000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60000">
              <a:srgbClr val="F3F3F3"/>
            </a:gs>
            <a:gs pos="100000">
              <a:srgbClr val="C8C8C8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3AE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76225" y="0"/>
            <a:ext cx="104775" cy="6858000"/>
          </a:xfrm>
          <a:prstGeom prst="rect">
            <a:avLst/>
          </a:prstGeom>
          <a:solidFill>
            <a:srgbClr val="FFD9CE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990600" y="0"/>
            <a:ext cx="182562" cy="6858000"/>
          </a:xfrm>
          <a:prstGeom prst="rect">
            <a:avLst/>
          </a:prstGeom>
          <a:solidFill>
            <a:srgbClr val="FFD9CE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1141412" y="0"/>
            <a:ext cx="230187" cy="6858000"/>
          </a:xfrm>
          <a:prstGeom prst="rect">
            <a:avLst/>
          </a:prstGeom>
          <a:solidFill>
            <a:srgbClr val="FFEDE8">
              <a:alpha val="7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14;p1"/>
          <p:cNvCxnSpPr/>
          <p:nvPr/>
        </p:nvCxnSpPr>
        <p:spPr>
          <a:xfrm>
            <a:off x="10636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3AE">
                <a:alpha val="7254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" name="Google Shape;15;p1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8">
                <a:alpha val="82745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3AE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" name="Google Shape;17;p1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3AE">
                <a:alpha val="81568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" name="Google Shape;18;p1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3AE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" name="Google Shape;19;p1"/>
          <p:cNvCxnSpPr/>
          <p:nvPr/>
        </p:nvCxnSpPr>
        <p:spPr>
          <a:xfrm>
            <a:off x="9113837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3AE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" name="Google Shape;20;p1"/>
          <p:cNvSpPr txBox="1"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3AE">
              <a:alpha val="5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8153400" y="5715000"/>
            <a:ext cx="565150" cy="5651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1090612" y="5500687"/>
            <a:ext cx="138112" cy="136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1663700" y="5788025"/>
            <a:ext cx="274637" cy="2746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1323975" y="4867275"/>
            <a:ext cx="642937" cy="641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0752F"/>
              </a:buClr>
              <a:buSzPts val="14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7688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7688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7688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7688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"/>
          <p:cNvSpPr txBox="1"/>
          <p:nvPr>
            <p:ph idx="10" type="dt"/>
          </p:nvPr>
        </p:nvSpPr>
        <p:spPr>
          <a:xfrm>
            <a:off x="1752600" y="647700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>
                <a:solidFill>
                  <a:srgbClr val="B32C1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"/>
          <p:cNvSpPr txBox="1"/>
          <p:nvPr>
            <p:ph idx="11" type="ftr"/>
          </p:nvPr>
        </p:nvSpPr>
        <p:spPr>
          <a:xfrm>
            <a:off x="5029200" y="6473825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idx="12" type="sldNum"/>
          </p:nvPr>
        </p:nvSpPr>
        <p:spPr>
          <a:xfrm>
            <a:off x="8153400" y="5715000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60000">
              <a:srgbClr val="F3F3F3"/>
            </a:gs>
            <a:gs pos="100000">
              <a:srgbClr val="C8C8C8"/>
            </a:gs>
          </a:gsLst>
          <a:lin ang="5400000" scaled="0"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3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3AE">
                <a:alpha val="9254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3" name="Google Shape;103;p13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3AE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4" name="Google Shape;104;p13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5" name="Google Shape;105;p13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3AE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13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7" name="Google Shape;107;p1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13"/>
          <p:cNvGrpSpPr/>
          <p:nvPr/>
        </p:nvGrpSpPr>
        <p:grpSpPr>
          <a:xfrm>
            <a:off x="0" y="1444625"/>
            <a:ext cx="8382000" cy="158750"/>
            <a:chOff x="0" y="1444625"/>
            <a:chExt cx="8382000" cy="158750"/>
          </a:xfrm>
        </p:grpSpPr>
        <p:pic>
          <p:nvPicPr>
            <p:cNvPr id="109" name="Google Shape;109;p13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1444625"/>
              <a:ext cx="8382000" cy="158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3"/>
            <p:cNvSpPr txBox="1"/>
            <p:nvPr/>
          </p:nvSpPr>
          <p:spPr>
            <a:xfrm>
              <a:off x="0" y="1447800"/>
              <a:ext cx="83820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13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0752F"/>
              </a:buClr>
              <a:buSzPts val="14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7688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7688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7688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7688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10" type="dt"/>
          </p:nvPr>
        </p:nvSpPr>
        <p:spPr>
          <a:xfrm>
            <a:off x="457200" y="6477000"/>
            <a:ext cx="3429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>
                <a:solidFill>
                  <a:srgbClr val="B32C1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idx="11" type="ftr"/>
          </p:nvPr>
        </p:nvSpPr>
        <p:spPr>
          <a:xfrm>
            <a:off x="5029200" y="6477000"/>
            <a:ext cx="3657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ransition spd="med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/>
        </p:nvSpPr>
        <p:spPr>
          <a:xfrm>
            <a:off x="2475775" y="1196000"/>
            <a:ext cx="6153000" cy="21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/>
              <a:t>Benchmarking Numpy and Breeze</a:t>
            </a:r>
            <a:endParaRPr sz="1600"/>
          </a:p>
        </p:txBody>
      </p:sp>
      <p:sp>
        <p:nvSpPr>
          <p:cNvPr id="190" name="Google Shape;190;p25"/>
          <p:cNvSpPr txBox="1"/>
          <p:nvPr/>
        </p:nvSpPr>
        <p:spPr>
          <a:xfrm>
            <a:off x="8153400" y="5715000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3712050" y="4036375"/>
            <a:ext cx="39801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Thanh Trung Nguyen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tnguy404@ucsc.edu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/>
        </p:nvSpPr>
        <p:spPr>
          <a:xfrm>
            <a:off x="8153400" y="5715000"/>
            <a:ext cx="6096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5" name="Google Shape;255;p34"/>
          <p:cNvSpPr txBox="1"/>
          <p:nvPr/>
        </p:nvSpPr>
        <p:spPr>
          <a:xfrm>
            <a:off x="685800" y="533400"/>
            <a:ext cx="62484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Execution Time</a:t>
            </a:r>
            <a:endParaRPr sz="3600"/>
          </a:p>
        </p:txBody>
      </p:sp>
      <p:pic>
        <p:nvPicPr>
          <p:cNvPr id="256" name="Google Shape;25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7825"/>
            <a:ext cx="4254975" cy="26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8225" y="2857825"/>
            <a:ext cx="5203225" cy="266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 txBox="1"/>
          <p:nvPr/>
        </p:nvSpPr>
        <p:spPr>
          <a:xfrm>
            <a:off x="567275" y="1878075"/>
            <a:ext cx="7677900" cy="4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# features = 128, different sample sizes: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/>
        </p:nvSpPr>
        <p:spPr>
          <a:xfrm>
            <a:off x="8153400" y="5715000"/>
            <a:ext cx="6096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4" name="Google Shape;264;p35"/>
          <p:cNvSpPr txBox="1"/>
          <p:nvPr/>
        </p:nvSpPr>
        <p:spPr>
          <a:xfrm>
            <a:off x="685800" y="533400"/>
            <a:ext cx="62484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Execution Time Plot Analysis</a:t>
            </a:r>
            <a:endParaRPr sz="3600"/>
          </a:p>
        </p:txBody>
      </p:sp>
      <p:sp>
        <p:nvSpPr>
          <p:cNvPr id="265" name="Google Shape;265;p35"/>
          <p:cNvSpPr txBox="1"/>
          <p:nvPr/>
        </p:nvSpPr>
        <p:spPr>
          <a:xfrm>
            <a:off x="408850" y="1811375"/>
            <a:ext cx="8126100" cy="4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500">
                <a:solidFill>
                  <a:schemeClr val="dk1"/>
                </a:solidFill>
              </a:rPr>
              <a:t>• Breeze was a lot slower than Numpy with small datasets (for 4 features, 1000 samples: Breeze took ~20 seconds, Numpy took ~1 second)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500">
                <a:solidFill>
                  <a:schemeClr val="dk1"/>
                </a:solidFill>
              </a:rPr>
              <a:t>• Breeze catched up quickly with bigger datasets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500">
                <a:solidFill>
                  <a:schemeClr val="dk1"/>
                </a:solidFill>
              </a:rPr>
              <a:t>• </a:t>
            </a:r>
            <a:r>
              <a:rPr lang="en-US" sz="2500">
                <a:solidFill>
                  <a:schemeClr val="dk1"/>
                </a:solidFill>
              </a:rPr>
              <a:t>The execution time is as my expectation: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en-US" sz="2500">
                <a:solidFill>
                  <a:schemeClr val="dk1"/>
                </a:solidFill>
              </a:rPr>
              <a:t>Since the dataset size is doubled every time, I expect the runtime increases with exponential rate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en-US" sz="2500">
                <a:solidFill>
                  <a:schemeClr val="dk1"/>
                </a:solidFill>
              </a:rPr>
              <a:t>Therefore the plot with respect to log(# of features/samples) of run time should be exponential and plot wrt </a:t>
            </a:r>
            <a:r>
              <a:rPr lang="en-US" sz="2500">
                <a:solidFill>
                  <a:schemeClr val="dk1"/>
                </a:solidFill>
              </a:rPr>
              <a:t># of features/samples should be linear (which is true)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/>
        </p:nvSpPr>
        <p:spPr>
          <a:xfrm>
            <a:off x="8153400" y="5715000"/>
            <a:ext cx="6096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1" name="Google Shape;271;p36"/>
          <p:cNvSpPr txBox="1"/>
          <p:nvPr/>
        </p:nvSpPr>
        <p:spPr>
          <a:xfrm>
            <a:off x="685800" y="533400"/>
            <a:ext cx="62484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Dataset Limit</a:t>
            </a:r>
            <a:endParaRPr sz="3600"/>
          </a:p>
        </p:txBody>
      </p:sp>
      <p:sp>
        <p:nvSpPr>
          <p:cNvPr id="272" name="Google Shape;272;p36"/>
          <p:cNvSpPr txBox="1"/>
          <p:nvPr/>
        </p:nvSpPr>
        <p:spPr>
          <a:xfrm>
            <a:off x="600675" y="2088000"/>
            <a:ext cx="7677900" cy="4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It would be interesting to see if Breeze can exceed Python’s runtime performance with a bigger dataset, however: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• Python could process dataset of upto 512 dimensions and 32000 samples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• Scala could not </a:t>
            </a:r>
            <a:r>
              <a:rPr lang="en-US" sz="2600">
                <a:solidFill>
                  <a:schemeClr val="dk1"/>
                </a:solidFill>
              </a:rPr>
              <a:t>process dataset of 256 dimensions and 32000 samples and up (Java heap space problem)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=&gt; I wasn’t able to run Scala on a bigger dataset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/>
        </p:nvSpPr>
        <p:spPr>
          <a:xfrm>
            <a:off x="8153400" y="5715000"/>
            <a:ext cx="6096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8" name="Google Shape;278;p37"/>
          <p:cNvSpPr txBox="1"/>
          <p:nvPr/>
        </p:nvSpPr>
        <p:spPr>
          <a:xfrm>
            <a:off x="685800" y="533400"/>
            <a:ext cx="62484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Dataset Limit</a:t>
            </a:r>
            <a:endParaRPr sz="3600"/>
          </a:p>
        </p:txBody>
      </p:sp>
      <p:pic>
        <p:nvPicPr>
          <p:cNvPr id="279" name="Google Shape;27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100" y="1851627"/>
            <a:ext cx="7003599" cy="4672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/>
        </p:nvSpPr>
        <p:spPr>
          <a:xfrm>
            <a:off x="8153400" y="5715000"/>
            <a:ext cx="6096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5" name="Google Shape;285;p38"/>
          <p:cNvSpPr txBox="1"/>
          <p:nvPr/>
        </p:nvSpPr>
        <p:spPr>
          <a:xfrm>
            <a:off x="685800" y="533400"/>
            <a:ext cx="62484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IPC</a:t>
            </a:r>
            <a:endParaRPr sz="3600"/>
          </a:p>
        </p:txBody>
      </p:sp>
      <p:pic>
        <p:nvPicPr>
          <p:cNvPr id="286" name="Google Shape;2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250" y="2352125"/>
            <a:ext cx="6451875" cy="450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8"/>
          <p:cNvSpPr txBox="1"/>
          <p:nvPr/>
        </p:nvSpPr>
        <p:spPr>
          <a:xfrm>
            <a:off x="467250" y="1637250"/>
            <a:ext cx="8209500" cy="4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solidFill>
                  <a:schemeClr val="dk1"/>
                </a:solidFill>
              </a:rPr>
              <a:t>Note: The IPC and all the MPKI plots correspond to the biggest dataset with 32000 samples and 128 features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/>
        </p:nvSpPr>
        <p:spPr>
          <a:xfrm>
            <a:off x="8153400" y="5715000"/>
            <a:ext cx="6096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3" name="Google Shape;293;p39"/>
          <p:cNvSpPr txBox="1"/>
          <p:nvPr/>
        </p:nvSpPr>
        <p:spPr>
          <a:xfrm>
            <a:off x="685800" y="533400"/>
            <a:ext cx="62484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IPC Plot Analysis</a:t>
            </a:r>
            <a:endParaRPr sz="3600"/>
          </a:p>
        </p:txBody>
      </p:sp>
      <p:sp>
        <p:nvSpPr>
          <p:cNvPr id="294" name="Google Shape;294;p39"/>
          <p:cNvSpPr txBox="1"/>
          <p:nvPr/>
        </p:nvSpPr>
        <p:spPr>
          <a:xfrm>
            <a:off x="467200" y="1878100"/>
            <a:ext cx="7875900" cy="4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• Breeze’s IPC was lower than Numpy in the first 20 seconds, higher in the later 20 seconds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• This corresponds correctly to the Execution Time plot above: even with a small dataset, Breeze took ~20 seconds to process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=&gt; Up on investigation, I reason this as Scala runs on JVM which initializes needed classes and the classes must be loaded when they are used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=&gt; Take much more time than C/C++ initially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/>
          <p:nvPr/>
        </p:nvSpPr>
        <p:spPr>
          <a:xfrm>
            <a:off x="8153400" y="5715000"/>
            <a:ext cx="6096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0" name="Google Shape;300;p40"/>
          <p:cNvSpPr txBox="1"/>
          <p:nvPr/>
        </p:nvSpPr>
        <p:spPr>
          <a:xfrm>
            <a:off x="685800" y="533400"/>
            <a:ext cx="62484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IPC Plot Analysis (Continue)</a:t>
            </a:r>
            <a:endParaRPr sz="3600"/>
          </a:p>
        </p:txBody>
      </p:sp>
      <p:sp>
        <p:nvSpPr>
          <p:cNvPr id="301" name="Google Shape;301;p40"/>
          <p:cNvSpPr txBox="1"/>
          <p:nvPr/>
        </p:nvSpPr>
        <p:spPr>
          <a:xfrm>
            <a:off x="467200" y="1878100"/>
            <a:ext cx="7875900" cy="4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• Breeze’s IPC fluctuated quite a lot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• Numpy’s IPC was stable, except in the beginning and at the end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=&gt; This may be due to the program’s structure: In the beginning it has to load the csv dataset (fluctuate phase), then process using mostly arithmetic computations (stable phase), and then save the result to a csv file (fluctuate phase)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/>
          <p:nvPr/>
        </p:nvSpPr>
        <p:spPr>
          <a:xfrm>
            <a:off x="8153400" y="5715000"/>
            <a:ext cx="6096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7" name="Google Shape;307;p41"/>
          <p:cNvSpPr txBox="1"/>
          <p:nvPr/>
        </p:nvSpPr>
        <p:spPr>
          <a:xfrm>
            <a:off x="685800" y="533400"/>
            <a:ext cx="62484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Branch Prediction (MPKI)</a:t>
            </a:r>
            <a:endParaRPr sz="3600"/>
          </a:p>
        </p:txBody>
      </p:sp>
      <p:pic>
        <p:nvPicPr>
          <p:cNvPr id="308" name="Google Shape;30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100" y="1674975"/>
            <a:ext cx="6899725" cy="505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/>
          <p:nvPr/>
        </p:nvSpPr>
        <p:spPr>
          <a:xfrm>
            <a:off x="8153400" y="5715000"/>
            <a:ext cx="6096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4" name="Google Shape;314;p42"/>
          <p:cNvSpPr txBox="1"/>
          <p:nvPr/>
        </p:nvSpPr>
        <p:spPr>
          <a:xfrm>
            <a:off x="467200" y="533400"/>
            <a:ext cx="8094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Branch Prediction (MPKI) </a:t>
            </a:r>
            <a:r>
              <a:rPr lang="en-US" sz="3600"/>
              <a:t>Analysis</a:t>
            </a:r>
            <a:endParaRPr sz="3600"/>
          </a:p>
        </p:txBody>
      </p:sp>
      <p:sp>
        <p:nvSpPr>
          <p:cNvPr id="315" name="Google Shape;315;p42"/>
          <p:cNvSpPr txBox="1"/>
          <p:nvPr/>
        </p:nvSpPr>
        <p:spPr>
          <a:xfrm>
            <a:off x="467200" y="1878100"/>
            <a:ext cx="7875900" cy="4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• This looks reasonable: Prediction miss rates are only ~ 0-8 instructions for every 1024 instructions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• Numpy has an overall better branch prediction rate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• Both has higher miss rates at begin phase (for Numpy: first 1 second, for Scala: first 20 seconds) and end phase, and lower at the computation phase 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/>
        </p:nvSpPr>
        <p:spPr>
          <a:xfrm>
            <a:off x="8153400" y="5715000"/>
            <a:ext cx="6096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1" name="Google Shape;321;p43"/>
          <p:cNvSpPr txBox="1"/>
          <p:nvPr/>
        </p:nvSpPr>
        <p:spPr>
          <a:xfrm>
            <a:off x="685800" y="533400"/>
            <a:ext cx="62484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L1 d-cache</a:t>
            </a:r>
            <a:r>
              <a:rPr lang="en-US" sz="3600"/>
              <a:t> misses (MPKI)</a:t>
            </a:r>
            <a:endParaRPr sz="3600"/>
          </a:p>
        </p:txBody>
      </p:sp>
      <p:pic>
        <p:nvPicPr>
          <p:cNvPr id="322" name="Google Shape;32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718650"/>
            <a:ext cx="6924750" cy="500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/>
        </p:nvSpPr>
        <p:spPr>
          <a:xfrm>
            <a:off x="8153400" y="5715000"/>
            <a:ext cx="6096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7" name="Google Shape;197;p26"/>
          <p:cNvSpPr txBox="1"/>
          <p:nvPr/>
        </p:nvSpPr>
        <p:spPr>
          <a:xfrm>
            <a:off x="535800" y="1818850"/>
            <a:ext cx="7840800" cy="47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• </a:t>
            </a:r>
            <a:r>
              <a:rPr lang="en-US" sz="2400">
                <a:solidFill>
                  <a:schemeClr val="dk1"/>
                </a:solidFill>
              </a:rPr>
              <a:t>Numpy (Python) vs Breeze (Scala)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</a:rPr>
              <a:t>• Application: Principal Component Analysis (PCA) algorithm implemented from scratch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</a:rPr>
              <a:t>• Input set: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Randomly Generated matrices </a:t>
            </a:r>
            <a:r>
              <a:rPr lang="en-US" sz="2400">
                <a:solidFill>
                  <a:schemeClr val="dk1"/>
                </a:solidFill>
              </a:rPr>
              <a:t>(and saved as csv files)</a:t>
            </a:r>
            <a:r>
              <a:rPr lang="en-US" sz="2400">
                <a:solidFill>
                  <a:schemeClr val="dk1"/>
                </a:solidFill>
              </a:rPr>
              <a:t> of different sizes generated based on Normal distribution with mean = 1 and variance = 1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Input size ranging in 2 dimensions: # of features and # of samples:</a:t>
            </a:r>
            <a:endParaRPr sz="24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</a:rPr>
              <a:t># of features: 4, 8, 16, 32, 64, 128</a:t>
            </a:r>
            <a:endParaRPr sz="24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</a:rPr>
              <a:t># of samples: 1000, 2000, 4000, 8000, 16000, 32000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685800" y="533400"/>
            <a:ext cx="62484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/>
              <a:t>Summary</a:t>
            </a:r>
            <a:endParaRPr sz="3600"/>
          </a:p>
        </p:txBody>
      </p:sp>
    </p:spTree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 txBox="1"/>
          <p:nvPr/>
        </p:nvSpPr>
        <p:spPr>
          <a:xfrm>
            <a:off x="8153400" y="5715000"/>
            <a:ext cx="6096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8" name="Google Shape;328;p44"/>
          <p:cNvSpPr txBox="1"/>
          <p:nvPr/>
        </p:nvSpPr>
        <p:spPr>
          <a:xfrm>
            <a:off x="685800" y="533400"/>
            <a:ext cx="62484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L1 i-cache </a:t>
            </a:r>
            <a:r>
              <a:rPr lang="en-US" sz="3600"/>
              <a:t>misses (MPKI)</a:t>
            </a:r>
            <a:endParaRPr sz="3600"/>
          </a:p>
        </p:txBody>
      </p:sp>
      <p:pic>
        <p:nvPicPr>
          <p:cNvPr id="329" name="Google Shape;32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550" y="1688317"/>
            <a:ext cx="6989825" cy="505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5"/>
          <p:cNvSpPr txBox="1"/>
          <p:nvPr/>
        </p:nvSpPr>
        <p:spPr>
          <a:xfrm>
            <a:off x="8153400" y="5715000"/>
            <a:ext cx="6096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5" name="Google Shape;335;p45"/>
          <p:cNvSpPr txBox="1"/>
          <p:nvPr/>
        </p:nvSpPr>
        <p:spPr>
          <a:xfrm>
            <a:off x="685800" y="533400"/>
            <a:ext cx="62484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LLC load misses (MPKI)</a:t>
            </a:r>
            <a:endParaRPr sz="3600"/>
          </a:p>
        </p:txBody>
      </p:sp>
      <p:pic>
        <p:nvPicPr>
          <p:cNvPr id="336" name="Google Shape;33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250" y="1770897"/>
            <a:ext cx="6928925" cy="4978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6"/>
          <p:cNvSpPr txBox="1"/>
          <p:nvPr/>
        </p:nvSpPr>
        <p:spPr>
          <a:xfrm>
            <a:off x="8153400" y="5715000"/>
            <a:ext cx="6096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2" name="Google Shape;342;p46"/>
          <p:cNvSpPr txBox="1"/>
          <p:nvPr/>
        </p:nvSpPr>
        <p:spPr>
          <a:xfrm>
            <a:off x="685800" y="533400"/>
            <a:ext cx="62484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LLC store</a:t>
            </a:r>
            <a:r>
              <a:rPr lang="en-US" sz="3600"/>
              <a:t> misses (MPKI)</a:t>
            </a:r>
            <a:endParaRPr sz="3600"/>
          </a:p>
        </p:txBody>
      </p:sp>
      <p:pic>
        <p:nvPicPr>
          <p:cNvPr id="343" name="Google Shape;34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735350"/>
            <a:ext cx="7055775" cy="5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/>
          <p:nvPr/>
        </p:nvSpPr>
        <p:spPr>
          <a:xfrm>
            <a:off x="8153400" y="5715000"/>
            <a:ext cx="6096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9" name="Google Shape;349;p47"/>
          <p:cNvSpPr txBox="1"/>
          <p:nvPr/>
        </p:nvSpPr>
        <p:spPr>
          <a:xfrm>
            <a:off x="685800" y="533400"/>
            <a:ext cx="62484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L2 rqsts</a:t>
            </a:r>
            <a:r>
              <a:rPr lang="en-US" sz="3600"/>
              <a:t> misses (MPKI)</a:t>
            </a:r>
            <a:endParaRPr sz="3600"/>
          </a:p>
        </p:txBody>
      </p:sp>
      <p:pic>
        <p:nvPicPr>
          <p:cNvPr id="350" name="Google Shape;35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850" y="1718675"/>
            <a:ext cx="6907426" cy="49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/>
          <p:nvPr/>
        </p:nvSpPr>
        <p:spPr>
          <a:xfrm>
            <a:off x="8153400" y="5715000"/>
            <a:ext cx="6096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6" name="Google Shape;356;p48"/>
          <p:cNvSpPr txBox="1"/>
          <p:nvPr/>
        </p:nvSpPr>
        <p:spPr>
          <a:xfrm>
            <a:off x="467200" y="533400"/>
            <a:ext cx="8094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Cache misses (MPKI) </a:t>
            </a:r>
            <a:r>
              <a:rPr lang="en-US" sz="3600"/>
              <a:t>Analysis</a:t>
            </a:r>
            <a:endParaRPr sz="3600"/>
          </a:p>
        </p:txBody>
      </p:sp>
      <p:sp>
        <p:nvSpPr>
          <p:cNvPr id="357" name="Google Shape;357;p48"/>
          <p:cNvSpPr txBox="1"/>
          <p:nvPr/>
        </p:nvSpPr>
        <p:spPr>
          <a:xfrm>
            <a:off x="467200" y="1878100"/>
            <a:ext cx="7875900" cy="4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• Breeze has higher L1 d-cache miss rates in the initial phase (first 20 seconds), but lower L1 Cache Miss Rates than Numpy after that. 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=&gt; This is in accordance with the previous Execution Time and IPC plots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• Numpy has lower L2 cache miss rates across runtime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/>
          <p:nvPr/>
        </p:nvSpPr>
        <p:spPr>
          <a:xfrm>
            <a:off x="8153400" y="5715000"/>
            <a:ext cx="6096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3" name="Google Shape;363;p49"/>
          <p:cNvSpPr txBox="1"/>
          <p:nvPr/>
        </p:nvSpPr>
        <p:spPr>
          <a:xfrm>
            <a:off x="685800" y="533400"/>
            <a:ext cx="71232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Main observations, Conclusions</a:t>
            </a:r>
            <a:endParaRPr sz="3600"/>
          </a:p>
        </p:txBody>
      </p:sp>
      <p:sp>
        <p:nvSpPr>
          <p:cNvPr id="364" name="Google Shape;364;p49"/>
          <p:cNvSpPr txBox="1"/>
          <p:nvPr/>
        </p:nvSpPr>
        <p:spPr>
          <a:xfrm>
            <a:off x="166675" y="1702000"/>
            <a:ext cx="8479500" cy="50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• Numpy’s performance was quite consistent</a:t>
            </a:r>
            <a:endParaRPr sz="2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• </a:t>
            </a:r>
            <a:r>
              <a:rPr lang="en-US" sz="2600">
                <a:solidFill>
                  <a:schemeClr val="dk1"/>
                </a:solidFill>
              </a:rPr>
              <a:t>Breeze’s performance was worse that Numpy in the initial phase, but got better after that</a:t>
            </a:r>
            <a:endParaRPr sz="2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• Why Numpy was faster than Breeze in the early steps?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-"/>
            </a:pPr>
            <a:r>
              <a:rPr lang="en-US" sz="2600">
                <a:solidFill>
                  <a:schemeClr val="dk1"/>
                </a:solidFill>
              </a:rPr>
              <a:t>Numpy is not written in Python but C, so could achieve a really good speed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-"/>
            </a:pPr>
            <a:r>
              <a:rPr lang="en-US" sz="2600">
                <a:solidFill>
                  <a:schemeClr val="dk1"/>
                </a:solidFill>
              </a:rPr>
              <a:t>Breeze is Scala-based so runs on JVM. Therefore it initializes needed classes and the classes must be loaded when they are used =&gt; The start-up time of a Scala program is often longer than C/C++</a:t>
            </a:r>
            <a:endParaRPr sz="2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0"/>
          <p:cNvSpPr txBox="1"/>
          <p:nvPr/>
        </p:nvSpPr>
        <p:spPr>
          <a:xfrm>
            <a:off x="8153400" y="5715000"/>
            <a:ext cx="6096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0" name="Google Shape;370;p50"/>
          <p:cNvSpPr txBox="1"/>
          <p:nvPr/>
        </p:nvSpPr>
        <p:spPr>
          <a:xfrm>
            <a:off x="685800" y="533400"/>
            <a:ext cx="62484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How to Reproduce results</a:t>
            </a:r>
            <a:endParaRPr sz="3600"/>
          </a:p>
        </p:txBody>
      </p:sp>
      <p:sp>
        <p:nvSpPr>
          <p:cNvPr id="371" name="Google Shape;371;p50"/>
          <p:cNvSpPr txBox="1"/>
          <p:nvPr/>
        </p:nvSpPr>
        <p:spPr>
          <a:xfrm>
            <a:off x="567275" y="1994900"/>
            <a:ext cx="7677900" cy="4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Generate input csv files: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• Run file data_generator.py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• It creates csv files with sizes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• Number of features: ranging from 4 to 512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• Number of samples: ranging from 1000 to 128000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• To modify number of maximum features: edit line 7 of data_generator.py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 • To modify number of maximum data lines: edit line 10 of data_generator.py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1"/>
          <p:cNvSpPr txBox="1"/>
          <p:nvPr/>
        </p:nvSpPr>
        <p:spPr>
          <a:xfrm>
            <a:off x="8153400" y="5715000"/>
            <a:ext cx="6096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7" name="Google Shape;377;p51"/>
          <p:cNvSpPr txBox="1"/>
          <p:nvPr/>
        </p:nvSpPr>
        <p:spPr>
          <a:xfrm>
            <a:off x="685800" y="533400"/>
            <a:ext cx="82413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How to Reproduce results (continue)</a:t>
            </a:r>
            <a:endParaRPr sz="3600"/>
          </a:p>
        </p:txBody>
      </p:sp>
      <p:sp>
        <p:nvSpPr>
          <p:cNvPr id="378" name="Google Shape;378;p51"/>
          <p:cNvSpPr txBox="1"/>
          <p:nvPr/>
        </p:nvSpPr>
        <p:spPr>
          <a:xfrm>
            <a:off x="567275" y="1994900"/>
            <a:ext cx="7677900" cy="4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• R</a:t>
            </a:r>
            <a:r>
              <a:rPr lang="en-US" sz="2600">
                <a:solidFill>
                  <a:schemeClr val="dk1"/>
                </a:solidFill>
              </a:rPr>
              <a:t>un the Python Numpy application: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$ python PCA-Numpy-Breeze/PCA-Python.py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• Run the Scala Breeze application: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$ cd PCA-Numpy-Breeze/PCA-Scala/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$ sbt run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2"/>
          <p:cNvSpPr txBox="1"/>
          <p:nvPr/>
        </p:nvSpPr>
        <p:spPr>
          <a:xfrm>
            <a:off x="8153400" y="5715000"/>
            <a:ext cx="6096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4" name="Google Shape;384;p52"/>
          <p:cNvSpPr txBox="1"/>
          <p:nvPr/>
        </p:nvSpPr>
        <p:spPr>
          <a:xfrm>
            <a:off x="685800" y="533400"/>
            <a:ext cx="62484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CPU Information</a:t>
            </a:r>
            <a:endParaRPr sz="3600"/>
          </a:p>
        </p:txBody>
      </p:sp>
      <p:sp>
        <p:nvSpPr>
          <p:cNvPr id="385" name="Google Shape;385;p52"/>
          <p:cNvSpPr txBox="1"/>
          <p:nvPr/>
        </p:nvSpPr>
        <p:spPr>
          <a:xfrm>
            <a:off x="685800" y="1727925"/>
            <a:ext cx="3854400" cy="4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300" u="sng">
                <a:solidFill>
                  <a:schemeClr val="dk1"/>
                </a:solidFill>
              </a:rPr>
              <a:t>CV Lab’s CPU</a:t>
            </a:r>
            <a:endParaRPr b="1" sz="23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processor	: 5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vendor_id	: GenuineIntel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cpu family	: 6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model		: 85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model name	: Intel(R) Xeon(R) Bronze 3106 CPU @ 1.70GHz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stepping	: 4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microcode	: 0x2000064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cpu MHz		: 800.169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cache size	: 11264 KB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386" name="Google Shape;386;p52"/>
          <p:cNvSpPr txBox="1"/>
          <p:nvPr/>
        </p:nvSpPr>
        <p:spPr>
          <a:xfrm>
            <a:off x="4908600" y="2088000"/>
            <a:ext cx="3854400" cy="4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100">
                <a:solidFill>
                  <a:schemeClr val="dk1"/>
                </a:solidFill>
              </a:rPr>
              <a:t>physical id	: 0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100">
                <a:solidFill>
                  <a:schemeClr val="dk1"/>
                </a:solidFill>
              </a:rPr>
              <a:t>siblings	: 8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100">
                <a:solidFill>
                  <a:schemeClr val="dk1"/>
                </a:solidFill>
              </a:rPr>
              <a:t>core id		: 5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100">
                <a:solidFill>
                  <a:schemeClr val="dk1"/>
                </a:solidFill>
              </a:rPr>
              <a:t>cpu cores	: 8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100">
                <a:solidFill>
                  <a:schemeClr val="dk1"/>
                </a:solidFill>
              </a:rPr>
              <a:t>apicid		: 10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100">
                <a:solidFill>
                  <a:schemeClr val="dk1"/>
                </a:solidFill>
              </a:rPr>
              <a:t>initial apicid	: 10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100">
                <a:solidFill>
                  <a:schemeClr val="dk1"/>
                </a:solidFill>
              </a:rPr>
              <a:t>fpu		: yes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100">
                <a:solidFill>
                  <a:schemeClr val="dk1"/>
                </a:solidFill>
              </a:rPr>
              <a:t>fpu_exception	: yes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100">
                <a:solidFill>
                  <a:schemeClr val="dk1"/>
                </a:solidFill>
              </a:rPr>
              <a:t>cpuid level	: 22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100">
                <a:solidFill>
                  <a:schemeClr val="dk1"/>
                </a:solidFill>
              </a:rPr>
              <a:t>wp		: yes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/>
        </p:nvSpPr>
        <p:spPr>
          <a:xfrm>
            <a:off x="8153400" y="5715000"/>
            <a:ext cx="6096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4" name="Google Shape;204;p27"/>
          <p:cNvSpPr txBox="1"/>
          <p:nvPr/>
        </p:nvSpPr>
        <p:spPr>
          <a:xfrm>
            <a:off x="535800" y="2002400"/>
            <a:ext cx="7840800" cy="4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</a:rPr>
              <a:t>• Time: Numpy was in generally faster than Breeze across datasets, especially with small dataset/early steps of large datasets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</a:rPr>
              <a:t>• Performance metrics: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Numpy has better performance (Lower execution time, higher IPC, lower branch prediction miss rate, lower cache miss rate) in the initial phase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Breeze catches up quickly, has higher performance after initial phase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685800" y="533400"/>
            <a:ext cx="62484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/>
              <a:t>Summary (continue)</a:t>
            </a:r>
            <a:endParaRPr sz="3600"/>
          </a:p>
        </p:txBody>
      </p:sp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/>
        </p:nvSpPr>
        <p:spPr>
          <a:xfrm>
            <a:off x="8153400" y="5715000"/>
            <a:ext cx="6096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1" name="Google Shape;211;p28"/>
          <p:cNvSpPr txBox="1"/>
          <p:nvPr/>
        </p:nvSpPr>
        <p:spPr>
          <a:xfrm>
            <a:off x="567300" y="2088000"/>
            <a:ext cx="7677900" cy="4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• https://github.com/numpy/numpy</a:t>
            </a:r>
            <a:endParaRPr sz="2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• </a:t>
            </a:r>
            <a:r>
              <a:rPr lang="en-US" sz="2600">
                <a:solidFill>
                  <a:schemeClr val="dk1"/>
                </a:solidFill>
              </a:rPr>
              <a:t>Numerical library for Python</a:t>
            </a:r>
            <a:endParaRPr sz="2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• </a:t>
            </a:r>
            <a:r>
              <a:rPr lang="en-US" sz="2600">
                <a:solidFill>
                  <a:schemeClr val="dk1"/>
                </a:solidFill>
              </a:rPr>
              <a:t>Written in C</a:t>
            </a:r>
            <a:endParaRPr sz="2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• Supports large, multi-dimensional arrays and matrices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• The base of a lot of other libraries: SciPy, Scikit-learn, Tensorflow, Pytorch, openCV, etc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• Targeted users: Data Scientists, Mathematicians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685800" y="533400"/>
            <a:ext cx="62484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/>
              <a:t>Numpy</a:t>
            </a:r>
            <a:endParaRPr sz="3600"/>
          </a:p>
        </p:txBody>
      </p:sp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/>
        </p:nvSpPr>
        <p:spPr>
          <a:xfrm>
            <a:off x="8153400" y="5715000"/>
            <a:ext cx="6096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8" name="Google Shape;218;p29"/>
          <p:cNvSpPr txBox="1"/>
          <p:nvPr/>
        </p:nvSpPr>
        <p:spPr>
          <a:xfrm>
            <a:off x="685800" y="533400"/>
            <a:ext cx="62484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/>
              <a:t>Breeze</a:t>
            </a:r>
            <a:endParaRPr sz="3600"/>
          </a:p>
        </p:txBody>
      </p:sp>
      <p:sp>
        <p:nvSpPr>
          <p:cNvPr id="219" name="Google Shape;219;p29"/>
          <p:cNvSpPr txBox="1"/>
          <p:nvPr/>
        </p:nvSpPr>
        <p:spPr>
          <a:xfrm>
            <a:off x="583975" y="2161750"/>
            <a:ext cx="7677900" cy="4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• https://github.com/scalanlp/breeze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• Numerical library for Scala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• Written in Scala</a:t>
            </a:r>
            <a:endParaRPr sz="2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• Target: becoming a “Numpy” library for Scala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• Written in Scala so convenient to use with Apache Spark (distributed computing engine) to build ETL to process data in realtime/large scale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• Targeted users: Data Engineers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/>
        </p:nvSpPr>
        <p:spPr>
          <a:xfrm>
            <a:off x="8153400" y="5715000"/>
            <a:ext cx="6096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5" name="Google Shape;225;p30"/>
          <p:cNvSpPr txBox="1"/>
          <p:nvPr/>
        </p:nvSpPr>
        <p:spPr>
          <a:xfrm>
            <a:off x="617400" y="2035725"/>
            <a:ext cx="8145600" cy="3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• Principal Component Analysis: Removing highly dependent features to avoid overfitting in Machine Learning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• I.e.: running ML algorithm on a housing dataset: House price feature and Annual property tax feature is  highly dependent  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=&gt; PCA can automatically remove one of them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• I implemented this algorithm from scratch</a:t>
            </a:r>
            <a:endParaRPr sz="2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685800" y="533400"/>
            <a:ext cx="62484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/>
              <a:t>Application</a:t>
            </a:r>
            <a:endParaRPr sz="3600"/>
          </a:p>
        </p:txBody>
      </p:sp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/>
        </p:nvSpPr>
        <p:spPr>
          <a:xfrm>
            <a:off x="8153400" y="5715000"/>
            <a:ext cx="6096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2" name="Google Shape;232;p31"/>
          <p:cNvSpPr txBox="1"/>
          <p:nvPr/>
        </p:nvSpPr>
        <p:spPr>
          <a:xfrm>
            <a:off x="617400" y="1680300"/>
            <a:ext cx="8145600" cy="3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• Read csv dataset and create the dataset matrix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• Arithmetic computations: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-"/>
            </a:pPr>
            <a:r>
              <a:rPr lang="en-US" sz="2600">
                <a:solidFill>
                  <a:schemeClr val="dk1"/>
                </a:solidFill>
              </a:rPr>
              <a:t>Compute the d-dimensional mean vector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-"/>
            </a:pPr>
            <a:r>
              <a:rPr lang="en-US" sz="2600">
                <a:solidFill>
                  <a:schemeClr val="dk1"/>
                </a:solidFill>
              </a:rPr>
              <a:t>Compute the covariance matrix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-"/>
            </a:pPr>
            <a:r>
              <a:rPr lang="en-US" sz="2600">
                <a:solidFill>
                  <a:schemeClr val="dk1"/>
                </a:solidFill>
              </a:rPr>
              <a:t>Compute eigenvectors (e_1, e_2,..., e_d) and corresponding eigenvalues (λ_1, λ_2,..., λ_d)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-"/>
            </a:pPr>
            <a:r>
              <a:rPr lang="en-US" sz="2600">
                <a:solidFill>
                  <a:schemeClr val="dk1"/>
                </a:solidFill>
              </a:rPr>
              <a:t>Sort the eigenvectors by decreasing eigenvalues, choose k eigenvectors with the largest eigenvalues 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-"/>
            </a:pPr>
            <a:r>
              <a:rPr lang="en-US" sz="2600">
                <a:solidFill>
                  <a:schemeClr val="dk1"/>
                </a:solidFill>
              </a:rPr>
              <a:t>Use this d*k eigenvector matrix to transform the samples onto the new subspace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• Write the result to a csv file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685800" y="533400"/>
            <a:ext cx="62484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/>
              <a:t>Application Structure</a:t>
            </a:r>
            <a:endParaRPr sz="3600"/>
          </a:p>
        </p:txBody>
      </p:sp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/>
        </p:nvSpPr>
        <p:spPr>
          <a:xfrm>
            <a:off x="8153400" y="5715000"/>
            <a:ext cx="6096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9" name="Google Shape;239;p32"/>
          <p:cNvSpPr txBox="1"/>
          <p:nvPr/>
        </p:nvSpPr>
        <p:spPr>
          <a:xfrm>
            <a:off x="685800" y="533400"/>
            <a:ext cx="62484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/>
              <a:t>Input sets</a:t>
            </a:r>
            <a:endParaRPr sz="3600"/>
          </a:p>
        </p:txBody>
      </p:sp>
      <p:sp>
        <p:nvSpPr>
          <p:cNvPr id="240" name="Google Shape;240;p32"/>
          <p:cNvSpPr txBox="1"/>
          <p:nvPr/>
        </p:nvSpPr>
        <p:spPr>
          <a:xfrm>
            <a:off x="583975" y="2161750"/>
            <a:ext cx="7677900" cy="4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• csv files of different sizes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• Data randomly created from a normal distribution with mean = 1 and variance = 1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• Number of features (dimensions): </a:t>
            </a:r>
            <a:r>
              <a:rPr lang="en-US" sz="2400">
                <a:solidFill>
                  <a:schemeClr val="dk1"/>
                </a:solidFill>
              </a:rPr>
              <a:t>4, 8, 16, 32, 64, 128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• Number of samples: </a:t>
            </a:r>
            <a:r>
              <a:rPr lang="en-US" sz="2400">
                <a:solidFill>
                  <a:schemeClr val="dk1"/>
                </a:solidFill>
              </a:rPr>
              <a:t>1000, 2000, 4000, 8000, 16000, 32000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/>
        </p:nvSpPr>
        <p:spPr>
          <a:xfrm>
            <a:off x="8153400" y="5715000"/>
            <a:ext cx="6096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6" name="Google Shape;246;p33"/>
          <p:cNvSpPr txBox="1"/>
          <p:nvPr/>
        </p:nvSpPr>
        <p:spPr>
          <a:xfrm>
            <a:off x="685800" y="533400"/>
            <a:ext cx="62484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Execution Time</a:t>
            </a:r>
            <a:endParaRPr sz="3600"/>
          </a:p>
        </p:txBody>
      </p:sp>
      <p:pic>
        <p:nvPicPr>
          <p:cNvPr id="247" name="Google Shape;2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84675"/>
            <a:ext cx="4355075" cy="279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8325" y="2703425"/>
            <a:ext cx="4968550" cy="27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3"/>
          <p:cNvSpPr txBox="1"/>
          <p:nvPr/>
        </p:nvSpPr>
        <p:spPr>
          <a:xfrm>
            <a:off x="567275" y="1878075"/>
            <a:ext cx="7677900" cy="4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chemeClr val="dk1"/>
                </a:solidFill>
              </a:rPr>
              <a:t># samples = 32000, different feature sizes: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Oriel">
  <a:themeElements>
    <a:clrScheme name="2_Oriel 1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FFFFFF"/>
      </a:accent3>
      <a:accent4>
        <a:srgbClr val="000000"/>
      </a:accent4>
      <a:accent5>
        <a:srgbClr val="FEC3AE"/>
      </a:accent5>
      <a:accent6>
        <a:srgbClr val="6989C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riel">
  <a:themeElements>
    <a:clrScheme name="1_Oriel 1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FFFFFF"/>
      </a:accent3>
      <a:accent4>
        <a:srgbClr val="000000"/>
      </a:accent4>
      <a:accent5>
        <a:srgbClr val="FEC3AE"/>
      </a:accent5>
      <a:accent6>
        <a:srgbClr val="6989C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