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7432000" cy="36576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2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4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2A1-5DF0-4BDB-AF29-66FA4362CCEF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BF5E-D031-4FFE-AF51-CE1284AE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1958" y="12064810"/>
            <a:ext cx="65151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Server / Router</a:t>
            </a:r>
            <a:endParaRPr lang="en-US" sz="3888" dirty="0"/>
          </a:p>
        </p:txBody>
      </p:sp>
      <p:sp>
        <p:nvSpPr>
          <p:cNvPr id="5" name="Rectangle 4"/>
          <p:cNvSpPr/>
          <p:nvPr/>
        </p:nvSpPr>
        <p:spPr>
          <a:xfrm>
            <a:off x="6721958" y="13974161"/>
            <a:ext cx="65151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5400" dirty="0" smtClean="0"/>
              <a:t>Controller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6721958" y="17519011"/>
            <a:ext cx="13716000" cy="182582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88"/>
          </a:p>
        </p:txBody>
      </p:sp>
      <p:sp>
        <p:nvSpPr>
          <p:cNvPr id="13" name="Rectangle 12"/>
          <p:cNvSpPr/>
          <p:nvPr/>
        </p:nvSpPr>
        <p:spPr>
          <a:xfrm>
            <a:off x="13922858" y="12024972"/>
            <a:ext cx="65151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888" dirty="0" smtClean="0"/>
              <a:t>Render</a:t>
            </a:r>
            <a:r>
              <a:rPr lang="vi-VN" sz="3888" dirty="0" smtClean="0"/>
              <a:t> Object </a:t>
            </a:r>
          </a:p>
          <a:p>
            <a:pPr algn="ctr"/>
            <a:r>
              <a:rPr lang="vi-VN" sz="3888" dirty="0" smtClean="0"/>
              <a:t>(</a:t>
            </a:r>
            <a:r>
              <a:rPr lang="en-US" sz="3888" dirty="0" smtClean="0"/>
              <a:t>XML, </a:t>
            </a:r>
            <a:r>
              <a:rPr lang="vi-VN" sz="3888" dirty="0" smtClean="0"/>
              <a:t>JSON, HTML)</a:t>
            </a:r>
            <a:endParaRPr lang="en-US" sz="3888" dirty="0"/>
          </a:p>
        </p:txBody>
      </p:sp>
      <p:sp>
        <p:nvSpPr>
          <p:cNvPr id="15" name="Rectangle 14"/>
          <p:cNvSpPr/>
          <p:nvPr/>
        </p:nvSpPr>
        <p:spPr>
          <a:xfrm>
            <a:off x="6721958" y="19572015"/>
            <a:ext cx="137160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Data Access (Interface)</a:t>
            </a:r>
            <a:endParaRPr lang="en-US" sz="3888" dirty="0"/>
          </a:p>
        </p:txBody>
      </p:sp>
      <p:sp>
        <p:nvSpPr>
          <p:cNvPr id="18" name="Up Arrow 17"/>
          <p:cNvSpPr/>
          <p:nvPr/>
        </p:nvSpPr>
        <p:spPr>
          <a:xfrm>
            <a:off x="16588118" y="7589520"/>
            <a:ext cx="1184579" cy="413678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9387217" y="7589520"/>
            <a:ext cx="1184579" cy="4248113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721958" y="25831800"/>
            <a:ext cx="13716000" cy="5715000"/>
          </a:xfrm>
          <a:prstGeom prst="roundRect">
            <a:avLst>
              <a:gd name="adj" fmla="val 5467"/>
            </a:avLst>
          </a:prstGeom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vi-VN" dirty="0" smtClean="0"/>
              <a:t>Local / Remote Service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 smtClean="0"/>
              <a:t>Database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 smtClean="0"/>
              <a:t>Application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/>
              <a:t>Service</a:t>
            </a:r>
            <a:endParaRPr lang="vi-VN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vi-VN" dirty="0" smtClean="0"/>
              <a:t>Resource</a:t>
            </a:r>
          </a:p>
          <a:p>
            <a:pPr marL="2002536" lvl="1" indent="-685800">
              <a:buFont typeface="Arial" panose="020B0604020202020204" pitchFamily="34" charset="0"/>
              <a:buChar char="•"/>
            </a:pPr>
            <a:r>
              <a:rPr lang="vi-VN" dirty="0"/>
              <a:t>File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9387218" y="23506169"/>
            <a:ext cx="1184579" cy="200559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16588118" y="23506169"/>
            <a:ext cx="1184579" cy="2005591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21958" y="8734740"/>
            <a:ext cx="6515100" cy="163094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Auth, Secure</a:t>
            </a:r>
            <a:endParaRPr lang="en-US" sz="3888" dirty="0"/>
          </a:p>
        </p:txBody>
      </p:sp>
      <p:sp>
        <p:nvSpPr>
          <p:cNvPr id="28" name="TextBox 27"/>
          <p:cNvSpPr txBox="1"/>
          <p:nvPr/>
        </p:nvSpPr>
        <p:spPr>
          <a:xfrm>
            <a:off x="12253408" y="17868383"/>
            <a:ext cx="2653099" cy="1107996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6600" smtClean="0"/>
              <a:t>Service</a:t>
            </a:r>
            <a:endParaRPr lang="en-US" sz="6600" dirty="0"/>
          </a:p>
        </p:txBody>
      </p:sp>
      <p:sp>
        <p:nvSpPr>
          <p:cNvPr id="29" name="Rectangle 28"/>
          <p:cNvSpPr/>
          <p:nvPr/>
        </p:nvSpPr>
        <p:spPr>
          <a:xfrm>
            <a:off x="6721958" y="21539092"/>
            <a:ext cx="13716000" cy="1714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3888" dirty="0" smtClean="0"/>
              <a:t>Data Access (Instance)</a:t>
            </a:r>
            <a:endParaRPr lang="en-US" sz="3888" dirty="0"/>
          </a:p>
        </p:txBody>
      </p:sp>
      <p:sp>
        <p:nvSpPr>
          <p:cNvPr id="38" name="Rectangle 37"/>
          <p:cNvSpPr/>
          <p:nvPr/>
        </p:nvSpPr>
        <p:spPr>
          <a:xfrm>
            <a:off x="13922858" y="13994481"/>
            <a:ext cx="6515100" cy="17145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1958" y="16008701"/>
            <a:ext cx="6515100" cy="143326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Request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922858" y="15972156"/>
            <a:ext cx="6515100" cy="143326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Response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8129822" y="17641180"/>
            <a:ext cx="2295753" cy="156240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Entity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2" y="421957"/>
            <a:ext cx="69246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12318</TotalTime>
  <Words>40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25</cp:revision>
  <dcterms:created xsi:type="dcterms:W3CDTF">2020-03-07T02:04:17Z</dcterms:created>
  <dcterms:modified xsi:type="dcterms:W3CDTF">2020-05-23T14:44:49Z</dcterms:modified>
</cp:coreProperties>
</file>