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8592800" cy="9144000"/>
  <p:notesSz cx="6858000" cy="9144000"/>
  <p:defaultTextStyle>
    <a:defPPr>
      <a:defRPr lang="en-US"/>
    </a:defPPr>
    <a:lvl1pPr marL="0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1pPr>
    <a:lvl2pPr marL="665683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2pPr>
    <a:lvl3pPr marL="1331366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3pPr>
    <a:lvl4pPr marL="1997050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4pPr>
    <a:lvl5pPr marL="2662733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5pPr>
    <a:lvl6pPr marL="3328416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6pPr>
    <a:lvl7pPr marL="3994099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7pPr>
    <a:lvl8pPr marL="4659782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8pPr>
    <a:lvl9pPr marL="5325466" algn="l" defTabSz="1331366" rtl="0" eaLnBrk="1" latinLnBrk="0" hangingPunct="1">
      <a:defRPr sz="26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9B"/>
    <a:srgbClr val="9ED3A2"/>
    <a:srgbClr val="9AD4BA"/>
    <a:srgbClr val="A2D1DA"/>
    <a:srgbClr val="99A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FBE2D-DC4A-4796-A02D-C04C238728B2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B6A7FE-39F6-469E-BFCE-94343C5E22C8}">
      <dgm:prSet phldrT="[Text]"/>
      <dgm:spPr/>
      <dgm:t>
        <a:bodyPr/>
        <a:lstStyle/>
        <a:p>
          <a:r>
            <a:rPr lang="en-US" smtClean="0"/>
            <a:t>User</a:t>
          </a:r>
          <a:endParaRPr lang="en-US"/>
        </a:p>
      </dgm:t>
    </dgm:pt>
    <dgm:pt modelId="{22977D0B-0FEF-4F44-8F9C-9BB7656664D5}" type="parTrans" cxnId="{F7256763-F283-47F8-89CF-173AC2B3987A}">
      <dgm:prSet/>
      <dgm:spPr/>
      <dgm:t>
        <a:bodyPr/>
        <a:lstStyle/>
        <a:p>
          <a:endParaRPr lang="en-US"/>
        </a:p>
      </dgm:t>
    </dgm:pt>
    <dgm:pt modelId="{768B7035-EF8E-4439-841A-9B7A54C63322}" type="sibTrans" cxnId="{F7256763-F283-47F8-89CF-173AC2B3987A}">
      <dgm:prSet/>
      <dgm:spPr/>
      <dgm:t>
        <a:bodyPr/>
        <a:lstStyle/>
        <a:p>
          <a:endParaRPr lang="en-US"/>
        </a:p>
      </dgm:t>
    </dgm:pt>
    <dgm:pt modelId="{6CD9E6AF-5A8D-4C9C-B01E-7A6FECDD3F94}">
      <dgm:prSet phldrT="[Text]" phldr="1"/>
      <dgm:spPr/>
      <dgm:t>
        <a:bodyPr/>
        <a:lstStyle/>
        <a:p>
          <a:endParaRPr lang="en-US"/>
        </a:p>
      </dgm:t>
    </dgm:pt>
    <dgm:pt modelId="{3B10E63D-9E17-4271-9841-E9F9F2537480}" type="parTrans" cxnId="{26154662-7BB4-4414-B64E-527745259F71}">
      <dgm:prSet/>
      <dgm:spPr/>
      <dgm:t>
        <a:bodyPr/>
        <a:lstStyle/>
        <a:p>
          <a:endParaRPr lang="en-US"/>
        </a:p>
      </dgm:t>
    </dgm:pt>
    <dgm:pt modelId="{0DB53A15-344E-49B1-8C37-3119D80FB75E}" type="sibTrans" cxnId="{26154662-7BB4-4414-B64E-527745259F71}">
      <dgm:prSet/>
      <dgm:spPr/>
      <dgm:t>
        <a:bodyPr/>
        <a:lstStyle/>
        <a:p>
          <a:endParaRPr lang="en-US"/>
        </a:p>
      </dgm:t>
    </dgm:pt>
    <dgm:pt modelId="{83D83807-E98F-485D-A4D3-A116C559C736}">
      <dgm:prSet phldrT="[Text]" phldr="1"/>
      <dgm:spPr/>
      <dgm:t>
        <a:bodyPr/>
        <a:lstStyle/>
        <a:p>
          <a:endParaRPr lang="en-US"/>
        </a:p>
      </dgm:t>
    </dgm:pt>
    <dgm:pt modelId="{EC07C9F5-B523-4ADF-B207-420481CC92F8}" type="parTrans" cxnId="{44B7F71A-0906-4605-89AD-814AFD646DAE}">
      <dgm:prSet/>
      <dgm:spPr/>
      <dgm:t>
        <a:bodyPr/>
        <a:lstStyle/>
        <a:p>
          <a:endParaRPr lang="en-US"/>
        </a:p>
      </dgm:t>
    </dgm:pt>
    <dgm:pt modelId="{741EF51C-4AF7-4E80-B4F1-39D2C6A53585}" type="sibTrans" cxnId="{44B7F71A-0906-4605-89AD-814AFD646DAE}">
      <dgm:prSet/>
      <dgm:spPr/>
      <dgm:t>
        <a:bodyPr/>
        <a:lstStyle/>
        <a:p>
          <a:endParaRPr lang="en-US"/>
        </a:p>
      </dgm:t>
    </dgm:pt>
    <dgm:pt modelId="{AC439648-EFE7-46CF-A4EE-F19BA4DD0926}">
      <dgm:prSet phldrT="[Text]"/>
      <dgm:spPr/>
      <dgm:t>
        <a:bodyPr/>
        <a:lstStyle/>
        <a:p>
          <a:r>
            <a:rPr lang="en-US" smtClean="0"/>
            <a:t>Functional</a:t>
          </a:r>
          <a:endParaRPr lang="en-US"/>
        </a:p>
      </dgm:t>
    </dgm:pt>
    <dgm:pt modelId="{A5B36895-952B-4246-9C00-AD767F3356D9}" type="parTrans" cxnId="{A6C30BC5-797A-497E-A8DF-13AFA1098F31}">
      <dgm:prSet/>
      <dgm:spPr/>
      <dgm:t>
        <a:bodyPr/>
        <a:lstStyle/>
        <a:p>
          <a:endParaRPr lang="en-US"/>
        </a:p>
      </dgm:t>
    </dgm:pt>
    <dgm:pt modelId="{675CA4FE-DB35-4CE1-8341-0EDB0A8917F4}" type="sibTrans" cxnId="{A6C30BC5-797A-497E-A8DF-13AFA1098F31}">
      <dgm:prSet/>
      <dgm:spPr/>
      <dgm:t>
        <a:bodyPr/>
        <a:lstStyle/>
        <a:p>
          <a:endParaRPr lang="en-US"/>
        </a:p>
      </dgm:t>
    </dgm:pt>
    <dgm:pt modelId="{75278BFD-1021-4262-BD90-69FB2BB0E8AB}">
      <dgm:prSet phldrT="[Text]" phldr="1"/>
      <dgm:spPr/>
      <dgm:t>
        <a:bodyPr/>
        <a:lstStyle/>
        <a:p>
          <a:endParaRPr lang="en-US"/>
        </a:p>
      </dgm:t>
    </dgm:pt>
    <dgm:pt modelId="{12541A4C-2D9E-4702-AC19-3E70E04AF5DD}" type="parTrans" cxnId="{6A97B2BA-7329-4558-986F-79087E2BA771}">
      <dgm:prSet/>
      <dgm:spPr/>
      <dgm:t>
        <a:bodyPr/>
        <a:lstStyle/>
        <a:p>
          <a:endParaRPr lang="en-US"/>
        </a:p>
      </dgm:t>
    </dgm:pt>
    <dgm:pt modelId="{9E0E05B5-FC46-4060-BD8F-3F26683E8EE9}" type="sibTrans" cxnId="{6A97B2BA-7329-4558-986F-79087E2BA771}">
      <dgm:prSet/>
      <dgm:spPr/>
      <dgm:t>
        <a:bodyPr/>
        <a:lstStyle/>
        <a:p>
          <a:endParaRPr lang="en-US"/>
        </a:p>
      </dgm:t>
    </dgm:pt>
    <dgm:pt modelId="{4890B2FD-494E-4F35-AAAA-E1994D6FE8D0}">
      <dgm:prSet phldrT="[Text]" phldr="1"/>
      <dgm:spPr/>
      <dgm:t>
        <a:bodyPr/>
        <a:lstStyle/>
        <a:p>
          <a:endParaRPr lang="en-US"/>
        </a:p>
      </dgm:t>
    </dgm:pt>
    <dgm:pt modelId="{861B09AA-993B-4946-9B6D-0C843A921D8B}" type="parTrans" cxnId="{85488F5E-D278-4E68-BA30-2FC769F64A0F}">
      <dgm:prSet/>
      <dgm:spPr/>
      <dgm:t>
        <a:bodyPr/>
        <a:lstStyle/>
        <a:p>
          <a:endParaRPr lang="en-US"/>
        </a:p>
      </dgm:t>
    </dgm:pt>
    <dgm:pt modelId="{D19BABB5-0B94-4A23-86EF-BBA277508741}" type="sibTrans" cxnId="{85488F5E-D278-4E68-BA30-2FC769F64A0F}">
      <dgm:prSet/>
      <dgm:spPr/>
      <dgm:t>
        <a:bodyPr/>
        <a:lstStyle/>
        <a:p>
          <a:endParaRPr lang="en-US"/>
        </a:p>
      </dgm:t>
    </dgm:pt>
    <dgm:pt modelId="{55D5BEAA-DA19-4F58-AA09-D0E96900734A}">
      <dgm:prSet phldrT="[Text]"/>
      <dgm:spPr/>
      <dgm:t>
        <a:bodyPr/>
        <a:lstStyle/>
        <a:p>
          <a:r>
            <a:rPr lang="en-US" smtClean="0"/>
            <a:t>Solution</a:t>
          </a:r>
          <a:endParaRPr lang="en-US"/>
        </a:p>
      </dgm:t>
    </dgm:pt>
    <dgm:pt modelId="{B4922BEA-4EE9-4873-9B72-83C3008D5259}" type="parTrans" cxnId="{DD07ABCC-CD57-408B-9801-69F803B9BDD4}">
      <dgm:prSet/>
      <dgm:spPr/>
      <dgm:t>
        <a:bodyPr/>
        <a:lstStyle/>
        <a:p>
          <a:endParaRPr lang="en-US"/>
        </a:p>
      </dgm:t>
    </dgm:pt>
    <dgm:pt modelId="{DFCFDB21-9501-48BA-9D81-803FC78D0D8F}" type="sibTrans" cxnId="{DD07ABCC-CD57-408B-9801-69F803B9BDD4}">
      <dgm:prSet/>
      <dgm:spPr/>
      <dgm:t>
        <a:bodyPr/>
        <a:lstStyle/>
        <a:p>
          <a:endParaRPr lang="en-US"/>
        </a:p>
      </dgm:t>
    </dgm:pt>
    <dgm:pt modelId="{7BE01666-30B8-496A-898F-49F2DE56115F}">
      <dgm:prSet phldrT="[Text]" phldr="1"/>
      <dgm:spPr/>
      <dgm:t>
        <a:bodyPr/>
        <a:lstStyle/>
        <a:p>
          <a:endParaRPr lang="en-US"/>
        </a:p>
      </dgm:t>
    </dgm:pt>
    <dgm:pt modelId="{092F90B7-D727-442B-878F-F6C73EA28713}" type="parTrans" cxnId="{9BFD6BF8-BB1A-44F6-829D-E64C3E689B8F}">
      <dgm:prSet/>
      <dgm:spPr/>
      <dgm:t>
        <a:bodyPr/>
        <a:lstStyle/>
        <a:p>
          <a:endParaRPr lang="en-US"/>
        </a:p>
      </dgm:t>
    </dgm:pt>
    <dgm:pt modelId="{93DD03E0-F54B-4B22-B582-D5F77734095D}" type="sibTrans" cxnId="{9BFD6BF8-BB1A-44F6-829D-E64C3E689B8F}">
      <dgm:prSet/>
      <dgm:spPr/>
      <dgm:t>
        <a:bodyPr/>
        <a:lstStyle/>
        <a:p>
          <a:endParaRPr lang="en-US"/>
        </a:p>
      </dgm:t>
    </dgm:pt>
    <dgm:pt modelId="{6AC36D88-6BD7-4B2D-A86D-8ED8143BA14B}">
      <dgm:prSet phldrT="[Text]" phldr="1"/>
      <dgm:spPr/>
      <dgm:t>
        <a:bodyPr/>
        <a:lstStyle/>
        <a:p>
          <a:endParaRPr lang="en-US"/>
        </a:p>
      </dgm:t>
    </dgm:pt>
    <dgm:pt modelId="{D6D64F7D-5896-415C-B542-4703AB71528E}" type="parTrans" cxnId="{EA80298B-1F0F-4EEA-B1EA-CDBDCF0ABEEC}">
      <dgm:prSet/>
      <dgm:spPr/>
      <dgm:t>
        <a:bodyPr/>
        <a:lstStyle/>
        <a:p>
          <a:endParaRPr lang="en-US"/>
        </a:p>
      </dgm:t>
    </dgm:pt>
    <dgm:pt modelId="{28E81B93-9B38-44A7-A0E2-C19B5BAE820A}" type="sibTrans" cxnId="{EA80298B-1F0F-4EEA-B1EA-CDBDCF0ABEEC}">
      <dgm:prSet/>
      <dgm:spPr/>
      <dgm:t>
        <a:bodyPr/>
        <a:lstStyle/>
        <a:p>
          <a:endParaRPr lang="en-US"/>
        </a:p>
      </dgm:t>
    </dgm:pt>
    <dgm:pt modelId="{E6139704-AA00-47DF-941A-B4506BF87796}">
      <dgm:prSet phldrT="[Text]"/>
      <dgm:spPr/>
      <dgm:t>
        <a:bodyPr/>
        <a:lstStyle/>
        <a:p>
          <a:r>
            <a:rPr lang="en-US" smtClean="0"/>
            <a:t>Lead</a:t>
          </a:r>
          <a:endParaRPr lang="en-US"/>
        </a:p>
      </dgm:t>
    </dgm:pt>
    <dgm:pt modelId="{B7A1CC33-FDB7-444E-8A73-97201A9D3460}" type="parTrans" cxnId="{29D6604C-3727-4EAC-8F1B-59C662F09269}">
      <dgm:prSet/>
      <dgm:spPr/>
      <dgm:t>
        <a:bodyPr/>
        <a:lstStyle/>
        <a:p>
          <a:endParaRPr lang="en-US"/>
        </a:p>
      </dgm:t>
    </dgm:pt>
    <dgm:pt modelId="{803FDABE-2C97-4E56-AF3E-4A82B36A67A8}" type="sibTrans" cxnId="{29D6604C-3727-4EAC-8F1B-59C662F09269}">
      <dgm:prSet/>
      <dgm:spPr/>
      <dgm:t>
        <a:bodyPr/>
        <a:lstStyle/>
        <a:p>
          <a:endParaRPr lang="en-US"/>
        </a:p>
      </dgm:t>
    </dgm:pt>
    <dgm:pt modelId="{A929EF06-777B-4486-9E16-43F5AC73859D}">
      <dgm:prSet phldrT="[Text]"/>
      <dgm:spPr/>
      <dgm:t>
        <a:bodyPr/>
        <a:lstStyle/>
        <a:p>
          <a:r>
            <a:rPr lang="en-US" smtClean="0"/>
            <a:t>Dev</a:t>
          </a:r>
          <a:endParaRPr lang="en-US"/>
        </a:p>
      </dgm:t>
    </dgm:pt>
    <dgm:pt modelId="{00DB2E72-0CCD-43B7-B27A-30E8E9B63084}" type="parTrans" cxnId="{CA3AFB69-24EC-4450-B5D5-4EADBC2E92CC}">
      <dgm:prSet/>
      <dgm:spPr/>
      <dgm:t>
        <a:bodyPr/>
        <a:lstStyle/>
        <a:p>
          <a:endParaRPr lang="en-US"/>
        </a:p>
      </dgm:t>
    </dgm:pt>
    <dgm:pt modelId="{C9D1770A-67EB-4EB1-B2F8-EE6B65C09677}" type="sibTrans" cxnId="{CA3AFB69-24EC-4450-B5D5-4EADBC2E92CC}">
      <dgm:prSet/>
      <dgm:spPr/>
      <dgm:t>
        <a:bodyPr/>
        <a:lstStyle/>
        <a:p>
          <a:endParaRPr lang="en-US"/>
        </a:p>
      </dgm:t>
    </dgm:pt>
    <dgm:pt modelId="{E46D66B5-6EAD-427E-BF38-A7E0063327ED}">
      <dgm:prSet phldrT="[Text]"/>
      <dgm:spPr/>
      <dgm:t>
        <a:bodyPr/>
        <a:lstStyle/>
        <a:p>
          <a:endParaRPr lang="en-US"/>
        </a:p>
      </dgm:t>
    </dgm:pt>
    <dgm:pt modelId="{BCC9C821-AA03-4361-86DB-E3B535895ECD}" type="parTrans" cxnId="{7DA2DC31-3A63-4E53-AFFA-1A56653EDD62}">
      <dgm:prSet/>
      <dgm:spPr/>
      <dgm:t>
        <a:bodyPr/>
        <a:lstStyle/>
        <a:p>
          <a:endParaRPr lang="en-US"/>
        </a:p>
      </dgm:t>
    </dgm:pt>
    <dgm:pt modelId="{BE1DCDD6-3D03-47E7-AC91-EDFB54E6D211}" type="sibTrans" cxnId="{7DA2DC31-3A63-4E53-AFFA-1A56653EDD62}">
      <dgm:prSet/>
      <dgm:spPr/>
      <dgm:t>
        <a:bodyPr/>
        <a:lstStyle/>
        <a:p>
          <a:endParaRPr lang="en-US"/>
        </a:p>
      </dgm:t>
    </dgm:pt>
    <dgm:pt modelId="{0BDC06A6-0BB1-4BB2-B862-883D5F6D94B4}">
      <dgm:prSet phldrT="[Text]"/>
      <dgm:spPr/>
      <dgm:t>
        <a:bodyPr/>
        <a:lstStyle/>
        <a:p>
          <a:endParaRPr lang="en-US"/>
        </a:p>
      </dgm:t>
    </dgm:pt>
    <dgm:pt modelId="{BB2C7A24-09DD-43EE-8E22-B13C19A93FD3}" type="parTrans" cxnId="{51BC3B76-89AB-4EE2-B433-DC7944E587DE}">
      <dgm:prSet/>
      <dgm:spPr/>
      <dgm:t>
        <a:bodyPr/>
        <a:lstStyle/>
        <a:p>
          <a:endParaRPr lang="en-US"/>
        </a:p>
      </dgm:t>
    </dgm:pt>
    <dgm:pt modelId="{1F8385D5-3B2D-4D02-8EE0-187476608B60}" type="sibTrans" cxnId="{51BC3B76-89AB-4EE2-B433-DC7944E587DE}">
      <dgm:prSet/>
      <dgm:spPr/>
      <dgm:t>
        <a:bodyPr/>
        <a:lstStyle/>
        <a:p>
          <a:endParaRPr lang="en-US"/>
        </a:p>
      </dgm:t>
    </dgm:pt>
    <dgm:pt modelId="{1B1CAFC2-6AB3-468E-9F9B-03F698726A3B}">
      <dgm:prSet phldrT="[Text]"/>
      <dgm:spPr/>
      <dgm:t>
        <a:bodyPr/>
        <a:lstStyle/>
        <a:p>
          <a:r>
            <a:rPr lang="en-US" smtClean="0"/>
            <a:t>print(“Holy shit solution”)</a:t>
          </a:r>
          <a:endParaRPr lang="en-US"/>
        </a:p>
      </dgm:t>
    </dgm:pt>
    <dgm:pt modelId="{888ADA2D-B384-4CAD-A105-DB13341233E0}" type="parTrans" cxnId="{3F6002AD-BCA5-4D85-A382-80EDD34D79B7}">
      <dgm:prSet/>
      <dgm:spPr/>
      <dgm:t>
        <a:bodyPr/>
        <a:lstStyle/>
        <a:p>
          <a:endParaRPr lang="en-US"/>
        </a:p>
      </dgm:t>
    </dgm:pt>
    <dgm:pt modelId="{3D2FEFC7-EC1B-4BCB-BD47-3DF448B8B149}" type="sibTrans" cxnId="{3F6002AD-BCA5-4D85-A382-80EDD34D79B7}">
      <dgm:prSet/>
      <dgm:spPr/>
      <dgm:t>
        <a:bodyPr/>
        <a:lstStyle/>
        <a:p>
          <a:endParaRPr lang="en-US"/>
        </a:p>
      </dgm:t>
    </dgm:pt>
    <dgm:pt modelId="{0233837B-43B9-49EF-AAA4-6A8820D2FC9F}">
      <dgm:prSet phldrT="[Text]"/>
      <dgm:spPr/>
      <dgm:t>
        <a:bodyPr/>
        <a:lstStyle/>
        <a:p>
          <a:r>
            <a:rPr lang="en-US" smtClean="0"/>
            <a:t>print(“What the hell of Spec !”)</a:t>
          </a:r>
          <a:endParaRPr lang="en-US"/>
        </a:p>
      </dgm:t>
    </dgm:pt>
    <dgm:pt modelId="{1A3A21B5-AB9D-4A49-B6A8-F9344C067554}" type="parTrans" cxnId="{2B61596A-9D42-4985-A3FF-4334217C5583}">
      <dgm:prSet/>
      <dgm:spPr/>
      <dgm:t>
        <a:bodyPr/>
        <a:lstStyle/>
        <a:p>
          <a:endParaRPr lang="en-US"/>
        </a:p>
      </dgm:t>
    </dgm:pt>
    <dgm:pt modelId="{785EBCD0-A1E5-4106-82B6-FE1C8C24CD1A}" type="sibTrans" cxnId="{2B61596A-9D42-4985-A3FF-4334217C5583}">
      <dgm:prSet/>
      <dgm:spPr/>
      <dgm:t>
        <a:bodyPr/>
        <a:lstStyle/>
        <a:p>
          <a:endParaRPr lang="en-US"/>
        </a:p>
      </dgm:t>
    </dgm:pt>
    <dgm:pt modelId="{DD0F92CA-0648-4A9B-AAE5-9FD83B764A06}" type="pres">
      <dgm:prSet presAssocID="{08FFBE2D-DC4A-4796-A02D-C04C238728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B78DD39-5705-4E8B-A5CD-A0DA69EDACE9}" type="pres">
      <dgm:prSet presAssocID="{08FFBE2D-DC4A-4796-A02D-C04C238728B2}" presName="Name1" presStyleCnt="0"/>
      <dgm:spPr/>
    </dgm:pt>
    <dgm:pt modelId="{508A01C3-04F0-473B-AE2A-7E3B839267FB}" type="pres">
      <dgm:prSet presAssocID="{08FFBE2D-DC4A-4796-A02D-C04C238728B2}" presName="cycle" presStyleCnt="0"/>
      <dgm:spPr/>
    </dgm:pt>
    <dgm:pt modelId="{78A14F44-8E74-458E-9489-68DEADDBFCBA}" type="pres">
      <dgm:prSet presAssocID="{08FFBE2D-DC4A-4796-A02D-C04C238728B2}" presName="srcNode" presStyleLbl="node1" presStyleIdx="0" presStyleCnt="5"/>
      <dgm:spPr/>
    </dgm:pt>
    <dgm:pt modelId="{15093849-F158-4103-954C-26E06087B2FD}" type="pres">
      <dgm:prSet presAssocID="{08FFBE2D-DC4A-4796-A02D-C04C238728B2}" presName="conn" presStyleLbl="parChTrans1D2" presStyleIdx="0" presStyleCnt="1"/>
      <dgm:spPr/>
      <dgm:t>
        <a:bodyPr/>
        <a:lstStyle/>
        <a:p>
          <a:endParaRPr lang="en-US"/>
        </a:p>
      </dgm:t>
    </dgm:pt>
    <dgm:pt modelId="{F1CC74B0-4D62-4A6A-8BF9-B43E70A89772}" type="pres">
      <dgm:prSet presAssocID="{08FFBE2D-DC4A-4796-A02D-C04C238728B2}" presName="extraNode" presStyleLbl="node1" presStyleIdx="0" presStyleCnt="5"/>
      <dgm:spPr/>
    </dgm:pt>
    <dgm:pt modelId="{4CF20963-3C9D-47C5-84B3-462FE6FEC9EC}" type="pres">
      <dgm:prSet presAssocID="{08FFBE2D-DC4A-4796-A02D-C04C238728B2}" presName="dstNode" presStyleLbl="node1" presStyleIdx="0" presStyleCnt="5"/>
      <dgm:spPr/>
    </dgm:pt>
    <dgm:pt modelId="{C5CB1901-5F40-490D-88BB-3C9C48AE4179}" type="pres">
      <dgm:prSet presAssocID="{A8B6A7FE-39F6-469E-BFCE-94343C5E22C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2A99D-DCD6-45D2-8305-534A2E688587}" type="pres">
      <dgm:prSet presAssocID="{A8B6A7FE-39F6-469E-BFCE-94343C5E22C8}" presName="accent_1" presStyleCnt="0"/>
      <dgm:spPr/>
    </dgm:pt>
    <dgm:pt modelId="{28A72EB7-CFEB-4B70-9B8A-D03C49B379F2}" type="pres">
      <dgm:prSet presAssocID="{A8B6A7FE-39F6-469E-BFCE-94343C5E22C8}" presName="accentRepeatNode" presStyleLbl="solidFgAcc1" presStyleIdx="0" presStyleCnt="5"/>
      <dgm:spPr/>
    </dgm:pt>
    <dgm:pt modelId="{57AD083C-175D-4A7A-96E1-4C6371A12E62}" type="pres">
      <dgm:prSet presAssocID="{AC439648-EFE7-46CF-A4EE-F19BA4DD0926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B322C-14BD-453B-92BC-D27610B5C234}" type="pres">
      <dgm:prSet presAssocID="{AC439648-EFE7-46CF-A4EE-F19BA4DD0926}" presName="accent_2" presStyleCnt="0"/>
      <dgm:spPr/>
    </dgm:pt>
    <dgm:pt modelId="{E2784E19-3853-4987-8050-4075098F7CE1}" type="pres">
      <dgm:prSet presAssocID="{AC439648-EFE7-46CF-A4EE-F19BA4DD0926}" presName="accentRepeatNode" presStyleLbl="solidFgAcc1" presStyleIdx="1" presStyleCnt="5"/>
      <dgm:spPr/>
    </dgm:pt>
    <dgm:pt modelId="{54BC4102-952F-4A96-BF09-488C8D967839}" type="pres">
      <dgm:prSet presAssocID="{55D5BEAA-DA19-4F58-AA09-D0E96900734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9B66F-28C4-415B-818D-8A9BB0A09E90}" type="pres">
      <dgm:prSet presAssocID="{55D5BEAA-DA19-4F58-AA09-D0E96900734A}" presName="accent_3" presStyleCnt="0"/>
      <dgm:spPr/>
    </dgm:pt>
    <dgm:pt modelId="{7ECB1740-8390-49E2-B031-34DDBB9034B2}" type="pres">
      <dgm:prSet presAssocID="{55D5BEAA-DA19-4F58-AA09-D0E96900734A}" presName="accentRepeatNode" presStyleLbl="solidFgAcc1" presStyleIdx="2" presStyleCnt="5"/>
      <dgm:spPr/>
    </dgm:pt>
    <dgm:pt modelId="{758436B4-360F-447B-8126-0DDC5A4E918C}" type="pres">
      <dgm:prSet presAssocID="{E6139704-AA00-47DF-941A-B4506BF8779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D985A-946B-45EE-8D2B-CE3198E42410}" type="pres">
      <dgm:prSet presAssocID="{E6139704-AA00-47DF-941A-B4506BF87796}" presName="accent_4" presStyleCnt="0"/>
      <dgm:spPr/>
    </dgm:pt>
    <dgm:pt modelId="{47156729-F007-4259-B7B6-9CDD47E1E881}" type="pres">
      <dgm:prSet presAssocID="{E6139704-AA00-47DF-941A-B4506BF87796}" presName="accentRepeatNode" presStyleLbl="solidFgAcc1" presStyleIdx="3" presStyleCnt="5"/>
      <dgm:spPr/>
    </dgm:pt>
    <dgm:pt modelId="{405C1C02-FA41-42D8-AE31-0B94FD51B61E}" type="pres">
      <dgm:prSet presAssocID="{A929EF06-777B-4486-9E16-43F5AC73859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C0E83-283B-45DA-BFE2-B48F3AE1E34E}" type="pres">
      <dgm:prSet presAssocID="{A929EF06-777B-4486-9E16-43F5AC73859D}" presName="accent_5" presStyleCnt="0"/>
      <dgm:spPr/>
    </dgm:pt>
    <dgm:pt modelId="{1AF5A1CC-2B1E-49D7-8FF8-E36FB3984F56}" type="pres">
      <dgm:prSet presAssocID="{A929EF06-777B-4486-9E16-43F5AC73859D}" presName="accentRepeatNode" presStyleLbl="solidFgAcc1" presStyleIdx="4" presStyleCnt="5"/>
      <dgm:spPr/>
    </dgm:pt>
  </dgm:ptLst>
  <dgm:cxnLst>
    <dgm:cxn modelId="{4B7C955A-18FD-4AFE-AE6D-1F5942AB6A91}" type="presOf" srcId="{0DB53A15-344E-49B1-8C37-3119D80FB75E}" destId="{15093849-F158-4103-954C-26E06087B2FD}" srcOrd="0" destOrd="0" presId="urn:microsoft.com/office/officeart/2008/layout/VerticalCurvedList"/>
    <dgm:cxn modelId="{69A480CB-B117-4398-B883-9A44D1C1AC14}" type="presOf" srcId="{08FFBE2D-DC4A-4796-A02D-C04C238728B2}" destId="{DD0F92CA-0648-4A9B-AAE5-9FD83B764A06}" srcOrd="0" destOrd="0" presId="urn:microsoft.com/office/officeart/2008/layout/VerticalCurvedList"/>
    <dgm:cxn modelId="{F7256763-F283-47F8-89CF-173AC2B3987A}" srcId="{08FFBE2D-DC4A-4796-A02D-C04C238728B2}" destId="{A8B6A7FE-39F6-469E-BFCE-94343C5E22C8}" srcOrd="0" destOrd="0" parTransId="{22977D0B-0FEF-4F44-8F9C-9BB7656664D5}" sibTransId="{768B7035-EF8E-4439-841A-9B7A54C63322}"/>
    <dgm:cxn modelId="{3F6002AD-BCA5-4D85-A382-80EDD34D79B7}" srcId="{A929EF06-777B-4486-9E16-43F5AC73859D}" destId="{1B1CAFC2-6AB3-468E-9F9B-03F698726A3B}" srcOrd="1" destOrd="0" parTransId="{888ADA2D-B384-4CAD-A105-DB13341233E0}" sibTransId="{3D2FEFC7-EC1B-4BCB-BD47-3DF448B8B149}"/>
    <dgm:cxn modelId="{1B4DFF1E-A920-4D3E-B951-A2550036A59F}" type="presOf" srcId="{0233837B-43B9-49EF-AAA4-6A8820D2FC9F}" destId="{405C1C02-FA41-42D8-AE31-0B94FD51B61E}" srcOrd="0" destOrd="1" presId="urn:microsoft.com/office/officeart/2008/layout/VerticalCurvedList"/>
    <dgm:cxn modelId="{24FB95D1-2963-4717-990D-F47D6A0ED5E8}" type="presOf" srcId="{E6139704-AA00-47DF-941A-B4506BF87796}" destId="{758436B4-360F-447B-8126-0DDC5A4E918C}" srcOrd="0" destOrd="0" presId="urn:microsoft.com/office/officeart/2008/layout/VerticalCurvedList"/>
    <dgm:cxn modelId="{44B7F71A-0906-4605-89AD-814AFD646DAE}" srcId="{A8B6A7FE-39F6-469E-BFCE-94343C5E22C8}" destId="{83D83807-E98F-485D-A4D3-A116C559C736}" srcOrd="1" destOrd="0" parTransId="{EC07C9F5-B523-4ADF-B207-420481CC92F8}" sibTransId="{741EF51C-4AF7-4E80-B4F1-39D2C6A53585}"/>
    <dgm:cxn modelId="{DD07ABCC-CD57-408B-9801-69F803B9BDD4}" srcId="{08FFBE2D-DC4A-4796-A02D-C04C238728B2}" destId="{55D5BEAA-DA19-4F58-AA09-D0E96900734A}" srcOrd="2" destOrd="0" parTransId="{B4922BEA-4EE9-4873-9B72-83C3008D5259}" sibTransId="{DFCFDB21-9501-48BA-9D81-803FC78D0D8F}"/>
    <dgm:cxn modelId="{A6C30BC5-797A-497E-A8DF-13AFA1098F31}" srcId="{08FFBE2D-DC4A-4796-A02D-C04C238728B2}" destId="{AC439648-EFE7-46CF-A4EE-F19BA4DD0926}" srcOrd="1" destOrd="0" parTransId="{A5B36895-952B-4246-9C00-AD767F3356D9}" sibTransId="{675CA4FE-DB35-4CE1-8341-0EDB0A8917F4}"/>
    <dgm:cxn modelId="{3C228823-6AB9-4777-9E12-74D840EE6911}" type="presOf" srcId="{0BDC06A6-0BB1-4BB2-B862-883D5F6D94B4}" destId="{758436B4-360F-447B-8126-0DDC5A4E918C}" srcOrd="0" destOrd="2" presId="urn:microsoft.com/office/officeart/2008/layout/VerticalCurvedList"/>
    <dgm:cxn modelId="{EA80298B-1F0F-4EEA-B1EA-CDBDCF0ABEEC}" srcId="{55D5BEAA-DA19-4F58-AA09-D0E96900734A}" destId="{6AC36D88-6BD7-4B2D-A86D-8ED8143BA14B}" srcOrd="1" destOrd="0" parTransId="{D6D64F7D-5896-415C-B542-4703AB71528E}" sibTransId="{28E81B93-9B38-44A7-A0E2-C19B5BAE820A}"/>
    <dgm:cxn modelId="{56825360-20C1-4958-A5DF-549724B96ED9}" type="presOf" srcId="{1B1CAFC2-6AB3-468E-9F9B-03F698726A3B}" destId="{405C1C02-FA41-42D8-AE31-0B94FD51B61E}" srcOrd="0" destOrd="2" presId="urn:microsoft.com/office/officeart/2008/layout/VerticalCurvedList"/>
    <dgm:cxn modelId="{6A97B2BA-7329-4558-986F-79087E2BA771}" srcId="{AC439648-EFE7-46CF-A4EE-F19BA4DD0926}" destId="{75278BFD-1021-4262-BD90-69FB2BB0E8AB}" srcOrd="0" destOrd="0" parTransId="{12541A4C-2D9E-4702-AC19-3E70E04AF5DD}" sibTransId="{9E0E05B5-FC46-4060-BD8F-3F26683E8EE9}"/>
    <dgm:cxn modelId="{C2EB478D-7AC8-407B-BC0F-4CDFF99CDFF0}" type="presOf" srcId="{83D83807-E98F-485D-A4D3-A116C559C736}" destId="{C5CB1901-5F40-490D-88BB-3C9C48AE4179}" srcOrd="0" destOrd="2" presId="urn:microsoft.com/office/officeart/2008/layout/VerticalCurvedList"/>
    <dgm:cxn modelId="{FF652DFE-4497-43D4-A1A2-E6B8DA6B1B51}" type="presOf" srcId="{4890B2FD-494E-4F35-AAAA-E1994D6FE8D0}" destId="{57AD083C-175D-4A7A-96E1-4C6371A12E62}" srcOrd="0" destOrd="2" presId="urn:microsoft.com/office/officeart/2008/layout/VerticalCurvedList"/>
    <dgm:cxn modelId="{81927F91-19BC-4120-8506-B0CA69A6ED3D}" type="presOf" srcId="{6AC36D88-6BD7-4B2D-A86D-8ED8143BA14B}" destId="{54BC4102-952F-4A96-BF09-488C8D967839}" srcOrd="0" destOrd="2" presId="urn:microsoft.com/office/officeart/2008/layout/VerticalCurvedList"/>
    <dgm:cxn modelId="{51BC3B76-89AB-4EE2-B433-DC7944E587DE}" srcId="{E6139704-AA00-47DF-941A-B4506BF87796}" destId="{0BDC06A6-0BB1-4BB2-B862-883D5F6D94B4}" srcOrd="1" destOrd="0" parTransId="{BB2C7A24-09DD-43EE-8E22-B13C19A93FD3}" sibTransId="{1F8385D5-3B2D-4D02-8EE0-187476608B60}"/>
    <dgm:cxn modelId="{EB973A93-D805-4D9A-B689-E73B19F5269C}" type="presOf" srcId="{7BE01666-30B8-496A-898F-49F2DE56115F}" destId="{54BC4102-952F-4A96-BF09-488C8D967839}" srcOrd="0" destOrd="1" presId="urn:microsoft.com/office/officeart/2008/layout/VerticalCurvedList"/>
    <dgm:cxn modelId="{39F62629-F951-4DB4-9E60-CE5A2C51C692}" type="presOf" srcId="{AC439648-EFE7-46CF-A4EE-F19BA4DD0926}" destId="{57AD083C-175D-4A7A-96E1-4C6371A12E62}" srcOrd="0" destOrd="0" presId="urn:microsoft.com/office/officeart/2008/layout/VerticalCurvedList"/>
    <dgm:cxn modelId="{EC430EF9-4B5A-41FA-B2B6-B5CC4E0A8E71}" type="presOf" srcId="{E46D66B5-6EAD-427E-BF38-A7E0063327ED}" destId="{758436B4-360F-447B-8126-0DDC5A4E918C}" srcOrd="0" destOrd="1" presId="urn:microsoft.com/office/officeart/2008/layout/VerticalCurvedList"/>
    <dgm:cxn modelId="{9BFD6BF8-BB1A-44F6-829D-E64C3E689B8F}" srcId="{55D5BEAA-DA19-4F58-AA09-D0E96900734A}" destId="{7BE01666-30B8-496A-898F-49F2DE56115F}" srcOrd="0" destOrd="0" parTransId="{092F90B7-D727-442B-878F-F6C73EA28713}" sibTransId="{93DD03E0-F54B-4B22-B582-D5F77734095D}"/>
    <dgm:cxn modelId="{2B61596A-9D42-4985-A3FF-4334217C5583}" srcId="{A929EF06-777B-4486-9E16-43F5AC73859D}" destId="{0233837B-43B9-49EF-AAA4-6A8820D2FC9F}" srcOrd="0" destOrd="0" parTransId="{1A3A21B5-AB9D-4A49-B6A8-F9344C067554}" sibTransId="{785EBCD0-A1E5-4106-82B6-FE1C8C24CD1A}"/>
    <dgm:cxn modelId="{85488F5E-D278-4E68-BA30-2FC769F64A0F}" srcId="{AC439648-EFE7-46CF-A4EE-F19BA4DD0926}" destId="{4890B2FD-494E-4F35-AAAA-E1994D6FE8D0}" srcOrd="1" destOrd="0" parTransId="{861B09AA-993B-4946-9B6D-0C843A921D8B}" sibTransId="{D19BABB5-0B94-4A23-86EF-BBA277508741}"/>
    <dgm:cxn modelId="{9A17F7EC-E773-415F-B288-FA6054BFA559}" type="presOf" srcId="{55D5BEAA-DA19-4F58-AA09-D0E96900734A}" destId="{54BC4102-952F-4A96-BF09-488C8D967839}" srcOrd="0" destOrd="0" presId="urn:microsoft.com/office/officeart/2008/layout/VerticalCurvedList"/>
    <dgm:cxn modelId="{26154662-7BB4-4414-B64E-527745259F71}" srcId="{A8B6A7FE-39F6-469E-BFCE-94343C5E22C8}" destId="{6CD9E6AF-5A8D-4C9C-B01E-7A6FECDD3F94}" srcOrd="0" destOrd="0" parTransId="{3B10E63D-9E17-4271-9841-E9F9F2537480}" sibTransId="{0DB53A15-344E-49B1-8C37-3119D80FB75E}"/>
    <dgm:cxn modelId="{5F76EE00-2AA0-41BE-9F6A-DD62E863CDF4}" type="presOf" srcId="{A929EF06-777B-4486-9E16-43F5AC73859D}" destId="{405C1C02-FA41-42D8-AE31-0B94FD51B61E}" srcOrd="0" destOrd="0" presId="urn:microsoft.com/office/officeart/2008/layout/VerticalCurvedList"/>
    <dgm:cxn modelId="{29D6604C-3727-4EAC-8F1B-59C662F09269}" srcId="{08FFBE2D-DC4A-4796-A02D-C04C238728B2}" destId="{E6139704-AA00-47DF-941A-B4506BF87796}" srcOrd="3" destOrd="0" parTransId="{B7A1CC33-FDB7-444E-8A73-97201A9D3460}" sibTransId="{803FDABE-2C97-4E56-AF3E-4A82B36A67A8}"/>
    <dgm:cxn modelId="{C4122101-1D55-4BF3-9388-9A1B2DBA07FE}" type="presOf" srcId="{A8B6A7FE-39F6-469E-BFCE-94343C5E22C8}" destId="{C5CB1901-5F40-490D-88BB-3C9C48AE4179}" srcOrd="0" destOrd="0" presId="urn:microsoft.com/office/officeart/2008/layout/VerticalCurvedList"/>
    <dgm:cxn modelId="{7DA2DC31-3A63-4E53-AFFA-1A56653EDD62}" srcId="{E6139704-AA00-47DF-941A-B4506BF87796}" destId="{E46D66B5-6EAD-427E-BF38-A7E0063327ED}" srcOrd="0" destOrd="0" parTransId="{BCC9C821-AA03-4361-86DB-E3B535895ECD}" sibTransId="{BE1DCDD6-3D03-47E7-AC91-EDFB54E6D211}"/>
    <dgm:cxn modelId="{B5F433CC-6DB1-4C97-80F9-61DF7FB5601D}" type="presOf" srcId="{75278BFD-1021-4262-BD90-69FB2BB0E8AB}" destId="{57AD083C-175D-4A7A-96E1-4C6371A12E62}" srcOrd="0" destOrd="1" presId="urn:microsoft.com/office/officeart/2008/layout/VerticalCurvedList"/>
    <dgm:cxn modelId="{E2997AD2-746A-4BCC-8E48-0BBF18E86A2E}" type="presOf" srcId="{6CD9E6AF-5A8D-4C9C-B01E-7A6FECDD3F94}" destId="{C5CB1901-5F40-490D-88BB-3C9C48AE4179}" srcOrd="0" destOrd="1" presId="urn:microsoft.com/office/officeart/2008/layout/VerticalCurvedList"/>
    <dgm:cxn modelId="{CA3AFB69-24EC-4450-B5D5-4EADBC2E92CC}" srcId="{08FFBE2D-DC4A-4796-A02D-C04C238728B2}" destId="{A929EF06-777B-4486-9E16-43F5AC73859D}" srcOrd="4" destOrd="0" parTransId="{00DB2E72-0CCD-43B7-B27A-30E8E9B63084}" sibTransId="{C9D1770A-67EB-4EB1-B2F8-EE6B65C09677}"/>
    <dgm:cxn modelId="{D67E7421-FE86-4CFC-83E9-7C83B184F751}" type="presParOf" srcId="{DD0F92CA-0648-4A9B-AAE5-9FD83B764A06}" destId="{9B78DD39-5705-4E8B-A5CD-A0DA69EDACE9}" srcOrd="0" destOrd="0" presId="urn:microsoft.com/office/officeart/2008/layout/VerticalCurvedList"/>
    <dgm:cxn modelId="{C6889CDF-875D-40CA-B8CB-C836F15E1048}" type="presParOf" srcId="{9B78DD39-5705-4E8B-A5CD-A0DA69EDACE9}" destId="{508A01C3-04F0-473B-AE2A-7E3B839267FB}" srcOrd="0" destOrd="0" presId="urn:microsoft.com/office/officeart/2008/layout/VerticalCurvedList"/>
    <dgm:cxn modelId="{814A1016-0469-46BF-BE09-B79FB46CE0A7}" type="presParOf" srcId="{508A01C3-04F0-473B-AE2A-7E3B839267FB}" destId="{78A14F44-8E74-458E-9489-68DEADDBFCBA}" srcOrd="0" destOrd="0" presId="urn:microsoft.com/office/officeart/2008/layout/VerticalCurvedList"/>
    <dgm:cxn modelId="{D0D3C4EE-9FB1-4FA6-932D-B71417782B29}" type="presParOf" srcId="{508A01C3-04F0-473B-AE2A-7E3B839267FB}" destId="{15093849-F158-4103-954C-26E06087B2FD}" srcOrd="1" destOrd="0" presId="urn:microsoft.com/office/officeart/2008/layout/VerticalCurvedList"/>
    <dgm:cxn modelId="{C2EA96DD-66E5-4F51-A635-DA2978D2D707}" type="presParOf" srcId="{508A01C3-04F0-473B-AE2A-7E3B839267FB}" destId="{F1CC74B0-4D62-4A6A-8BF9-B43E70A89772}" srcOrd="2" destOrd="0" presId="urn:microsoft.com/office/officeart/2008/layout/VerticalCurvedList"/>
    <dgm:cxn modelId="{C93AD1DA-B585-43DB-ADB1-8ACCCA79A71B}" type="presParOf" srcId="{508A01C3-04F0-473B-AE2A-7E3B839267FB}" destId="{4CF20963-3C9D-47C5-84B3-462FE6FEC9EC}" srcOrd="3" destOrd="0" presId="urn:microsoft.com/office/officeart/2008/layout/VerticalCurvedList"/>
    <dgm:cxn modelId="{927CA01A-C22C-4DCF-B9E9-794538C2E0E9}" type="presParOf" srcId="{9B78DD39-5705-4E8B-A5CD-A0DA69EDACE9}" destId="{C5CB1901-5F40-490D-88BB-3C9C48AE4179}" srcOrd="1" destOrd="0" presId="urn:microsoft.com/office/officeart/2008/layout/VerticalCurvedList"/>
    <dgm:cxn modelId="{3C1338E9-7B3D-4CE5-A250-DE0C1EF8B7B6}" type="presParOf" srcId="{9B78DD39-5705-4E8B-A5CD-A0DA69EDACE9}" destId="{9A12A99D-DCD6-45D2-8305-534A2E688587}" srcOrd="2" destOrd="0" presId="urn:microsoft.com/office/officeart/2008/layout/VerticalCurvedList"/>
    <dgm:cxn modelId="{21C30802-DD6D-4A53-98B4-FAAB663BEFFA}" type="presParOf" srcId="{9A12A99D-DCD6-45D2-8305-534A2E688587}" destId="{28A72EB7-CFEB-4B70-9B8A-D03C49B379F2}" srcOrd="0" destOrd="0" presId="urn:microsoft.com/office/officeart/2008/layout/VerticalCurvedList"/>
    <dgm:cxn modelId="{CC4C01FC-28BF-4796-95FA-8A58B80A2BE5}" type="presParOf" srcId="{9B78DD39-5705-4E8B-A5CD-A0DA69EDACE9}" destId="{57AD083C-175D-4A7A-96E1-4C6371A12E62}" srcOrd="3" destOrd="0" presId="urn:microsoft.com/office/officeart/2008/layout/VerticalCurvedList"/>
    <dgm:cxn modelId="{75A1C735-9CD6-442C-8EC0-2CB7E1DBD08D}" type="presParOf" srcId="{9B78DD39-5705-4E8B-A5CD-A0DA69EDACE9}" destId="{F23B322C-14BD-453B-92BC-D27610B5C234}" srcOrd="4" destOrd="0" presId="urn:microsoft.com/office/officeart/2008/layout/VerticalCurvedList"/>
    <dgm:cxn modelId="{204931E6-5287-4CD8-B735-AECE3E442E92}" type="presParOf" srcId="{F23B322C-14BD-453B-92BC-D27610B5C234}" destId="{E2784E19-3853-4987-8050-4075098F7CE1}" srcOrd="0" destOrd="0" presId="urn:microsoft.com/office/officeart/2008/layout/VerticalCurvedList"/>
    <dgm:cxn modelId="{3A7B9805-1C36-49E8-8530-5D31AE597541}" type="presParOf" srcId="{9B78DD39-5705-4E8B-A5CD-A0DA69EDACE9}" destId="{54BC4102-952F-4A96-BF09-488C8D967839}" srcOrd="5" destOrd="0" presId="urn:microsoft.com/office/officeart/2008/layout/VerticalCurvedList"/>
    <dgm:cxn modelId="{EAB924FD-818E-4718-B074-78674CE37249}" type="presParOf" srcId="{9B78DD39-5705-4E8B-A5CD-A0DA69EDACE9}" destId="{7359B66F-28C4-415B-818D-8A9BB0A09E90}" srcOrd="6" destOrd="0" presId="urn:microsoft.com/office/officeart/2008/layout/VerticalCurvedList"/>
    <dgm:cxn modelId="{02FB8AC8-635E-49E3-A293-081745FCF680}" type="presParOf" srcId="{7359B66F-28C4-415B-818D-8A9BB0A09E90}" destId="{7ECB1740-8390-49E2-B031-34DDBB9034B2}" srcOrd="0" destOrd="0" presId="urn:microsoft.com/office/officeart/2008/layout/VerticalCurvedList"/>
    <dgm:cxn modelId="{9F4BAF0E-B341-494D-9A53-671450E8A963}" type="presParOf" srcId="{9B78DD39-5705-4E8B-A5CD-A0DA69EDACE9}" destId="{758436B4-360F-447B-8126-0DDC5A4E918C}" srcOrd="7" destOrd="0" presId="urn:microsoft.com/office/officeart/2008/layout/VerticalCurvedList"/>
    <dgm:cxn modelId="{4534A17A-4204-479B-88D9-99442492E21E}" type="presParOf" srcId="{9B78DD39-5705-4E8B-A5CD-A0DA69EDACE9}" destId="{AF7D985A-946B-45EE-8D2B-CE3198E42410}" srcOrd="8" destOrd="0" presId="urn:microsoft.com/office/officeart/2008/layout/VerticalCurvedList"/>
    <dgm:cxn modelId="{C4A3FD0C-3549-45B9-8F13-D74E48F3276D}" type="presParOf" srcId="{AF7D985A-946B-45EE-8D2B-CE3198E42410}" destId="{47156729-F007-4259-B7B6-9CDD47E1E881}" srcOrd="0" destOrd="0" presId="urn:microsoft.com/office/officeart/2008/layout/VerticalCurvedList"/>
    <dgm:cxn modelId="{A6590D0D-9338-4EC8-9D7A-4F4B45CE9291}" type="presParOf" srcId="{9B78DD39-5705-4E8B-A5CD-A0DA69EDACE9}" destId="{405C1C02-FA41-42D8-AE31-0B94FD51B61E}" srcOrd="9" destOrd="0" presId="urn:microsoft.com/office/officeart/2008/layout/VerticalCurvedList"/>
    <dgm:cxn modelId="{B5BA090E-2E1B-4162-AEEA-C7171643941B}" type="presParOf" srcId="{9B78DD39-5705-4E8B-A5CD-A0DA69EDACE9}" destId="{898C0E83-283B-45DA-BFE2-B48F3AE1E34E}" srcOrd="10" destOrd="0" presId="urn:microsoft.com/office/officeart/2008/layout/VerticalCurvedList"/>
    <dgm:cxn modelId="{2723E513-3A9E-42EA-B0F1-0F928FB557DF}" type="presParOf" srcId="{898C0E83-283B-45DA-BFE2-B48F3AE1E34E}" destId="{1AF5A1CC-2B1E-49D7-8FF8-E36FB398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93849-F158-4103-954C-26E06087B2FD}">
      <dsp:nvSpPr>
        <dsp:cNvPr id="0" name=""/>
        <dsp:cNvSpPr/>
      </dsp:nvSpPr>
      <dsp:spPr>
        <a:xfrm>
          <a:off x="-5337299" y="-817358"/>
          <a:ext cx="6355403" cy="6355403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B1901-5F40-490D-88BB-3C9C48AE4179}">
      <dsp:nvSpPr>
        <dsp:cNvPr id="0" name=""/>
        <dsp:cNvSpPr/>
      </dsp:nvSpPr>
      <dsp:spPr>
        <a:xfrm>
          <a:off x="445220" y="294948"/>
          <a:ext cx="3787692" cy="59027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531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User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445220" y="294948"/>
        <a:ext cx="3787692" cy="590274"/>
      </dsp:txXfrm>
    </dsp:sp>
    <dsp:sp modelId="{28A72EB7-CFEB-4B70-9B8A-D03C49B379F2}">
      <dsp:nvSpPr>
        <dsp:cNvPr id="0" name=""/>
        <dsp:cNvSpPr/>
      </dsp:nvSpPr>
      <dsp:spPr>
        <a:xfrm>
          <a:off x="76298" y="221164"/>
          <a:ext cx="737843" cy="7378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7AD083C-175D-4A7A-96E1-4C6371A12E62}">
      <dsp:nvSpPr>
        <dsp:cNvPr id="0" name=""/>
        <dsp:cNvSpPr/>
      </dsp:nvSpPr>
      <dsp:spPr>
        <a:xfrm>
          <a:off x="868193" y="1180077"/>
          <a:ext cx="3364719" cy="590274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531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Functional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868193" y="1180077"/>
        <a:ext cx="3364719" cy="590274"/>
      </dsp:txXfrm>
    </dsp:sp>
    <dsp:sp modelId="{E2784E19-3853-4987-8050-4075098F7CE1}">
      <dsp:nvSpPr>
        <dsp:cNvPr id="0" name=""/>
        <dsp:cNvSpPr/>
      </dsp:nvSpPr>
      <dsp:spPr>
        <a:xfrm>
          <a:off x="499271" y="1106292"/>
          <a:ext cx="737843" cy="7378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4BC4102-952F-4A96-BF09-488C8D967839}">
      <dsp:nvSpPr>
        <dsp:cNvPr id="0" name=""/>
        <dsp:cNvSpPr/>
      </dsp:nvSpPr>
      <dsp:spPr>
        <a:xfrm>
          <a:off x="998012" y="2065206"/>
          <a:ext cx="3234900" cy="590274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531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Solution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998012" y="2065206"/>
        <a:ext cx="3234900" cy="590274"/>
      </dsp:txXfrm>
    </dsp:sp>
    <dsp:sp modelId="{7ECB1740-8390-49E2-B031-34DDBB9034B2}">
      <dsp:nvSpPr>
        <dsp:cNvPr id="0" name=""/>
        <dsp:cNvSpPr/>
      </dsp:nvSpPr>
      <dsp:spPr>
        <a:xfrm>
          <a:off x="629090" y="1991421"/>
          <a:ext cx="737843" cy="7378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58436B4-360F-447B-8126-0DDC5A4E918C}">
      <dsp:nvSpPr>
        <dsp:cNvPr id="0" name=""/>
        <dsp:cNvSpPr/>
      </dsp:nvSpPr>
      <dsp:spPr>
        <a:xfrm>
          <a:off x="868193" y="2950334"/>
          <a:ext cx="3364719" cy="590274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531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Lead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868193" y="2950334"/>
        <a:ext cx="3364719" cy="590274"/>
      </dsp:txXfrm>
    </dsp:sp>
    <dsp:sp modelId="{47156729-F007-4259-B7B6-9CDD47E1E881}">
      <dsp:nvSpPr>
        <dsp:cNvPr id="0" name=""/>
        <dsp:cNvSpPr/>
      </dsp:nvSpPr>
      <dsp:spPr>
        <a:xfrm>
          <a:off x="499271" y="2876550"/>
          <a:ext cx="737843" cy="7378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05C1C02-FA41-42D8-AE31-0B94FD51B61E}">
      <dsp:nvSpPr>
        <dsp:cNvPr id="0" name=""/>
        <dsp:cNvSpPr/>
      </dsp:nvSpPr>
      <dsp:spPr>
        <a:xfrm>
          <a:off x="445220" y="3835463"/>
          <a:ext cx="3787692" cy="590274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531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Dev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print(“What the hell of Spec !”)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print(“Holy shit solution”)</a:t>
          </a:r>
          <a:endParaRPr lang="en-US" sz="900" kern="1200"/>
        </a:p>
      </dsp:txBody>
      <dsp:txXfrm>
        <a:off x="445220" y="3835463"/>
        <a:ext cx="3787692" cy="590274"/>
      </dsp:txXfrm>
    </dsp:sp>
    <dsp:sp modelId="{1AF5A1CC-2B1E-49D7-8FF8-E36FB3984F56}">
      <dsp:nvSpPr>
        <dsp:cNvPr id="0" name=""/>
        <dsp:cNvSpPr/>
      </dsp:nvSpPr>
      <dsp:spPr>
        <a:xfrm>
          <a:off x="76298" y="3761679"/>
          <a:ext cx="737843" cy="7378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496484"/>
            <a:ext cx="13944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4802717"/>
            <a:ext cx="139446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3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486834"/>
            <a:ext cx="400907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486834"/>
            <a:ext cx="1179480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2279652"/>
            <a:ext cx="1603629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6119285"/>
            <a:ext cx="1603629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2434167"/>
            <a:ext cx="790194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2434167"/>
            <a:ext cx="790194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486834"/>
            <a:ext cx="1603629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2241551"/>
            <a:ext cx="786562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3340100"/>
            <a:ext cx="786562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2241551"/>
            <a:ext cx="790436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3340100"/>
            <a:ext cx="7904362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609600"/>
            <a:ext cx="599666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1316567"/>
            <a:ext cx="941260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743200"/>
            <a:ext cx="599666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609600"/>
            <a:ext cx="599666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1316567"/>
            <a:ext cx="941260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743200"/>
            <a:ext cx="599666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132A-66E1-4B45-8AE4-6721E79FFE5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486834"/>
            <a:ext cx="160362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2434167"/>
            <a:ext cx="160362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8475134"/>
            <a:ext cx="41833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132A-66E1-4B45-8AE4-6721E79FFE50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8475134"/>
            <a:ext cx="62750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8475134"/>
            <a:ext cx="41833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CC8A-A3C3-4428-8984-B6FE31FC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8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8632676" y="5978732"/>
            <a:ext cx="4130824" cy="1058348"/>
          </a:xfrm>
          <a:prstGeom prst="roundRect">
            <a:avLst>
              <a:gd name="adj" fmla="val 428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>
                <a:solidFill>
                  <a:schemeClr val="tx1"/>
                </a:solidFill>
              </a:rPr>
              <a:t>BEHAVIOR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72100" y="2932923"/>
            <a:ext cx="7391400" cy="2670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508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sz="2800"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</a:p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11797" y="3114557"/>
            <a:ext cx="6410572" cy="6422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PROVIDER</a:t>
            </a:r>
          </a:p>
        </p:txBody>
      </p:sp>
      <p:sp>
        <p:nvSpPr>
          <p:cNvPr id="26" name="Up Arrow 25"/>
          <p:cNvSpPr/>
          <p:nvPr/>
        </p:nvSpPr>
        <p:spPr>
          <a:xfrm>
            <a:off x="6057970" y="5413303"/>
            <a:ext cx="378655" cy="6830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7405538" y="5413303"/>
            <a:ext cx="378655" cy="66357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372101" y="1882581"/>
            <a:ext cx="3849271" cy="8581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327957" y="1882581"/>
            <a:ext cx="3435542" cy="8581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LOCAL DATA</a:t>
            </a:r>
          </a:p>
        </p:txBody>
      </p:sp>
      <p:sp>
        <p:nvSpPr>
          <p:cNvPr id="40" name="Up-Down Arrow 39"/>
          <p:cNvSpPr/>
          <p:nvPr/>
        </p:nvSpPr>
        <p:spPr>
          <a:xfrm>
            <a:off x="7213510" y="2775316"/>
            <a:ext cx="196947" cy="337971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10941299" y="2775316"/>
            <a:ext cx="196947" cy="337971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92044" y="3902418"/>
            <a:ext cx="2397312" cy="7315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STATE COMPOSER 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=&gt; State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11797" y="3902762"/>
            <a:ext cx="2475334" cy="736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LOG COMPOSER 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=&gt; Log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72" y="6178475"/>
            <a:ext cx="928185" cy="92818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76" y="6139646"/>
            <a:ext cx="1005840" cy="1005840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5511797" y="4781015"/>
            <a:ext cx="7077558" cy="5627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/>
                </a:solidFill>
              </a:rPr>
              <a:t>.apply(event</a:t>
            </a:r>
            <a:r>
              <a:rPr lang="en-US" i="1">
                <a:solidFill>
                  <a:schemeClr val="tx1"/>
                </a:solidFill>
                <a:sym typeface="Wingdings" panose="05000000000000000000" pitchFamily="2" charset="2"/>
              </a:rPr>
              <a:t>: ) ===================&gt; behavior</a:t>
            </a: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760492" y="6266052"/>
            <a:ext cx="2630208" cy="4837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/>
              <a:t>.handle(behavior: ) =&gt; void</a:t>
            </a:r>
          </a:p>
        </p:txBody>
      </p:sp>
      <p:sp>
        <p:nvSpPr>
          <p:cNvPr id="64" name="Up Arrow 63"/>
          <p:cNvSpPr/>
          <p:nvPr/>
        </p:nvSpPr>
        <p:spPr>
          <a:xfrm rot="10800000">
            <a:off x="10668776" y="5344130"/>
            <a:ext cx="378655" cy="83434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Up Arrow 1"/>
          <p:cNvSpPr/>
          <p:nvPr/>
        </p:nvSpPr>
        <p:spPr>
          <a:xfrm rot="16200000">
            <a:off x="12026647" y="3273903"/>
            <a:ext cx="506437" cy="506437"/>
          </a:xfrm>
          <a:prstGeom prst="lef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34210" y="1832644"/>
            <a:ext cx="5942999" cy="6633083"/>
            <a:chOff x="155743" y="94223"/>
            <a:chExt cx="5942999" cy="6633083"/>
          </a:xfrm>
        </p:grpSpPr>
        <p:sp>
          <p:nvSpPr>
            <p:cNvPr id="4" name="Oval 3"/>
            <p:cNvSpPr/>
            <p:nvPr/>
          </p:nvSpPr>
          <p:spPr>
            <a:xfrm>
              <a:off x="2453639" y="957267"/>
              <a:ext cx="2349305" cy="2349305"/>
            </a:xfrm>
            <a:prstGeom prst="ellipse">
              <a:avLst/>
            </a:prstGeom>
            <a:solidFill>
              <a:srgbClr val="A2D1DA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66557" y="2131920"/>
              <a:ext cx="2349305" cy="2349305"/>
            </a:xfrm>
            <a:prstGeom prst="ellipse">
              <a:avLst/>
            </a:prstGeom>
            <a:solidFill>
              <a:srgbClr val="9AD4BA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53640" y="3306572"/>
              <a:ext cx="2349305" cy="2349305"/>
            </a:xfrm>
            <a:prstGeom prst="ellipse">
              <a:avLst/>
            </a:prstGeom>
            <a:solidFill>
              <a:srgbClr val="9ED3A2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81384" y="1121772"/>
              <a:ext cx="1676332" cy="1676332"/>
            </a:xfrm>
            <a:prstGeom prst="ellipse">
              <a:avLst/>
            </a:prstGeom>
            <a:solidFill>
              <a:srgbClr val="99AAD9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08281" y="3008961"/>
              <a:ext cx="1313180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Solution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8630" y="537815"/>
              <a:ext cx="1614545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Functional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3138" y="5731300"/>
              <a:ext cx="829073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Lead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9439" y="5521991"/>
              <a:ext cx="708784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Dev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98349" y="737571"/>
              <a:ext cx="816249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User</a:t>
              </a:r>
            </a:p>
          </p:txBody>
        </p:sp>
        <p:sp>
          <p:nvSpPr>
            <p:cNvPr id="15" name="U-Turn Arrow 14"/>
            <p:cNvSpPr/>
            <p:nvPr/>
          </p:nvSpPr>
          <p:spPr>
            <a:xfrm rot="16200000" flipH="1">
              <a:off x="463322" y="653211"/>
              <a:ext cx="5825075" cy="5445765"/>
            </a:xfrm>
            <a:prstGeom prst="uturnArrow">
              <a:avLst>
                <a:gd name="adj1" fmla="val 634"/>
                <a:gd name="adj2" fmla="val 2259"/>
                <a:gd name="adj3" fmla="val 3081"/>
                <a:gd name="adj4" fmla="val 52512"/>
                <a:gd name="adj5" fmla="val 9957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181384" y="3817683"/>
              <a:ext cx="1676332" cy="1676332"/>
            </a:xfrm>
            <a:prstGeom prst="ellipse">
              <a:avLst/>
            </a:prstGeom>
            <a:solidFill>
              <a:srgbClr val="ACCF9B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-Turn Arrow 16"/>
            <p:cNvSpPr/>
            <p:nvPr/>
          </p:nvSpPr>
          <p:spPr>
            <a:xfrm rot="16200000">
              <a:off x="4779541" y="2849001"/>
              <a:ext cx="745589" cy="910506"/>
            </a:xfrm>
            <a:prstGeom prst="uturnArrow">
              <a:avLst>
                <a:gd name="adj1" fmla="val 8460"/>
                <a:gd name="adj2" fmla="val 20923"/>
                <a:gd name="adj3" fmla="val 25315"/>
                <a:gd name="adj4" fmla="val 30081"/>
                <a:gd name="adj5" fmla="val 5408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0414" y="3150461"/>
              <a:ext cx="1283428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product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97081" y="94223"/>
              <a:ext cx="1251112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request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6007" y="97312"/>
              <a:ext cx="1354858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function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536048" y="3008961"/>
              <a:ext cx="1879232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architecture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1349" y="6231657"/>
              <a:ext cx="856260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</a:rPr>
                <a:t>code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30583" y="6197965"/>
              <a:ext cx="795411" cy="495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plan</a:t>
              </a:r>
            </a:p>
          </p:txBody>
        </p:sp>
      </p:grp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222620880"/>
              </p:ext>
            </p:extLst>
          </p:nvPr>
        </p:nvGraphicFramePr>
        <p:xfrm>
          <a:off x="8520792" y="2771885"/>
          <a:ext cx="4298471" cy="472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/>
          <p:cNvSpPr/>
          <p:nvPr/>
        </p:nvSpPr>
        <p:spPr>
          <a:xfrm>
            <a:off x="13101863" y="0"/>
            <a:ext cx="54909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primary reponsibility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Collaborate</a:t>
            </a:r>
            <a:r>
              <a:rPr lang="en-US"/>
              <a:t> </a:t>
            </a:r>
            <a:r>
              <a:rPr lang="en-US" smtClean="0"/>
              <a:t>with team</a:t>
            </a:r>
          </a:p>
          <a:p>
            <a:r>
              <a:rPr lang="en-US" smtClean="0"/>
              <a:t>Use Tool</a:t>
            </a:r>
          </a:p>
          <a:p>
            <a:r>
              <a:rPr lang="en-US" smtClean="0"/>
              <a:t>High level Specification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3101863" y="0"/>
            <a:ext cx="54909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4" name="Group 1023"/>
          <p:cNvGrpSpPr/>
          <p:nvPr/>
        </p:nvGrpSpPr>
        <p:grpSpPr>
          <a:xfrm>
            <a:off x="335712" y="1701514"/>
            <a:ext cx="12477506" cy="7130486"/>
            <a:chOff x="335712" y="1026613"/>
            <a:chExt cx="12477506" cy="7130486"/>
          </a:xfrm>
        </p:grpSpPr>
        <p:grpSp>
          <p:nvGrpSpPr>
            <p:cNvPr id="40" name="Group 39"/>
            <p:cNvGrpSpPr/>
            <p:nvPr/>
          </p:nvGrpSpPr>
          <p:grpSpPr>
            <a:xfrm>
              <a:off x="335712" y="1026613"/>
              <a:ext cx="12477506" cy="7130486"/>
              <a:chOff x="3057647" y="1132938"/>
              <a:chExt cx="12477506" cy="713048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956300" y="1132938"/>
                <a:ext cx="6680200" cy="1905000"/>
              </a:xfrm>
              <a:prstGeom prst="roundRect">
                <a:avLst>
                  <a:gd name="adj" fmla="val 6322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8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PRESENTATION LAYER</a:t>
                </a:r>
                <a:endParaRPr lang="en-US" sz="1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956300" y="3467100"/>
                <a:ext cx="6680200" cy="2501118"/>
              </a:xfrm>
              <a:prstGeom prst="roundRect">
                <a:avLst>
                  <a:gd name="adj" fmla="val 6322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8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DOMAIN LAYER</a:t>
                </a:r>
                <a:endParaRPr lang="en-US" sz="1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956300" y="6443589"/>
                <a:ext cx="6680200" cy="1819835"/>
              </a:xfrm>
              <a:prstGeom prst="roundRect">
                <a:avLst>
                  <a:gd name="adj" fmla="val 6322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8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DATA LAYER</a:t>
                </a:r>
                <a:endParaRPr lang="en-US" sz="1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3096753" y="1132938"/>
                <a:ext cx="2438400" cy="7130486"/>
              </a:xfrm>
              <a:prstGeom prst="roundRect">
                <a:avLst>
                  <a:gd name="adj" fmla="val 6322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8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SYSTEM LAYER</a:t>
                </a:r>
                <a:endParaRPr lang="en-US" sz="1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057647" y="1132938"/>
                <a:ext cx="2438400" cy="7130486"/>
              </a:xfrm>
              <a:prstGeom prst="roundRect">
                <a:avLst>
                  <a:gd name="adj" fmla="val 6322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800" b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CACHING LAYER</a:t>
                </a:r>
                <a:endParaRPr lang="en-US" sz="18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139278" y="4581085"/>
                <a:ext cx="220100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8492686" y="4581085"/>
                <a:ext cx="2014024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659110" y="4581085"/>
                <a:ext cx="1824990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139278" y="2275938"/>
                <a:ext cx="220100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8492686" y="2275938"/>
                <a:ext cx="2014024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150952" y="7594622"/>
                <a:ext cx="220100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8480206" y="7594622"/>
                <a:ext cx="2014024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3225804" y="1640938"/>
                <a:ext cx="218029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3225804" y="2275938"/>
                <a:ext cx="218029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3225804" y="2910938"/>
                <a:ext cx="218029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162604" y="1640938"/>
                <a:ext cx="218029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162604" y="2275938"/>
                <a:ext cx="218029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182578" y="6870905"/>
                <a:ext cx="2180298" cy="482600"/>
              </a:xfrm>
              <a:prstGeom prst="roundRect">
                <a:avLst>
                  <a:gd name="adj" fmla="val 15229"/>
                </a:avLst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vi-VN" sz="1200"/>
                  <a:t>COMPONENT</a:t>
                </a:r>
                <a:endParaRPr lang="en-US" sz="1200"/>
              </a:p>
            </p:txBody>
          </p:sp>
          <p:sp>
            <p:nvSpPr>
              <p:cNvPr id="35" name="Left-Right Arrow 34"/>
              <p:cNvSpPr/>
              <p:nvPr/>
            </p:nvSpPr>
            <p:spPr>
              <a:xfrm>
                <a:off x="5434286" y="2085438"/>
                <a:ext cx="547414" cy="343215"/>
              </a:xfrm>
              <a:prstGeom prst="leftRightArrow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Left-Right Arrow 35"/>
              <p:cNvSpPr/>
              <p:nvPr/>
            </p:nvSpPr>
            <p:spPr>
              <a:xfrm>
                <a:off x="5434286" y="7181898"/>
                <a:ext cx="547414" cy="343215"/>
              </a:xfrm>
              <a:prstGeom prst="leftRightArrow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-Right Arrow 36"/>
              <p:cNvSpPr/>
              <p:nvPr/>
            </p:nvSpPr>
            <p:spPr>
              <a:xfrm rot="5400000">
                <a:off x="9041498" y="6033988"/>
                <a:ext cx="547414" cy="343215"/>
              </a:xfrm>
              <a:prstGeom prst="leftRightArrow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Left-Right Arrow 37"/>
              <p:cNvSpPr/>
              <p:nvPr/>
            </p:nvSpPr>
            <p:spPr>
              <a:xfrm rot="5400000">
                <a:off x="9041498" y="3086176"/>
                <a:ext cx="547414" cy="343215"/>
              </a:xfrm>
              <a:prstGeom prst="leftRightArrow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Left-Right Arrow 38"/>
              <p:cNvSpPr/>
              <p:nvPr/>
            </p:nvSpPr>
            <p:spPr>
              <a:xfrm>
                <a:off x="12592920" y="4479170"/>
                <a:ext cx="547414" cy="343215"/>
              </a:xfrm>
              <a:prstGeom prst="leftRightArrow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ounded Rectangle 40"/>
            <p:cNvSpPr/>
            <p:nvPr/>
          </p:nvSpPr>
          <p:spPr>
            <a:xfrm>
              <a:off x="3417343" y="1557568"/>
              <a:ext cx="2201008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770751" y="1557568"/>
              <a:ext cx="2014024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937175" y="1557568"/>
              <a:ext cx="1824990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417343" y="3817708"/>
              <a:ext cx="2201008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770751" y="3817708"/>
              <a:ext cx="2014024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937175" y="3817708"/>
              <a:ext cx="1824990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17343" y="5119085"/>
              <a:ext cx="2201008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435396" y="6834273"/>
              <a:ext cx="2201008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764650" y="6834273"/>
              <a:ext cx="2014024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930854" y="6834273"/>
              <a:ext cx="1824990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40669" y="7418788"/>
              <a:ext cx="2180298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460643" y="2873827"/>
              <a:ext cx="2180298" cy="482600"/>
            </a:xfrm>
            <a:prstGeom prst="roundRect">
              <a:avLst>
                <a:gd name="adj" fmla="val 15229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200"/>
                <a:t>COMPONENT</a:t>
              </a:r>
              <a:endParaRPr lang="en-US" sz="120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493374" y="1701513"/>
            <a:ext cx="4837155" cy="7130487"/>
            <a:chOff x="13365784" y="1026612"/>
            <a:chExt cx="4837155" cy="7130487"/>
          </a:xfrm>
        </p:grpSpPr>
        <p:sp>
          <p:nvSpPr>
            <p:cNvPr id="61" name="Rounded Rectangle 60"/>
            <p:cNvSpPr/>
            <p:nvPr/>
          </p:nvSpPr>
          <p:spPr>
            <a:xfrm>
              <a:off x="13365784" y="1026612"/>
              <a:ext cx="4837155" cy="7130487"/>
            </a:xfrm>
            <a:prstGeom prst="roundRect">
              <a:avLst>
                <a:gd name="adj" fmla="val 3009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vi-VN" sz="1800" b="1"/>
                <a:t>COMPONENT</a:t>
              </a:r>
              <a:endParaRPr lang="en-US" sz="1800" b="1"/>
            </a:p>
          </p:txBody>
        </p:sp>
        <p:pic>
          <p:nvPicPr>
            <p:cNvPr id="1026" name="Picture 2" descr="UML Class Diagram for Assignment 2, Fall 2008: An abstract game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24505" y="1947259"/>
              <a:ext cx="4543425" cy="3171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56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42704" y="2428104"/>
            <a:ext cx="4003589" cy="4053016"/>
          </a:xfrm>
          <a:prstGeom prst="roundRect">
            <a:avLst>
              <a:gd name="adj" fmla="val 467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</a:rPr>
              <a:t>business_func_1()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43385" y="3083011"/>
            <a:ext cx="3369275" cy="518985"/>
          </a:xfrm>
          <a:prstGeom prst="roundRect">
            <a:avLst>
              <a:gd name="adj" fmla="val 4678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utility_func_1()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43385" y="3737918"/>
            <a:ext cx="3369275" cy="518985"/>
          </a:xfrm>
          <a:prstGeom prst="roundRect">
            <a:avLst>
              <a:gd name="adj" fmla="val 4678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utility_func_2()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43385" y="4392825"/>
            <a:ext cx="3369275" cy="518985"/>
          </a:xfrm>
          <a:prstGeom prst="roundRect">
            <a:avLst>
              <a:gd name="adj" fmla="val 4678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utility_func_3()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43384" y="5047732"/>
            <a:ext cx="3369275" cy="518985"/>
          </a:xfrm>
          <a:prstGeom prst="roundRect">
            <a:avLst>
              <a:gd name="adj" fmla="val 4678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utility_func_4()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43384" y="5702639"/>
            <a:ext cx="3369275" cy="518985"/>
          </a:xfrm>
          <a:prstGeom prst="roundRect">
            <a:avLst>
              <a:gd name="adj" fmla="val 4678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utility_func_5()</a:t>
            </a:r>
          </a:p>
        </p:txBody>
      </p:sp>
    </p:spTree>
    <p:extLst>
      <p:ext uri="{BB962C8B-B14F-4D97-AF65-F5344CB8AC3E}">
        <p14:creationId xmlns:p14="http://schemas.microsoft.com/office/powerpoint/2010/main" val="40508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3481</TotalTime>
  <Words>109</Words>
  <Application>Microsoft Office PowerPoint</Application>
  <PresentationFormat>Custom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3 primary reponsibility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Nguyễn</dc:creator>
  <cp:lastModifiedBy>Trung Nguyễn</cp:lastModifiedBy>
  <cp:revision>67</cp:revision>
  <dcterms:created xsi:type="dcterms:W3CDTF">2020-05-11T22:21:08Z</dcterms:created>
  <dcterms:modified xsi:type="dcterms:W3CDTF">2020-05-23T15:46:46Z</dcterms:modified>
</cp:coreProperties>
</file>