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158413" cy="101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43E"/>
    <a:srgbClr val="0432FF"/>
    <a:srgbClr val="D5FC79"/>
    <a:srgbClr val="76D6FF"/>
    <a:srgbClr val="7A81FF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41"/>
  </p:normalViewPr>
  <p:slideViewPr>
    <p:cSldViewPr snapToGrid="0" snapToObjects="1">
      <p:cViewPr>
        <p:scale>
          <a:sx n="70" d="100"/>
          <a:sy n="70" d="100"/>
        </p:scale>
        <p:origin x="16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881" y="1662760"/>
            <a:ext cx="8634651" cy="3537185"/>
          </a:xfrm>
        </p:spPr>
        <p:txBody>
          <a:bodyPr anchor="b"/>
          <a:lstStyle>
            <a:lvl1pPr algn="ctr">
              <a:defRPr sz="66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802" y="5336352"/>
            <a:ext cx="7618810" cy="2452981"/>
          </a:xfrm>
        </p:spPr>
        <p:txBody>
          <a:bodyPr/>
          <a:lstStyle>
            <a:lvl1pPr marL="0" indent="0" algn="ctr">
              <a:buNone/>
              <a:defRPr sz="2666"/>
            </a:lvl1pPr>
            <a:lvl2pPr marL="507903" indent="0" algn="ctr">
              <a:buNone/>
              <a:defRPr sz="2222"/>
            </a:lvl2pPr>
            <a:lvl3pPr marL="1015807" indent="0" algn="ctr">
              <a:buNone/>
              <a:defRPr sz="2000"/>
            </a:lvl3pPr>
            <a:lvl4pPr marL="1523710" indent="0" algn="ctr">
              <a:buNone/>
              <a:defRPr sz="1777"/>
            </a:lvl4pPr>
            <a:lvl5pPr marL="2031614" indent="0" algn="ctr">
              <a:buNone/>
              <a:defRPr sz="1777"/>
            </a:lvl5pPr>
            <a:lvl6pPr marL="2539517" indent="0" algn="ctr">
              <a:buNone/>
              <a:defRPr sz="1777"/>
            </a:lvl6pPr>
            <a:lvl7pPr marL="3047421" indent="0" algn="ctr">
              <a:buNone/>
              <a:defRPr sz="1777"/>
            </a:lvl7pPr>
            <a:lvl8pPr marL="3555324" indent="0" algn="ctr">
              <a:buNone/>
              <a:defRPr sz="1777"/>
            </a:lvl8pPr>
            <a:lvl9pPr marL="4063228" indent="0" algn="ctr">
              <a:buNone/>
              <a:defRPr sz="17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5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615" y="540926"/>
            <a:ext cx="2462214" cy="86101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6584" y="540926"/>
            <a:ext cx="6716051" cy="86101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49" y="3055461"/>
            <a:ext cx="9437914" cy="4226277"/>
          </a:xfrm>
        </p:spPr>
        <p:txBody>
          <a:bodyPr anchor="b"/>
          <a:lstStyle>
            <a:lvl1pPr>
              <a:defRPr sz="66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49" y="7321721"/>
            <a:ext cx="9437914" cy="2222499"/>
          </a:xfrm>
        </p:spPr>
        <p:txBody>
          <a:bodyPr/>
          <a:lstStyle>
            <a:lvl1pPr marL="0" indent="0">
              <a:buNone/>
              <a:defRPr sz="2666">
                <a:solidFill>
                  <a:schemeClr val="tx1"/>
                </a:solidFill>
              </a:defRPr>
            </a:lvl1pPr>
            <a:lvl2pPr marL="507903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0158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23710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4pPr>
            <a:lvl5pPr marL="203161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5pPr>
            <a:lvl6pPr marL="2539517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6pPr>
            <a:lvl7pPr marL="3047421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7pPr>
            <a:lvl8pPr marL="355532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8pPr>
            <a:lvl9pPr marL="4063228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034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704629"/>
            <a:ext cx="4672816" cy="6914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2695" y="2704629"/>
            <a:ext cx="4672815" cy="6914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0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540928"/>
            <a:ext cx="8761631" cy="19637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715" y="2490612"/>
            <a:ext cx="4297484" cy="1220610"/>
          </a:xfrm>
        </p:spPr>
        <p:txBody>
          <a:bodyPr anchor="b"/>
          <a:lstStyle>
            <a:lvl1pPr marL="0" indent="0">
              <a:buNone/>
              <a:defRPr sz="2666" b="1"/>
            </a:lvl1pPr>
            <a:lvl2pPr marL="507903" indent="0">
              <a:buNone/>
              <a:defRPr sz="2222" b="1"/>
            </a:lvl2pPr>
            <a:lvl3pPr marL="1015807" indent="0">
              <a:buNone/>
              <a:defRPr sz="2000" b="1"/>
            </a:lvl3pPr>
            <a:lvl4pPr marL="1523710" indent="0">
              <a:buNone/>
              <a:defRPr sz="1777" b="1"/>
            </a:lvl4pPr>
            <a:lvl5pPr marL="2031614" indent="0">
              <a:buNone/>
              <a:defRPr sz="1777" b="1"/>
            </a:lvl5pPr>
            <a:lvl6pPr marL="2539517" indent="0">
              <a:buNone/>
              <a:defRPr sz="1777" b="1"/>
            </a:lvl6pPr>
            <a:lvl7pPr marL="3047421" indent="0">
              <a:buNone/>
              <a:defRPr sz="1777" b="1"/>
            </a:lvl7pPr>
            <a:lvl8pPr marL="3555324" indent="0">
              <a:buNone/>
              <a:defRPr sz="1777" b="1"/>
            </a:lvl8pPr>
            <a:lvl9pPr marL="4063228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715" y="3711222"/>
            <a:ext cx="4297484" cy="5458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2697" y="2490612"/>
            <a:ext cx="4318649" cy="1220610"/>
          </a:xfrm>
        </p:spPr>
        <p:txBody>
          <a:bodyPr anchor="b"/>
          <a:lstStyle>
            <a:lvl1pPr marL="0" indent="0">
              <a:buNone/>
              <a:defRPr sz="2666" b="1"/>
            </a:lvl1pPr>
            <a:lvl2pPr marL="507903" indent="0">
              <a:buNone/>
              <a:defRPr sz="2222" b="1"/>
            </a:lvl2pPr>
            <a:lvl3pPr marL="1015807" indent="0">
              <a:buNone/>
              <a:defRPr sz="2000" b="1"/>
            </a:lvl3pPr>
            <a:lvl4pPr marL="1523710" indent="0">
              <a:buNone/>
              <a:defRPr sz="1777" b="1"/>
            </a:lvl4pPr>
            <a:lvl5pPr marL="2031614" indent="0">
              <a:buNone/>
              <a:defRPr sz="1777" b="1"/>
            </a:lvl5pPr>
            <a:lvl6pPr marL="2539517" indent="0">
              <a:buNone/>
              <a:defRPr sz="1777" b="1"/>
            </a:lvl6pPr>
            <a:lvl7pPr marL="3047421" indent="0">
              <a:buNone/>
              <a:defRPr sz="1777" b="1"/>
            </a:lvl7pPr>
            <a:lvl8pPr marL="3555324" indent="0">
              <a:buNone/>
              <a:defRPr sz="1777" b="1"/>
            </a:lvl8pPr>
            <a:lvl9pPr marL="4063228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2697" y="3711222"/>
            <a:ext cx="4318649" cy="5458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8391" y="9416817"/>
            <a:ext cx="2285643" cy="540926"/>
          </a:xfrm>
          <a:prstGeom prst="rect">
            <a:avLst/>
          </a:prstGeom>
        </p:spPr>
        <p:txBody>
          <a:bodyPr/>
          <a:lstStyle/>
          <a:p>
            <a:fld id="{91F8E41C-95AC-BE45-88B8-E449177F035F}" type="datetimeFigureOut">
              <a:rPr lang="en-VN" smtClean="0"/>
              <a:t>27/12/2020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4975" y="9416817"/>
            <a:ext cx="3428464" cy="540926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74379" y="9416817"/>
            <a:ext cx="2285643" cy="540926"/>
          </a:xfrm>
          <a:prstGeom prst="rect">
            <a:avLst/>
          </a:prstGeom>
        </p:spPr>
        <p:txBody>
          <a:bodyPr/>
          <a:lstStyle/>
          <a:p>
            <a:fld id="{A3291AD4-8065-D741-A0FC-E566ACF4DE8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122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11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4" y="677333"/>
            <a:ext cx="3665824" cy="2370667"/>
          </a:xfrm>
        </p:spPr>
        <p:txBody>
          <a:bodyPr anchor="b"/>
          <a:lstStyle>
            <a:lvl1pPr>
              <a:defRPr sz="3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648" y="677334"/>
            <a:ext cx="5529521" cy="8805334"/>
          </a:xfrm>
        </p:spPr>
        <p:txBody>
          <a:bodyPr/>
          <a:lstStyle>
            <a:lvl1pPr>
              <a:defRPr sz="3555"/>
            </a:lvl1pPr>
            <a:lvl2pPr>
              <a:defRPr sz="3111"/>
            </a:lvl2pPr>
            <a:lvl3pPr>
              <a:defRPr sz="2666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244" y="3048000"/>
            <a:ext cx="3665824" cy="6434667"/>
          </a:xfrm>
        </p:spPr>
        <p:txBody>
          <a:bodyPr/>
          <a:lstStyle>
            <a:lvl1pPr marL="0" indent="0">
              <a:buNone/>
              <a:defRPr sz="1777"/>
            </a:lvl1pPr>
            <a:lvl2pPr marL="507903" indent="0">
              <a:buNone/>
              <a:defRPr sz="1555"/>
            </a:lvl2pPr>
            <a:lvl3pPr marL="1015807" indent="0">
              <a:buNone/>
              <a:defRPr sz="1333"/>
            </a:lvl3pPr>
            <a:lvl4pPr marL="1523710" indent="0">
              <a:buNone/>
              <a:defRPr sz="1111"/>
            </a:lvl4pPr>
            <a:lvl5pPr marL="2031614" indent="0">
              <a:buNone/>
              <a:defRPr sz="1111"/>
            </a:lvl5pPr>
            <a:lvl6pPr marL="2539517" indent="0">
              <a:buNone/>
              <a:defRPr sz="1111"/>
            </a:lvl6pPr>
            <a:lvl7pPr marL="3047421" indent="0">
              <a:buNone/>
              <a:defRPr sz="1111"/>
            </a:lvl7pPr>
            <a:lvl8pPr marL="3555324" indent="0">
              <a:buNone/>
              <a:defRPr sz="1111"/>
            </a:lvl8pPr>
            <a:lvl9pPr marL="4063228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69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677333"/>
            <a:ext cx="3649495" cy="2370667"/>
          </a:xfrm>
        </p:spPr>
        <p:txBody>
          <a:bodyPr anchor="b"/>
          <a:lstStyle>
            <a:lvl1pPr>
              <a:defRPr sz="3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8648" y="677334"/>
            <a:ext cx="5513193" cy="8874880"/>
          </a:xfrm>
        </p:spPr>
        <p:txBody>
          <a:bodyPr anchor="t"/>
          <a:lstStyle>
            <a:lvl1pPr marL="0" indent="0">
              <a:buNone/>
              <a:defRPr sz="3555"/>
            </a:lvl1pPr>
            <a:lvl2pPr marL="507903" indent="0">
              <a:buNone/>
              <a:defRPr sz="3111"/>
            </a:lvl2pPr>
            <a:lvl3pPr marL="1015807" indent="0">
              <a:buNone/>
              <a:defRPr sz="2666"/>
            </a:lvl3pPr>
            <a:lvl4pPr marL="1523710" indent="0">
              <a:buNone/>
              <a:defRPr sz="2222"/>
            </a:lvl4pPr>
            <a:lvl5pPr marL="2031614" indent="0">
              <a:buNone/>
              <a:defRPr sz="2222"/>
            </a:lvl5pPr>
            <a:lvl6pPr marL="2539517" indent="0">
              <a:buNone/>
              <a:defRPr sz="2222"/>
            </a:lvl6pPr>
            <a:lvl7pPr marL="3047421" indent="0">
              <a:buNone/>
              <a:defRPr sz="2222"/>
            </a:lvl7pPr>
            <a:lvl8pPr marL="3555324" indent="0">
              <a:buNone/>
              <a:defRPr sz="2222"/>
            </a:lvl8pPr>
            <a:lvl9pPr marL="4063228" indent="0">
              <a:buNone/>
              <a:defRPr sz="222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572" y="3048000"/>
            <a:ext cx="3649496" cy="6434667"/>
          </a:xfrm>
        </p:spPr>
        <p:txBody>
          <a:bodyPr/>
          <a:lstStyle>
            <a:lvl1pPr marL="0" indent="0">
              <a:buNone/>
              <a:defRPr sz="1777"/>
            </a:lvl1pPr>
            <a:lvl2pPr marL="507903" indent="0">
              <a:buNone/>
              <a:defRPr sz="1555"/>
            </a:lvl2pPr>
            <a:lvl3pPr marL="1015807" indent="0">
              <a:buNone/>
              <a:defRPr sz="1333"/>
            </a:lvl3pPr>
            <a:lvl4pPr marL="1523710" indent="0">
              <a:buNone/>
              <a:defRPr sz="1111"/>
            </a:lvl4pPr>
            <a:lvl5pPr marL="2031614" indent="0">
              <a:buNone/>
              <a:defRPr sz="1111"/>
            </a:lvl5pPr>
            <a:lvl6pPr marL="2539517" indent="0">
              <a:buNone/>
              <a:defRPr sz="1111"/>
            </a:lvl6pPr>
            <a:lvl7pPr marL="3047421" indent="0">
              <a:buNone/>
              <a:defRPr sz="1111"/>
            </a:lvl7pPr>
            <a:lvl8pPr marL="3555324" indent="0">
              <a:buNone/>
              <a:defRPr sz="1111"/>
            </a:lvl8pPr>
            <a:lvl9pPr marL="4063228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22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078536-95B4-BD4A-8A4E-89278A9FD88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64501" y="9691913"/>
            <a:ext cx="1765300" cy="4191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4761C0-F616-B04C-BD27-A28C562774A9}"/>
              </a:ext>
            </a:extLst>
          </p:cNvPr>
          <p:cNvGrpSpPr/>
          <p:nvPr userDrawn="1"/>
        </p:nvGrpSpPr>
        <p:grpSpPr>
          <a:xfrm>
            <a:off x="146304" y="179585"/>
            <a:ext cx="3445329" cy="1057090"/>
            <a:chOff x="0" y="12383"/>
            <a:chExt cx="3445329" cy="10570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A46A86-4F1E-F14B-B5D7-E1DF1FA620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0" y="12383"/>
              <a:ext cx="3445329" cy="105709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34FA21-D4FA-BC48-AD51-7BCD1BDE35CD}"/>
                </a:ext>
              </a:extLst>
            </p:cNvPr>
            <p:cNvSpPr txBox="1"/>
            <p:nvPr userDrawn="1"/>
          </p:nvSpPr>
          <p:spPr>
            <a:xfrm>
              <a:off x="1850735" y="325484"/>
              <a:ext cx="7312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200" dirty="0">
                  <a:solidFill>
                    <a:schemeClr val="bg1"/>
                  </a:solidFill>
                </a:rPr>
                <a:t>Boot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704629"/>
            <a:ext cx="9486900" cy="6914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540928"/>
            <a:ext cx="9486900" cy="196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819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5807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3952" indent="-253952" algn="l" defTabSz="1015807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3111" kern="1200">
          <a:solidFill>
            <a:schemeClr val="bg1"/>
          </a:solidFill>
          <a:latin typeface="+mn-lt"/>
          <a:ea typeface="+mn-ea"/>
          <a:cs typeface="+mn-cs"/>
        </a:defRPr>
      </a:lvl1pPr>
      <a:lvl2pPr marL="761855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2pPr>
      <a:lvl3pPr marL="1269759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22" kern="1200">
          <a:solidFill>
            <a:schemeClr val="bg1"/>
          </a:solidFill>
          <a:latin typeface="+mn-lt"/>
          <a:ea typeface="+mn-ea"/>
          <a:cs typeface="+mn-cs"/>
        </a:defRPr>
      </a:lvl3pPr>
      <a:lvl4pPr marL="1777662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285566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793469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373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276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180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03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807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710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614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517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421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324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228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15C2-A820-104D-A3E5-A19BA7DA6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VN" dirty="0"/>
              <a:t>Day#0: Vì sao nên chọn</a:t>
            </a:r>
            <a:br>
              <a:rPr lang="en-VN" dirty="0"/>
            </a:br>
            <a:r>
              <a:rPr lang="en-VN" sz="9600" dirty="0"/>
              <a:t>Kotlin SpringBoot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4C9DB-1519-6442-A642-3A7381528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02896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4A6D-1652-8F42-8673-4F3FA0C8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Java Spring Framework là gì?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92AF-8947-664E-B4A0-901A1FE8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316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8BDE-2303-154F-A595-4C28FA5B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SpringBoot là gì?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5F0E-C644-3D4B-93D8-7A84119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3862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7051-12C0-6E4F-80D5-AA7FA418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Kotlin – Người kế nhiệm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0DE4-A833-564D-B5A9-9721D160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228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27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Day#0: Vì sao nên chọn Kotlin SpringBoot</vt:lpstr>
      <vt:lpstr>Java Spring Framework là gì?</vt:lpstr>
      <vt:lpstr>SpringBoot là gì?</vt:lpstr>
      <vt:lpstr>Kotlin – Người kế nhiệm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2020-12-27T10:10:08Z</dcterms:created>
  <dcterms:modified xsi:type="dcterms:W3CDTF">2020-12-27T10:51:16Z</dcterms:modified>
</cp:coreProperties>
</file>