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158413" cy="101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D5FC79"/>
    <a:srgbClr val="76D6FF"/>
    <a:srgbClr val="7A81FF"/>
    <a:srgbClr val="73F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21"/>
    <p:restoredTop sz="96341"/>
  </p:normalViewPr>
  <p:slideViewPr>
    <p:cSldViewPr snapToGrid="0" snapToObjects="1">
      <p:cViewPr varScale="1">
        <p:scale>
          <a:sx n="78" d="100"/>
          <a:sy n="78" d="100"/>
        </p:scale>
        <p:origin x="1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881" y="1662760"/>
            <a:ext cx="8634651" cy="3537185"/>
          </a:xfrm>
        </p:spPr>
        <p:txBody>
          <a:bodyPr anchor="b"/>
          <a:lstStyle>
            <a:lvl1pPr algn="ctr">
              <a:defRPr sz="66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802" y="5336352"/>
            <a:ext cx="7618810" cy="2452981"/>
          </a:xfrm>
        </p:spPr>
        <p:txBody>
          <a:bodyPr/>
          <a:lstStyle>
            <a:lvl1pPr marL="0" indent="0" algn="ctr">
              <a:buNone/>
              <a:defRPr sz="2666"/>
            </a:lvl1pPr>
            <a:lvl2pPr marL="507903" indent="0" algn="ctr">
              <a:buNone/>
              <a:defRPr sz="2222"/>
            </a:lvl2pPr>
            <a:lvl3pPr marL="1015807" indent="0" algn="ctr">
              <a:buNone/>
              <a:defRPr sz="2000"/>
            </a:lvl3pPr>
            <a:lvl4pPr marL="1523710" indent="0" algn="ctr">
              <a:buNone/>
              <a:defRPr sz="1777"/>
            </a:lvl4pPr>
            <a:lvl5pPr marL="2031614" indent="0" algn="ctr">
              <a:buNone/>
              <a:defRPr sz="1777"/>
            </a:lvl5pPr>
            <a:lvl6pPr marL="2539517" indent="0" algn="ctr">
              <a:buNone/>
              <a:defRPr sz="1777"/>
            </a:lvl6pPr>
            <a:lvl7pPr marL="3047421" indent="0" algn="ctr">
              <a:buNone/>
              <a:defRPr sz="1777"/>
            </a:lvl7pPr>
            <a:lvl8pPr marL="3555324" indent="0" algn="ctr">
              <a:buNone/>
              <a:defRPr sz="1777"/>
            </a:lvl8pPr>
            <a:lvl9pPr marL="4063228" indent="0" algn="ctr">
              <a:buNone/>
              <a:defRPr sz="177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5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3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9615" y="540926"/>
            <a:ext cx="2462214" cy="86101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6584" y="540926"/>
            <a:ext cx="6716051" cy="86101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4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1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49" y="3055461"/>
            <a:ext cx="9437914" cy="4226277"/>
          </a:xfrm>
        </p:spPr>
        <p:txBody>
          <a:bodyPr anchor="b"/>
          <a:lstStyle>
            <a:lvl1pPr>
              <a:defRPr sz="66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49" y="7321721"/>
            <a:ext cx="9437914" cy="2222499"/>
          </a:xfrm>
        </p:spPr>
        <p:txBody>
          <a:bodyPr/>
          <a:lstStyle>
            <a:lvl1pPr marL="0" indent="0">
              <a:buNone/>
              <a:defRPr sz="2666">
                <a:solidFill>
                  <a:schemeClr val="tx1"/>
                </a:solidFill>
              </a:defRPr>
            </a:lvl1pPr>
            <a:lvl2pPr marL="507903" indent="0">
              <a:buNone/>
              <a:defRPr sz="2222">
                <a:solidFill>
                  <a:schemeClr val="tx1">
                    <a:tint val="75000"/>
                  </a:schemeClr>
                </a:solidFill>
              </a:defRPr>
            </a:lvl2pPr>
            <a:lvl3pPr marL="101580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523710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4pPr>
            <a:lvl5pPr marL="2031614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5pPr>
            <a:lvl6pPr marL="2539517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6pPr>
            <a:lvl7pPr marL="3047421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7pPr>
            <a:lvl8pPr marL="3555324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8pPr>
            <a:lvl9pPr marL="4063228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034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704629"/>
            <a:ext cx="4672816" cy="69144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2695" y="2704629"/>
            <a:ext cx="4672815" cy="69144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0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4" y="540928"/>
            <a:ext cx="8761631" cy="19637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715" y="2490612"/>
            <a:ext cx="4297484" cy="1220610"/>
          </a:xfrm>
        </p:spPr>
        <p:txBody>
          <a:bodyPr anchor="b"/>
          <a:lstStyle>
            <a:lvl1pPr marL="0" indent="0">
              <a:buNone/>
              <a:defRPr sz="2666" b="1"/>
            </a:lvl1pPr>
            <a:lvl2pPr marL="507903" indent="0">
              <a:buNone/>
              <a:defRPr sz="2222" b="1"/>
            </a:lvl2pPr>
            <a:lvl3pPr marL="1015807" indent="0">
              <a:buNone/>
              <a:defRPr sz="2000" b="1"/>
            </a:lvl3pPr>
            <a:lvl4pPr marL="1523710" indent="0">
              <a:buNone/>
              <a:defRPr sz="1777" b="1"/>
            </a:lvl4pPr>
            <a:lvl5pPr marL="2031614" indent="0">
              <a:buNone/>
              <a:defRPr sz="1777" b="1"/>
            </a:lvl5pPr>
            <a:lvl6pPr marL="2539517" indent="0">
              <a:buNone/>
              <a:defRPr sz="1777" b="1"/>
            </a:lvl6pPr>
            <a:lvl7pPr marL="3047421" indent="0">
              <a:buNone/>
              <a:defRPr sz="1777" b="1"/>
            </a:lvl7pPr>
            <a:lvl8pPr marL="3555324" indent="0">
              <a:buNone/>
              <a:defRPr sz="1777" b="1"/>
            </a:lvl8pPr>
            <a:lvl9pPr marL="4063228" indent="0">
              <a:buNone/>
              <a:defRPr sz="17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715" y="3711222"/>
            <a:ext cx="4297484" cy="54586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2697" y="2490612"/>
            <a:ext cx="4318649" cy="1220610"/>
          </a:xfrm>
        </p:spPr>
        <p:txBody>
          <a:bodyPr anchor="b"/>
          <a:lstStyle>
            <a:lvl1pPr marL="0" indent="0">
              <a:buNone/>
              <a:defRPr sz="2666" b="1"/>
            </a:lvl1pPr>
            <a:lvl2pPr marL="507903" indent="0">
              <a:buNone/>
              <a:defRPr sz="2222" b="1"/>
            </a:lvl2pPr>
            <a:lvl3pPr marL="1015807" indent="0">
              <a:buNone/>
              <a:defRPr sz="2000" b="1"/>
            </a:lvl3pPr>
            <a:lvl4pPr marL="1523710" indent="0">
              <a:buNone/>
              <a:defRPr sz="1777" b="1"/>
            </a:lvl4pPr>
            <a:lvl5pPr marL="2031614" indent="0">
              <a:buNone/>
              <a:defRPr sz="1777" b="1"/>
            </a:lvl5pPr>
            <a:lvl6pPr marL="2539517" indent="0">
              <a:buNone/>
              <a:defRPr sz="1777" b="1"/>
            </a:lvl6pPr>
            <a:lvl7pPr marL="3047421" indent="0">
              <a:buNone/>
              <a:defRPr sz="1777" b="1"/>
            </a:lvl7pPr>
            <a:lvl8pPr marL="3555324" indent="0">
              <a:buNone/>
              <a:defRPr sz="1777" b="1"/>
            </a:lvl8pPr>
            <a:lvl9pPr marL="4063228" indent="0">
              <a:buNone/>
              <a:defRPr sz="17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2697" y="3711222"/>
            <a:ext cx="4318649" cy="54586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98391" y="9416817"/>
            <a:ext cx="2285643" cy="540926"/>
          </a:xfrm>
          <a:prstGeom prst="rect">
            <a:avLst/>
          </a:prstGeom>
        </p:spPr>
        <p:txBody>
          <a:bodyPr/>
          <a:lstStyle/>
          <a:p>
            <a:fld id="{91F8E41C-95AC-BE45-88B8-E449177F035F}" type="datetimeFigureOut">
              <a:rPr lang="en-VN" smtClean="0"/>
              <a:t>27/12/2020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64975" y="9416817"/>
            <a:ext cx="3428464" cy="540926"/>
          </a:xfrm>
          <a:prstGeom prst="rect">
            <a:avLst/>
          </a:prstGeom>
        </p:spPr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74379" y="9416817"/>
            <a:ext cx="2285643" cy="540926"/>
          </a:xfrm>
          <a:prstGeom prst="rect">
            <a:avLst/>
          </a:prstGeom>
        </p:spPr>
        <p:txBody>
          <a:bodyPr/>
          <a:lstStyle/>
          <a:p>
            <a:fld id="{A3291AD4-8065-D741-A0FC-E566ACF4DE8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8122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11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244" y="677333"/>
            <a:ext cx="3665824" cy="2370667"/>
          </a:xfrm>
        </p:spPr>
        <p:txBody>
          <a:bodyPr anchor="b"/>
          <a:lstStyle>
            <a:lvl1pPr>
              <a:defRPr sz="35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648" y="677334"/>
            <a:ext cx="5529521" cy="8805334"/>
          </a:xfrm>
        </p:spPr>
        <p:txBody>
          <a:bodyPr/>
          <a:lstStyle>
            <a:lvl1pPr>
              <a:defRPr sz="3555"/>
            </a:lvl1pPr>
            <a:lvl2pPr>
              <a:defRPr sz="3111"/>
            </a:lvl2pPr>
            <a:lvl3pPr>
              <a:defRPr sz="2666"/>
            </a:lvl3pPr>
            <a:lvl4pPr>
              <a:defRPr sz="2222"/>
            </a:lvl4pPr>
            <a:lvl5pPr>
              <a:defRPr sz="2222"/>
            </a:lvl5pPr>
            <a:lvl6pPr>
              <a:defRPr sz="2222"/>
            </a:lvl6pPr>
            <a:lvl7pPr>
              <a:defRPr sz="2222"/>
            </a:lvl7pPr>
            <a:lvl8pPr>
              <a:defRPr sz="2222"/>
            </a:lvl8pPr>
            <a:lvl9pPr>
              <a:defRPr sz="22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244" y="3048000"/>
            <a:ext cx="3665824" cy="6434667"/>
          </a:xfrm>
        </p:spPr>
        <p:txBody>
          <a:bodyPr/>
          <a:lstStyle>
            <a:lvl1pPr marL="0" indent="0">
              <a:buNone/>
              <a:defRPr sz="1777"/>
            </a:lvl1pPr>
            <a:lvl2pPr marL="507903" indent="0">
              <a:buNone/>
              <a:defRPr sz="1555"/>
            </a:lvl2pPr>
            <a:lvl3pPr marL="1015807" indent="0">
              <a:buNone/>
              <a:defRPr sz="1333"/>
            </a:lvl3pPr>
            <a:lvl4pPr marL="1523710" indent="0">
              <a:buNone/>
              <a:defRPr sz="1111"/>
            </a:lvl4pPr>
            <a:lvl5pPr marL="2031614" indent="0">
              <a:buNone/>
              <a:defRPr sz="1111"/>
            </a:lvl5pPr>
            <a:lvl6pPr marL="2539517" indent="0">
              <a:buNone/>
              <a:defRPr sz="1111"/>
            </a:lvl6pPr>
            <a:lvl7pPr marL="3047421" indent="0">
              <a:buNone/>
              <a:defRPr sz="1111"/>
            </a:lvl7pPr>
            <a:lvl8pPr marL="3555324" indent="0">
              <a:buNone/>
              <a:defRPr sz="1111"/>
            </a:lvl8pPr>
            <a:lvl9pPr marL="4063228" indent="0">
              <a:buNone/>
              <a:defRPr sz="11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369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2" y="677333"/>
            <a:ext cx="3649495" cy="2370667"/>
          </a:xfrm>
        </p:spPr>
        <p:txBody>
          <a:bodyPr anchor="b"/>
          <a:lstStyle>
            <a:lvl1pPr>
              <a:defRPr sz="35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8648" y="677334"/>
            <a:ext cx="5513193" cy="8874880"/>
          </a:xfrm>
        </p:spPr>
        <p:txBody>
          <a:bodyPr anchor="t"/>
          <a:lstStyle>
            <a:lvl1pPr marL="0" indent="0">
              <a:buNone/>
              <a:defRPr sz="3555"/>
            </a:lvl1pPr>
            <a:lvl2pPr marL="507903" indent="0">
              <a:buNone/>
              <a:defRPr sz="3111"/>
            </a:lvl2pPr>
            <a:lvl3pPr marL="1015807" indent="0">
              <a:buNone/>
              <a:defRPr sz="2666"/>
            </a:lvl3pPr>
            <a:lvl4pPr marL="1523710" indent="0">
              <a:buNone/>
              <a:defRPr sz="2222"/>
            </a:lvl4pPr>
            <a:lvl5pPr marL="2031614" indent="0">
              <a:buNone/>
              <a:defRPr sz="2222"/>
            </a:lvl5pPr>
            <a:lvl6pPr marL="2539517" indent="0">
              <a:buNone/>
              <a:defRPr sz="2222"/>
            </a:lvl6pPr>
            <a:lvl7pPr marL="3047421" indent="0">
              <a:buNone/>
              <a:defRPr sz="2222"/>
            </a:lvl7pPr>
            <a:lvl8pPr marL="3555324" indent="0">
              <a:buNone/>
              <a:defRPr sz="2222"/>
            </a:lvl8pPr>
            <a:lvl9pPr marL="4063228" indent="0">
              <a:buNone/>
              <a:defRPr sz="2222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6572" y="3048000"/>
            <a:ext cx="3649496" cy="6434667"/>
          </a:xfrm>
        </p:spPr>
        <p:txBody>
          <a:bodyPr/>
          <a:lstStyle>
            <a:lvl1pPr marL="0" indent="0">
              <a:buNone/>
              <a:defRPr sz="1777"/>
            </a:lvl1pPr>
            <a:lvl2pPr marL="507903" indent="0">
              <a:buNone/>
              <a:defRPr sz="1555"/>
            </a:lvl2pPr>
            <a:lvl3pPr marL="1015807" indent="0">
              <a:buNone/>
              <a:defRPr sz="1333"/>
            </a:lvl3pPr>
            <a:lvl4pPr marL="1523710" indent="0">
              <a:buNone/>
              <a:defRPr sz="1111"/>
            </a:lvl4pPr>
            <a:lvl5pPr marL="2031614" indent="0">
              <a:buNone/>
              <a:defRPr sz="1111"/>
            </a:lvl5pPr>
            <a:lvl6pPr marL="2539517" indent="0">
              <a:buNone/>
              <a:defRPr sz="1111"/>
            </a:lvl6pPr>
            <a:lvl7pPr marL="3047421" indent="0">
              <a:buNone/>
              <a:defRPr sz="1111"/>
            </a:lvl7pPr>
            <a:lvl8pPr marL="3555324" indent="0">
              <a:buNone/>
              <a:defRPr sz="1111"/>
            </a:lvl8pPr>
            <a:lvl9pPr marL="4063228" indent="0">
              <a:buNone/>
              <a:defRPr sz="11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222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1" y="540928"/>
            <a:ext cx="9486900" cy="196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704629"/>
            <a:ext cx="9486900" cy="6914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078536-95B4-BD4A-8A4E-89278A9FD88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064501" y="9691913"/>
            <a:ext cx="17653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9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15807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3952" indent="-253952" algn="l" defTabSz="1015807" rtl="0" eaLnBrk="1" latinLnBrk="0" hangingPunct="1">
        <a:lnSpc>
          <a:spcPct val="90000"/>
        </a:lnSpc>
        <a:spcBef>
          <a:spcPts val="1111"/>
        </a:spcBef>
        <a:buFont typeface="Arial" panose="020B0604020202020204" pitchFamily="34" charset="0"/>
        <a:buChar char="•"/>
        <a:defRPr sz="3111" kern="1200">
          <a:solidFill>
            <a:schemeClr val="tx1"/>
          </a:solidFill>
          <a:latin typeface="+mn-lt"/>
          <a:ea typeface="+mn-ea"/>
          <a:cs typeface="+mn-cs"/>
        </a:defRPr>
      </a:lvl1pPr>
      <a:lvl2pPr marL="761855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2pPr>
      <a:lvl3pPr marL="1269759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3pPr>
      <a:lvl4pPr marL="1777662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566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469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373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276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180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03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807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710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614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517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421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324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228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15C2-A820-104D-A3E5-A19BA7DA6C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4C9DB-1519-6442-A642-3A73815286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2896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2020-12-27T10:10:08Z</dcterms:created>
  <dcterms:modified xsi:type="dcterms:W3CDTF">2020-12-27T10:26:33Z</dcterms:modified>
</cp:coreProperties>
</file>