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19E75-1F13-44F5-BB10-B2235FE8DB36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33A77-A66F-4891-A9F2-F7C2FE95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0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episerver.com/hc/en-us/articles/115004099683-MVC-vs-Three-Tier-Discussion-of-Architecture-and-Ektron-Relevancy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https://support.episerver.com/hc/en-us/articles/115004099683-MVC-vs-Three-Tier-Discussion-of-Architecture-and-Ektron-Relevancy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33A77-A66F-4891-A9F2-F7C2FE9504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2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0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0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7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5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B78-C97A-4366-91CB-EF4DE860760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B9B78-C97A-4366-91CB-EF4DE860760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FF34-8BCD-4A94-89E9-2C03F46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420277" y="1663700"/>
            <a:ext cx="2755900" cy="4279900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PRESENTATION LAYER</a:t>
            </a:r>
            <a:endParaRPr lang="en-US" b="1"/>
          </a:p>
        </p:txBody>
      </p:sp>
      <p:sp>
        <p:nvSpPr>
          <p:cNvPr id="9" name="Rounded Rectangle 8"/>
          <p:cNvSpPr/>
          <p:nvPr/>
        </p:nvSpPr>
        <p:spPr>
          <a:xfrm>
            <a:off x="6919252" y="1663700"/>
            <a:ext cx="2755900" cy="4279900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MODEL</a:t>
            </a:r>
            <a:endParaRPr lang="en-US" b="1"/>
          </a:p>
        </p:txBody>
      </p:sp>
      <p:sp>
        <p:nvSpPr>
          <p:cNvPr id="10" name="Rounded Rectangle 9"/>
          <p:cNvSpPr/>
          <p:nvPr/>
        </p:nvSpPr>
        <p:spPr>
          <a:xfrm>
            <a:off x="2648877" y="2419350"/>
            <a:ext cx="2298700" cy="990600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CONTROLLER</a:t>
            </a:r>
            <a:endParaRPr lang="en-US" b="1"/>
          </a:p>
        </p:txBody>
      </p:sp>
      <p:sp>
        <p:nvSpPr>
          <p:cNvPr id="11" name="Rounded Rectangle 10"/>
          <p:cNvSpPr/>
          <p:nvPr/>
        </p:nvSpPr>
        <p:spPr>
          <a:xfrm>
            <a:off x="2648877" y="4165600"/>
            <a:ext cx="2298700" cy="990600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VIEW</a:t>
            </a:r>
            <a:endParaRPr lang="en-US" b="1"/>
          </a:p>
        </p:txBody>
      </p:sp>
      <p:sp>
        <p:nvSpPr>
          <p:cNvPr id="12" name="Rounded Rectangle 11"/>
          <p:cNvSpPr/>
          <p:nvPr/>
        </p:nvSpPr>
        <p:spPr>
          <a:xfrm>
            <a:off x="7147852" y="1860550"/>
            <a:ext cx="2298700" cy="990600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DOMAIN </a:t>
            </a:r>
            <a:r>
              <a:rPr lang="en-US" b="1" smtClean="0"/>
              <a:t>LAYER</a:t>
            </a:r>
            <a:endParaRPr lang="en-US" b="1"/>
          </a:p>
        </p:txBody>
      </p:sp>
      <p:sp>
        <p:nvSpPr>
          <p:cNvPr id="13" name="Rounded Rectangle 12"/>
          <p:cNvSpPr/>
          <p:nvPr/>
        </p:nvSpPr>
        <p:spPr>
          <a:xfrm>
            <a:off x="7147852" y="4775947"/>
            <a:ext cx="2298700" cy="990600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DATA ACCESS LAYER</a:t>
            </a:r>
            <a:endParaRPr lang="en-US" b="1"/>
          </a:p>
        </p:txBody>
      </p:sp>
      <p:sp>
        <p:nvSpPr>
          <p:cNvPr id="14" name="Rounded Rectangle 13"/>
          <p:cNvSpPr/>
          <p:nvPr/>
        </p:nvSpPr>
        <p:spPr>
          <a:xfrm>
            <a:off x="2420275" y="908050"/>
            <a:ext cx="2755900" cy="558800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3-TIERS LAYER</a:t>
            </a:r>
            <a:endParaRPr lang="en-US" b="1"/>
          </a:p>
        </p:txBody>
      </p:sp>
      <p:sp>
        <p:nvSpPr>
          <p:cNvPr id="15" name="Rounded Rectangle 14"/>
          <p:cNvSpPr/>
          <p:nvPr/>
        </p:nvSpPr>
        <p:spPr>
          <a:xfrm>
            <a:off x="6919252" y="908050"/>
            <a:ext cx="2755900" cy="579268"/>
          </a:xfrm>
          <a:prstGeom prst="roundRect">
            <a:avLst>
              <a:gd name="adj" fmla="val 7911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MVC Architecture</a:t>
            </a:r>
            <a:endParaRPr lang="en-US" b="1"/>
          </a:p>
        </p:txBody>
      </p:sp>
      <p:cxnSp>
        <p:nvCxnSpPr>
          <p:cNvPr id="22" name="Elbow Connector 21"/>
          <p:cNvCxnSpPr>
            <a:stCxn id="10" idx="3"/>
          </p:cNvCxnSpPr>
          <p:nvPr/>
        </p:nvCxnSpPr>
        <p:spPr>
          <a:xfrm>
            <a:off x="4947577" y="2914650"/>
            <a:ext cx="1971675" cy="2459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1" idx="3"/>
          </p:cNvCxnSpPr>
          <p:nvPr/>
        </p:nvCxnSpPr>
        <p:spPr>
          <a:xfrm rot="10800000" flipV="1">
            <a:off x="4947578" y="4657382"/>
            <a:ext cx="1971675" cy="3517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 flipV="1">
            <a:off x="5176176" y="2352333"/>
            <a:ext cx="1971675" cy="3517"/>
          </a:xfrm>
          <a:prstGeom prst="bentConnector3">
            <a:avLst>
              <a:gd name="adj1" fmla="val 50000"/>
            </a:avLst>
          </a:prstGeom>
          <a:ln w="444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8153466" y="3813548"/>
            <a:ext cx="1924800" cy="2"/>
          </a:xfrm>
          <a:prstGeom prst="bentConnector3">
            <a:avLst>
              <a:gd name="adj1" fmla="val 50000"/>
            </a:avLst>
          </a:prstGeom>
          <a:ln w="444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9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Nguyễn</dc:creator>
  <cp:lastModifiedBy>Trung Nguyễn</cp:lastModifiedBy>
  <cp:revision>10</cp:revision>
  <dcterms:created xsi:type="dcterms:W3CDTF">2020-07-29T22:57:29Z</dcterms:created>
  <dcterms:modified xsi:type="dcterms:W3CDTF">2020-07-30T15:26:13Z</dcterms:modified>
</cp:coreProperties>
</file>